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90" r:id="rId3"/>
  </p:sldMasterIdLst>
  <p:notesMasterIdLst>
    <p:notesMasterId r:id="rId47"/>
  </p:notesMasterIdLst>
  <p:sldIdLst>
    <p:sldId id="257" r:id="rId4"/>
    <p:sldId id="259" r:id="rId5"/>
    <p:sldId id="260" r:id="rId6"/>
    <p:sldId id="263" r:id="rId7"/>
    <p:sldId id="334" r:id="rId8"/>
    <p:sldId id="335" r:id="rId9"/>
    <p:sldId id="511" r:id="rId10"/>
    <p:sldId id="512" r:id="rId11"/>
    <p:sldId id="264" r:id="rId12"/>
    <p:sldId id="336" r:id="rId13"/>
    <p:sldId id="515" r:id="rId14"/>
    <p:sldId id="516" r:id="rId15"/>
    <p:sldId id="517" r:id="rId16"/>
    <p:sldId id="518" r:id="rId17"/>
    <p:sldId id="578" r:id="rId18"/>
    <p:sldId id="579" r:id="rId19"/>
    <p:sldId id="537" r:id="rId20"/>
    <p:sldId id="538" r:id="rId21"/>
    <p:sldId id="539" r:id="rId22"/>
    <p:sldId id="540" r:id="rId23"/>
    <p:sldId id="541" r:id="rId24"/>
    <p:sldId id="542" r:id="rId25"/>
    <p:sldId id="543" r:id="rId26"/>
    <p:sldId id="265" r:id="rId27"/>
    <p:sldId id="267" r:id="rId28"/>
    <p:sldId id="268" r:id="rId29"/>
    <p:sldId id="271" r:id="rId30"/>
    <p:sldId id="621" r:id="rId31"/>
    <p:sldId id="337" r:id="rId32"/>
    <p:sldId id="338" r:id="rId33"/>
    <p:sldId id="520" r:id="rId34"/>
    <p:sldId id="272" r:id="rId35"/>
    <p:sldId id="270" r:id="rId36"/>
    <p:sldId id="393" r:id="rId37"/>
    <p:sldId id="394" r:id="rId38"/>
    <p:sldId id="395" r:id="rId39"/>
    <p:sldId id="396" r:id="rId40"/>
    <p:sldId id="397" r:id="rId41"/>
    <p:sldId id="398" r:id="rId42"/>
    <p:sldId id="399" r:id="rId43"/>
    <p:sldId id="623" r:id="rId44"/>
    <p:sldId id="622" r:id="rId45"/>
    <p:sldId id="626" r:id="rId46"/>
    <p:sldId id="627" r:id="rId48"/>
    <p:sldId id="629" r:id="rId49"/>
    <p:sldId id="630" r:id="rId50"/>
    <p:sldId id="314" r:id="rId51"/>
    <p:sldId id="315" r:id="rId52"/>
    <p:sldId id="316" r:id="rId53"/>
    <p:sldId id="317" r:id="rId54"/>
    <p:sldId id="318" r:id="rId55"/>
    <p:sldId id="319" r:id="rId56"/>
    <p:sldId id="488" r:id="rId57"/>
    <p:sldId id="494" r:id="rId58"/>
    <p:sldId id="495" r:id="rId59"/>
    <p:sldId id="496" r:id="rId60"/>
    <p:sldId id="497" r:id="rId61"/>
    <p:sldId id="498" r:id="rId62"/>
    <p:sldId id="499" r:id="rId63"/>
    <p:sldId id="491" r:id="rId64"/>
    <p:sldId id="493" r:id="rId65"/>
    <p:sldId id="492" r:id="rId66"/>
    <p:sldId id="500" r:id="rId67"/>
    <p:sldId id="631" r:id="rId68"/>
    <p:sldId id="501" r:id="rId6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tinjerry2018" initials="t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233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3" Type="http://schemas.openxmlformats.org/officeDocument/2006/relationships/commentAuthors" Target="commentAuthors.xml"/><Relationship Id="rId72" Type="http://schemas.openxmlformats.org/officeDocument/2006/relationships/tableStyles" Target="tableStyles.xml"/><Relationship Id="rId71" Type="http://schemas.openxmlformats.org/officeDocument/2006/relationships/viewProps" Target="viewProps.xml"/><Relationship Id="rId70" Type="http://schemas.openxmlformats.org/officeDocument/2006/relationships/presProps" Target="presProps.xml"/><Relationship Id="rId7" Type="http://schemas.openxmlformats.org/officeDocument/2006/relationships/slide" Target="slides/slide4.xml"/><Relationship Id="rId69" Type="http://schemas.openxmlformats.org/officeDocument/2006/relationships/slide" Target="slides/slide65.xml"/><Relationship Id="rId68" Type="http://schemas.openxmlformats.org/officeDocument/2006/relationships/slide" Target="slides/slide64.xml"/><Relationship Id="rId67" Type="http://schemas.openxmlformats.org/officeDocument/2006/relationships/slide" Target="slides/slide63.xml"/><Relationship Id="rId66" Type="http://schemas.openxmlformats.org/officeDocument/2006/relationships/slide" Target="slides/slide62.xml"/><Relationship Id="rId65" Type="http://schemas.openxmlformats.org/officeDocument/2006/relationships/slide" Target="slides/slide61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3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notesMaster" Target="notesMasters/notesMaster1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7" Type="http://schemas.openxmlformats.org/officeDocument/2006/relationships/image" Target="../media/image26.wmf"/><Relationship Id="rId6" Type="http://schemas.openxmlformats.org/officeDocument/2006/relationships/image" Target="../media/image25.wmf"/><Relationship Id="rId5" Type="http://schemas.openxmlformats.org/officeDocument/2006/relationships/image" Target="../media/image24.wmf"/><Relationship Id="rId4" Type="http://schemas.openxmlformats.org/officeDocument/2006/relationships/image" Target="../media/image23.wmf"/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10.vml.rels><?xml version="1.0" encoding="UTF-8" standalone="yes"?>
<Relationships xmlns="http://schemas.openxmlformats.org/package/2006/relationships"><Relationship Id="rId4" Type="http://schemas.openxmlformats.org/officeDocument/2006/relationships/image" Target="../media/image72.wmf"/><Relationship Id="rId3" Type="http://schemas.openxmlformats.org/officeDocument/2006/relationships/image" Target="../media/image69.wmf"/><Relationship Id="rId2" Type="http://schemas.openxmlformats.org/officeDocument/2006/relationships/image" Target="../media/image71.wmf"/><Relationship Id="rId1" Type="http://schemas.openxmlformats.org/officeDocument/2006/relationships/image" Target="../media/image70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wmf"/></Relationships>
</file>

<file path=ppt/drawings/_rels/vmlDrawing12.vml.rels><?xml version="1.0" encoding="UTF-8" standalone="yes"?>
<Relationships xmlns="http://schemas.openxmlformats.org/package/2006/relationships"><Relationship Id="rId6" Type="http://schemas.openxmlformats.org/officeDocument/2006/relationships/image" Target="../media/image80.wmf"/><Relationship Id="rId5" Type="http://schemas.openxmlformats.org/officeDocument/2006/relationships/image" Target="../media/image79.wmf"/><Relationship Id="rId4" Type="http://schemas.openxmlformats.org/officeDocument/2006/relationships/image" Target="../media/image78.wmf"/><Relationship Id="rId3" Type="http://schemas.openxmlformats.org/officeDocument/2006/relationships/image" Target="../media/image77.wmf"/><Relationship Id="rId2" Type="http://schemas.openxmlformats.org/officeDocument/2006/relationships/image" Target="../media/image76.wmf"/><Relationship Id="rId1" Type="http://schemas.openxmlformats.org/officeDocument/2006/relationships/image" Target="../media/image75.wmf"/></Relationships>
</file>

<file path=ppt/drawings/_rels/vmlDrawing13.vml.rels><?xml version="1.0" encoding="UTF-8" standalone="yes"?>
<Relationships xmlns="http://schemas.openxmlformats.org/package/2006/relationships"><Relationship Id="rId7" Type="http://schemas.openxmlformats.org/officeDocument/2006/relationships/image" Target="../media/image87.wmf"/><Relationship Id="rId6" Type="http://schemas.openxmlformats.org/officeDocument/2006/relationships/image" Target="../media/image86.wmf"/><Relationship Id="rId5" Type="http://schemas.openxmlformats.org/officeDocument/2006/relationships/image" Target="../media/image85.wmf"/><Relationship Id="rId4" Type="http://schemas.openxmlformats.org/officeDocument/2006/relationships/image" Target="../media/image84.wmf"/><Relationship Id="rId3" Type="http://schemas.openxmlformats.org/officeDocument/2006/relationships/image" Target="../media/image83.wmf"/><Relationship Id="rId2" Type="http://schemas.openxmlformats.org/officeDocument/2006/relationships/image" Target="../media/image82.wmf"/><Relationship Id="rId1" Type="http://schemas.openxmlformats.org/officeDocument/2006/relationships/image" Target="../media/image81.wmf"/></Relationships>
</file>

<file path=ppt/drawings/_rels/vmlDrawing14.vml.rels><?xml version="1.0" encoding="UTF-8" standalone="yes"?>
<Relationships xmlns="http://schemas.openxmlformats.org/package/2006/relationships"><Relationship Id="rId5" Type="http://schemas.openxmlformats.org/officeDocument/2006/relationships/image" Target="../media/image92.wmf"/><Relationship Id="rId4" Type="http://schemas.openxmlformats.org/officeDocument/2006/relationships/image" Target="../media/image91.wmf"/><Relationship Id="rId3" Type="http://schemas.openxmlformats.org/officeDocument/2006/relationships/image" Target="../media/image90.wmf"/><Relationship Id="rId2" Type="http://schemas.openxmlformats.org/officeDocument/2006/relationships/image" Target="../media/image89.wmf"/><Relationship Id="rId1" Type="http://schemas.openxmlformats.org/officeDocument/2006/relationships/image" Target="../media/image88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99.wmf"/><Relationship Id="rId2" Type="http://schemas.openxmlformats.org/officeDocument/2006/relationships/image" Target="../media/image98.wmf"/><Relationship Id="rId1" Type="http://schemas.openxmlformats.org/officeDocument/2006/relationships/image" Target="../media/image97.wmf"/></Relationships>
</file>

<file path=ppt/drawings/_rels/vmlDrawing16.vml.rels><?xml version="1.0" encoding="UTF-8" standalone="yes"?>
<Relationships xmlns="http://schemas.openxmlformats.org/package/2006/relationships"><Relationship Id="rId5" Type="http://schemas.openxmlformats.org/officeDocument/2006/relationships/image" Target="../media/image104.wmf"/><Relationship Id="rId4" Type="http://schemas.openxmlformats.org/officeDocument/2006/relationships/image" Target="../media/image103.wmf"/><Relationship Id="rId3" Type="http://schemas.openxmlformats.org/officeDocument/2006/relationships/image" Target="../media/image102.wmf"/><Relationship Id="rId2" Type="http://schemas.openxmlformats.org/officeDocument/2006/relationships/image" Target="../media/image101.wmf"/><Relationship Id="rId1" Type="http://schemas.openxmlformats.org/officeDocument/2006/relationships/image" Target="../media/image100.wmf"/></Relationships>
</file>

<file path=ppt/drawings/_rels/vmlDrawing17.vml.rels><?xml version="1.0" encoding="UTF-8" standalone="yes"?>
<Relationships xmlns="http://schemas.openxmlformats.org/package/2006/relationships"><Relationship Id="rId4" Type="http://schemas.openxmlformats.org/officeDocument/2006/relationships/image" Target="../media/image120.wmf"/><Relationship Id="rId3" Type="http://schemas.openxmlformats.org/officeDocument/2006/relationships/image" Target="../media/image119.wmf"/><Relationship Id="rId2" Type="http://schemas.openxmlformats.org/officeDocument/2006/relationships/image" Target="../media/image118.wmf"/><Relationship Id="rId1" Type="http://schemas.openxmlformats.org/officeDocument/2006/relationships/image" Target="../media/image117.wmf"/></Relationships>
</file>

<file path=ppt/drawings/_rels/vmlDrawing18.vml.rels><?xml version="1.0" encoding="UTF-8" standalone="yes"?>
<Relationships xmlns="http://schemas.openxmlformats.org/package/2006/relationships"><Relationship Id="rId4" Type="http://schemas.openxmlformats.org/officeDocument/2006/relationships/image" Target="../media/image124.wmf"/><Relationship Id="rId3" Type="http://schemas.openxmlformats.org/officeDocument/2006/relationships/image" Target="../media/image123.wmf"/><Relationship Id="rId2" Type="http://schemas.openxmlformats.org/officeDocument/2006/relationships/image" Target="../media/image122.wmf"/><Relationship Id="rId1" Type="http://schemas.openxmlformats.org/officeDocument/2006/relationships/image" Target="../media/image121.wmf"/></Relationships>
</file>

<file path=ppt/drawings/_rels/vmlDrawing19.vml.rels><?xml version="1.0" encoding="UTF-8" standalone="yes"?>
<Relationships xmlns="http://schemas.openxmlformats.org/package/2006/relationships"><Relationship Id="rId5" Type="http://schemas.openxmlformats.org/officeDocument/2006/relationships/image" Target="../media/image129.wmf"/><Relationship Id="rId4" Type="http://schemas.openxmlformats.org/officeDocument/2006/relationships/image" Target="../media/image128.wmf"/><Relationship Id="rId3" Type="http://schemas.openxmlformats.org/officeDocument/2006/relationships/image" Target="../media/image127.wmf"/><Relationship Id="rId2" Type="http://schemas.openxmlformats.org/officeDocument/2006/relationships/image" Target="../media/image126.wmf"/><Relationship Id="rId1" Type="http://schemas.openxmlformats.org/officeDocument/2006/relationships/image" Target="../media/image125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wmf"/><Relationship Id="rId2" Type="http://schemas.openxmlformats.org/officeDocument/2006/relationships/image" Target="../media/image131.wmf"/><Relationship Id="rId1" Type="http://schemas.openxmlformats.org/officeDocument/2006/relationships/image" Target="../media/image130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7" Type="http://schemas.openxmlformats.org/officeDocument/2006/relationships/image" Target="../media/image35.wmf"/><Relationship Id="rId6" Type="http://schemas.openxmlformats.org/officeDocument/2006/relationships/image" Target="../media/image34.wmf"/><Relationship Id="rId5" Type="http://schemas.openxmlformats.org/officeDocument/2006/relationships/image" Target="../media/image33.wmf"/><Relationship Id="rId4" Type="http://schemas.openxmlformats.org/officeDocument/2006/relationships/image" Target="../media/image32.wmf"/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4.vml.rels><?xml version="1.0" encoding="UTF-8" standalone="yes"?>
<Relationships xmlns="http://schemas.openxmlformats.org/package/2006/relationships"><Relationship Id="rId5" Type="http://schemas.openxmlformats.org/officeDocument/2006/relationships/image" Target="../media/image41.wmf"/><Relationship Id="rId4" Type="http://schemas.openxmlformats.org/officeDocument/2006/relationships/image" Target="../media/image40.wmf"/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20.wmf"/></Relationships>
</file>

<file path=ppt/drawings/_rels/vmlDrawing5.vml.rels><?xml version="1.0" encoding="UTF-8" standalone="yes"?>
<Relationships xmlns="http://schemas.openxmlformats.org/package/2006/relationships"><Relationship Id="rId4" Type="http://schemas.openxmlformats.org/officeDocument/2006/relationships/image" Target="../media/image46.wmf"/><Relationship Id="rId3" Type="http://schemas.openxmlformats.org/officeDocument/2006/relationships/image" Target="../media/image44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/Relationships>
</file>

<file path=ppt/drawings/_rels/vmlDrawing6.vml.rels><?xml version="1.0" encoding="UTF-8" standalone="yes"?>
<Relationships xmlns="http://schemas.openxmlformats.org/package/2006/relationships"><Relationship Id="rId9" Type="http://schemas.openxmlformats.org/officeDocument/2006/relationships/image" Target="../media/image56.wmf"/><Relationship Id="rId8" Type="http://schemas.openxmlformats.org/officeDocument/2006/relationships/image" Target="../media/image55.wmf"/><Relationship Id="rId7" Type="http://schemas.openxmlformats.org/officeDocument/2006/relationships/image" Target="../media/image54.wmf"/><Relationship Id="rId6" Type="http://schemas.openxmlformats.org/officeDocument/2006/relationships/image" Target="../media/image53.wmf"/><Relationship Id="rId5" Type="http://schemas.openxmlformats.org/officeDocument/2006/relationships/image" Target="../media/image52.wmf"/><Relationship Id="rId4" Type="http://schemas.openxmlformats.org/officeDocument/2006/relationships/image" Target="../media/image51.wmf"/><Relationship Id="rId3" Type="http://schemas.openxmlformats.org/officeDocument/2006/relationships/image" Target="../media/image50.wmf"/><Relationship Id="rId2" Type="http://schemas.openxmlformats.org/officeDocument/2006/relationships/image" Target="../media/image49.wmf"/><Relationship Id="rId11" Type="http://schemas.openxmlformats.org/officeDocument/2006/relationships/image" Target="../media/image58.wmf"/><Relationship Id="rId10" Type="http://schemas.openxmlformats.org/officeDocument/2006/relationships/image" Target="../media/image57.wmf"/><Relationship Id="rId1" Type="http://schemas.openxmlformats.org/officeDocument/2006/relationships/image" Target="../media/image48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61.wmf"/><Relationship Id="rId1" Type="http://schemas.openxmlformats.org/officeDocument/2006/relationships/image" Target="../media/image60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63.wmf"/><Relationship Id="rId1" Type="http://schemas.openxmlformats.org/officeDocument/2006/relationships/image" Target="../media/image62.wmf"/></Relationships>
</file>

<file path=ppt/drawings/_rels/vmlDrawing9.vml.rels><?xml version="1.0" encoding="UTF-8" standalone="yes"?>
<Relationships xmlns="http://schemas.openxmlformats.org/package/2006/relationships"><Relationship Id="rId5" Type="http://schemas.openxmlformats.org/officeDocument/2006/relationships/image" Target="../media/image69.wmf"/><Relationship Id="rId4" Type="http://schemas.openxmlformats.org/officeDocument/2006/relationships/image" Target="../media/image68.wmf"/><Relationship Id="rId3" Type="http://schemas.openxmlformats.org/officeDocument/2006/relationships/image" Target="../media/image67.wmf"/><Relationship Id="rId2" Type="http://schemas.openxmlformats.org/officeDocument/2006/relationships/image" Target="../media/image66.wmf"/><Relationship Id="rId1" Type="http://schemas.openxmlformats.org/officeDocument/2006/relationships/image" Target="../media/image6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373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a(i)</a:t>
            </a:r>
            <a:r>
              <a:rPr lang="zh-CN" altLang="en-US">
                <a:ea typeface="宋体" panose="02010600030101010101" pitchFamily="2" charset="-122"/>
              </a:rPr>
              <a:t>的含义 </a:t>
            </a:r>
            <a:r>
              <a:rPr lang="en-US" altLang="zh-CN">
                <a:ea typeface="宋体" panose="02010600030101010101" pitchFamily="2" charset="-122"/>
              </a:rPr>
              <a:t>:</a:t>
            </a:r>
            <a:r>
              <a:rPr lang="zh-CN" altLang="en-US">
                <a:ea typeface="宋体" panose="02010600030101010101" pitchFamily="2" charset="-122"/>
              </a:rPr>
              <a:t>至少有</a:t>
            </a:r>
            <a:r>
              <a:rPr lang="en-US" altLang="zh-CN">
                <a:ea typeface="宋体" panose="02010600030101010101" pitchFamily="2" charset="-122"/>
              </a:rPr>
              <a:t>i</a:t>
            </a:r>
            <a:r>
              <a:rPr lang="zh-CN" altLang="en-US">
                <a:ea typeface="宋体" panose="02010600030101010101" pitchFamily="2" charset="-122"/>
              </a:rPr>
              <a:t>个盒子没有物体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737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D1F7B85-F680-43C3-A550-636507DCDC8F}" type="slidenum">
              <a:rPr lang="en-US" altLang="zh-CN">
                <a:latin typeface="Tahoma" panose="020B0604030504040204" pitchFamily="34" charset="0"/>
              </a:rPr>
            </a:fld>
            <a:endParaRPr lang="en-US" altLang="zh-CN">
              <a:latin typeface="Tahom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85736B7-83DF-40A0-83D4-63B6C27B4D0B}" type="slidenum">
              <a:rPr lang="en-US" altLang="zh-CN">
                <a:latin typeface="Tahoma" panose="020B0604030504040204" pitchFamily="34" charset="0"/>
              </a:rPr>
            </a:fld>
            <a:endParaRPr lang="en-US" altLang="zh-CN">
              <a:latin typeface="Tahoma" panose="020B0604030504040204" pitchFamily="34" charset="0"/>
            </a:endParaRPr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>
                <a:ea typeface="宋体" panose="02010600030101010101" pitchFamily="2" charset="-122"/>
              </a:rPr>
              <a:t>推论</a:t>
            </a:r>
            <a:r>
              <a:rPr lang="en-US" altLang="zh-CN">
                <a:ea typeface="宋体" panose="02010600030101010101" pitchFamily="2" charset="-122"/>
              </a:rPr>
              <a:t>1</a:t>
            </a:r>
            <a:r>
              <a:rPr lang="zh-CN" altLang="en-US">
                <a:ea typeface="宋体" panose="02010600030101010101" pitchFamily="2" charset="-122"/>
              </a:rPr>
              <a:t>的意义</a:t>
            </a:r>
            <a:r>
              <a:rPr lang="en-US" altLang="zh-CN">
                <a:ea typeface="宋体" panose="02010600030101010101" pitchFamily="2" charset="-122"/>
              </a:rPr>
              <a:t>:</a:t>
            </a:r>
            <a:r>
              <a:rPr lang="zh-CN" altLang="en-US">
                <a:ea typeface="宋体" panose="02010600030101010101" pitchFamily="2" charset="-122"/>
              </a:rPr>
              <a:t>当</a:t>
            </a:r>
            <a:r>
              <a:rPr lang="en-US" altLang="zh-CN">
                <a:ea typeface="宋体" panose="02010600030101010101" pitchFamily="2" charset="-122"/>
              </a:rPr>
              <a:t>n&lt;m</a:t>
            </a:r>
            <a:r>
              <a:rPr lang="zh-CN" altLang="en-US">
                <a:ea typeface="宋体" panose="02010600030101010101" pitchFamily="2" charset="-122"/>
              </a:rPr>
              <a:t>时</a:t>
            </a:r>
            <a:r>
              <a:rPr lang="en-US" altLang="zh-CN">
                <a:ea typeface="宋体" panose="02010600030101010101" pitchFamily="2" charset="-122"/>
              </a:rPr>
              <a:t>,</a:t>
            </a:r>
            <a:r>
              <a:rPr lang="zh-CN" altLang="en-US">
                <a:ea typeface="宋体" panose="02010600030101010101" pitchFamily="2" charset="-122"/>
              </a:rPr>
              <a:t>没有可行方案</a:t>
            </a:r>
            <a:endParaRPr lang="zh-CN" altLang="en-US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>
                <a:ea typeface="宋体" panose="02010600030101010101" pitchFamily="2" charset="-122"/>
              </a:rPr>
              <a:t>推论</a:t>
            </a:r>
            <a:r>
              <a:rPr lang="en-US" altLang="zh-CN">
                <a:ea typeface="宋体" panose="02010600030101010101" pitchFamily="2" charset="-122"/>
              </a:rPr>
              <a:t>2</a:t>
            </a:r>
            <a:r>
              <a:rPr lang="zh-CN" altLang="en-US">
                <a:ea typeface="宋体" panose="02010600030101010101" pitchFamily="2" charset="-122"/>
              </a:rPr>
              <a:t>的意义</a:t>
            </a:r>
            <a:r>
              <a:rPr lang="en-US" altLang="zh-CN">
                <a:ea typeface="宋体" panose="02010600030101010101" pitchFamily="2" charset="-122"/>
              </a:rPr>
              <a:t>:</a:t>
            </a:r>
            <a:r>
              <a:rPr lang="zh-CN" altLang="en-US">
                <a:ea typeface="宋体" panose="02010600030101010101" pitchFamily="2" charset="-122"/>
              </a:rPr>
              <a:t>当</a:t>
            </a:r>
            <a:r>
              <a:rPr lang="en-US" altLang="zh-CN">
                <a:ea typeface="宋体" panose="02010600030101010101" pitchFamily="2" charset="-122"/>
              </a:rPr>
              <a:t>n=m</a:t>
            </a:r>
            <a:r>
              <a:rPr lang="zh-CN" altLang="en-US">
                <a:ea typeface="宋体" panose="02010600030101010101" pitchFamily="2" charset="-122"/>
              </a:rPr>
              <a:t>时</a:t>
            </a:r>
            <a:r>
              <a:rPr lang="en-US" altLang="zh-CN">
                <a:ea typeface="宋体" panose="02010600030101010101" pitchFamily="2" charset="-122"/>
              </a:rPr>
              <a:t>,</a:t>
            </a:r>
            <a:r>
              <a:rPr lang="zh-CN" altLang="en-US">
                <a:ea typeface="宋体" panose="02010600030101010101" pitchFamily="2" charset="-122"/>
              </a:rPr>
              <a:t>只有一种方案</a:t>
            </a:r>
            <a:r>
              <a:rPr lang="en-US" altLang="zh-CN">
                <a:ea typeface="宋体" panose="02010600030101010101" pitchFamily="2" charset="-122"/>
              </a:rPr>
              <a:t>,</a:t>
            </a:r>
            <a:r>
              <a:rPr lang="zh-CN" altLang="en-US">
                <a:ea typeface="宋体" panose="02010600030101010101" pitchFamily="2" charset="-122"/>
              </a:rPr>
              <a:t>每个盒中放一个</a:t>
            </a:r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4.xml"/><Relationship Id="rId7" Type="http://schemas.openxmlformats.org/officeDocument/2006/relationships/image" Target="../media/image3.png"/><Relationship Id="rId6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9" Type="http://schemas.openxmlformats.org/officeDocument/2006/relationships/tags" Target="../tags/tag13.xml"/><Relationship Id="rId18" Type="http://schemas.openxmlformats.org/officeDocument/2006/relationships/tags" Target="../tags/tag12.xml"/><Relationship Id="rId17" Type="http://schemas.openxmlformats.org/officeDocument/2006/relationships/tags" Target="../tags/tag11.xml"/><Relationship Id="rId16" Type="http://schemas.openxmlformats.org/officeDocument/2006/relationships/tags" Target="../tags/tag10.xml"/><Relationship Id="rId15" Type="http://schemas.openxmlformats.org/officeDocument/2006/relationships/tags" Target="../tags/tag9.xml"/><Relationship Id="rId14" Type="http://schemas.openxmlformats.org/officeDocument/2006/relationships/tags" Target="../tags/tag8.xml"/><Relationship Id="rId13" Type="http://schemas.openxmlformats.org/officeDocument/2006/relationships/tags" Target="../tags/tag7.xml"/><Relationship Id="rId12" Type="http://schemas.openxmlformats.org/officeDocument/2006/relationships/tags" Target="../tags/tag6.xml"/><Relationship Id="rId11" Type="http://schemas.openxmlformats.org/officeDocument/2006/relationships/image" Target="../media/image5.png"/><Relationship Id="rId10" Type="http://schemas.openxmlformats.org/officeDocument/2006/relationships/tags" Target="../tags/tag5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tags" Target="../tags/tag78.xml"/><Relationship Id="rId8" Type="http://schemas.openxmlformats.org/officeDocument/2006/relationships/tags" Target="../tags/tag77.xml"/><Relationship Id="rId7" Type="http://schemas.openxmlformats.org/officeDocument/2006/relationships/tags" Target="../tags/tag76.xml"/><Relationship Id="rId6" Type="http://schemas.openxmlformats.org/officeDocument/2006/relationships/tags" Target="../tags/tag75.xml"/><Relationship Id="rId5" Type="http://schemas.openxmlformats.org/officeDocument/2006/relationships/image" Target="../media/image7.png"/><Relationship Id="rId4" Type="http://schemas.openxmlformats.org/officeDocument/2006/relationships/tags" Target="../tags/tag74.xml"/><Relationship Id="rId3" Type="http://schemas.openxmlformats.org/officeDocument/2006/relationships/image" Target="../media/image6.png"/><Relationship Id="rId2" Type="http://schemas.openxmlformats.org/officeDocument/2006/relationships/tags" Target="../tags/tag73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tags" Target="../tags/tag82.xml"/><Relationship Id="rId7" Type="http://schemas.openxmlformats.org/officeDocument/2006/relationships/image" Target="../media/image13.png"/><Relationship Id="rId6" Type="http://schemas.openxmlformats.org/officeDocument/2006/relationships/tags" Target="../tags/tag81.xml"/><Relationship Id="rId5" Type="http://schemas.openxmlformats.org/officeDocument/2006/relationships/image" Target="../media/image12.png"/><Relationship Id="rId4" Type="http://schemas.openxmlformats.org/officeDocument/2006/relationships/tags" Target="../tags/tag80.xml"/><Relationship Id="rId3" Type="http://schemas.openxmlformats.org/officeDocument/2006/relationships/image" Target="../media/image1.png"/><Relationship Id="rId2" Type="http://schemas.openxmlformats.org/officeDocument/2006/relationships/tags" Target="../tags/tag79.xml"/><Relationship Id="rId17" Type="http://schemas.openxmlformats.org/officeDocument/2006/relationships/tags" Target="../tags/tag90.xml"/><Relationship Id="rId16" Type="http://schemas.openxmlformats.org/officeDocument/2006/relationships/tags" Target="../tags/tag89.xml"/><Relationship Id="rId15" Type="http://schemas.openxmlformats.org/officeDocument/2006/relationships/tags" Target="../tags/tag88.xml"/><Relationship Id="rId14" Type="http://schemas.openxmlformats.org/officeDocument/2006/relationships/tags" Target="../tags/tag87.xml"/><Relationship Id="rId13" Type="http://schemas.openxmlformats.org/officeDocument/2006/relationships/tags" Target="../tags/tag86.xml"/><Relationship Id="rId12" Type="http://schemas.openxmlformats.org/officeDocument/2006/relationships/tags" Target="../tags/tag85.xml"/><Relationship Id="rId11" Type="http://schemas.openxmlformats.org/officeDocument/2006/relationships/tags" Target="../tags/tag84.xml"/><Relationship Id="rId10" Type="http://schemas.openxmlformats.org/officeDocument/2006/relationships/tags" Target="../tags/tag83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image" Target="../media/image7.png"/><Relationship Id="rId4" Type="http://schemas.openxmlformats.org/officeDocument/2006/relationships/tags" Target="../tags/tag92.xml"/><Relationship Id="rId3" Type="http://schemas.openxmlformats.org/officeDocument/2006/relationships/image" Target="../media/image6.png"/><Relationship Id="rId2" Type="http://schemas.openxmlformats.org/officeDocument/2006/relationships/tags" Target="../tags/tag91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102.xml"/><Relationship Id="rId8" Type="http://schemas.openxmlformats.org/officeDocument/2006/relationships/tags" Target="../tags/tag101.xml"/><Relationship Id="rId7" Type="http://schemas.openxmlformats.org/officeDocument/2006/relationships/tags" Target="../tags/tag100.xml"/><Relationship Id="rId6" Type="http://schemas.openxmlformats.org/officeDocument/2006/relationships/tags" Target="../tags/tag99.xml"/><Relationship Id="rId5" Type="http://schemas.openxmlformats.org/officeDocument/2006/relationships/image" Target="../media/image7.png"/><Relationship Id="rId4" Type="http://schemas.openxmlformats.org/officeDocument/2006/relationships/tags" Target="../tags/tag98.xml"/><Relationship Id="rId3" Type="http://schemas.openxmlformats.org/officeDocument/2006/relationships/image" Target="../media/image6.png"/><Relationship Id="rId2" Type="http://schemas.openxmlformats.org/officeDocument/2006/relationships/tags" Target="../tags/tag97.xml"/><Relationship Id="rId11" Type="http://schemas.openxmlformats.org/officeDocument/2006/relationships/tags" Target="../tags/tag104.xml"/><Relationship Id="rId10" Type="http://schemas.openxmlformats.org/officeDocument/2006/relationships/tags" Target="../tags/tag103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tags" Target="../tags/tag110.xml"/><Relationship Id="rId7" Type="http://schemas.openxmlformats.org/officeDocument/2006/relationships/tags" Target="../tags/tag109.xml"/><Relationship Id="rId6" Type="http://schemas.openxmlformats.org/officeDocument/2006/relationships/tags" Target="../tags/tag108.xml"/><Relationship Id="rId5" Type="http://schemas.openxmlformats.org/officeDocument/2006/relationships/tags" Target="../tags/tag107.xml"/><Relationship Id="rId4" Type="http://schemas.openxmlformats.org/officeDocument/2006/relationships/image" Target="../media/image7.png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0" Type="http://schemas.openxmlformats.org/officeDocument/2006/relationships/tags" Target="../tags/tag112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119.xml"/><Relationship Id="rId8" Type="http://schemas.openxmlformats.org/officeDocument/2006/relationships/tags" Target="../tags/tag118.xml"/><Relationship Id="rId7" Type="http://schemas.openxmlformats.org/officeDocument/2006/relationships/tags" Target="../tags/tag117.xml"/><Relationship Id="rId6" Type="http://schemas.openxmlformats.org/officeDocument/2006/relationships/tags" Target="../tags/tag116.xml"/><Relationship Id="rId5" Type="http://schemas.openxmlformats.org/officeDocument/2006/relationships/tags" Target="../tags/tag115.xml"/><Relationship Id="rId4" Type="http://schemas.openxmlformats.org/officeDocument/2006/relationships/image" Target="../media/image7.png"/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0" Type="http://schemas.openxmlformats.org/officeDocument/2006/relationships/tags" Target="../tags/tag120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27.xml"/><Relationship Id="rId8" Type="http://schemas.openxmlformats.org/officeDocument/2006/relationships/tags" Target="../tags/tag126.xml"/><Relationship Id="rId7" Type="http://schemas.openxmlformats.org/officeDocument/2006/relationships/tags" Target="../tags/tag125.xml"/><Relationship Id="rId6" Type="http://schemas.openxmlformats.org/officeDocument/2006/relationships/tags" Target="../tags/tag124.xml"/><Relationship Id="rId5" Type="http://schemas.openxmlformats.org/officeDocument/2006/relationships/tags" Target="../tags/tag123.xml"/><Relationship Id="rId4" Type="http://schemas.openxmlformats.org/officeDocument/2006/relationships/image" Target="../media/image6.png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0" Type="http://schemas.openxmlformats.org/officeDocument/2006/relationships/tags" Target="../tags/tag128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35.xml"/><Relationship Id="rId8" Type="http://schemas.openxmlformats.org/officeDocument/2006/relationships/tags" Target="../tags/tag134.xml"/><Relationship Id="rId7" Type="http://schemas.openxmlformats.org/officeDocument/2006/relationships/tags" Target="../tags/tag133.xml"/><Relationship Id="rId6" Type="http://schemas.openxmlformats.org/officeDocument/2006/relationships/tags" Target="../tags/tag132.xml"/><Relationship Id="rId5" Type="http://schemas.openxmlformats.org/officeDocument/2006/relationships/tags" Target="../tags/tag131.xml"/><Relationship Id="rId4" Type="http://schemas.openxmlformats.org/officeDocument/2006/relationships/image" Target="../media/image7.png"/><Relationship Id="rId3" Type="http://schemas.openxmlformats.org/officeDocument/2006/relationships/tags" Target="../tags/tag130.xml"/><Relationship Id="rId2" Type="http://schemas.openxmlformats.org/officeDocument/2006/relationships/tags" Target="../tags/tag129.xml"/><Relationship Id="rId12" Type="http://schemas.openxmlformats.org/officeDocument/2006/relationships/tags" Target="../tags/tag138.xml"/><Relationship Id="rId11" Type="http://schemas.openxmlformats.org/officeDocument/2006/relationships/tags" Target="../tags/tag137.xml"/><Relationship Id="rId10" Type="http://schemas.openxmlformats.org/officeDocument/2006/relationships/tags" Target="../tags/tag136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145.xml"/><Relationship Id="rId8" Type="http://schemas.openxmlformats.org/officeDocument/2006/relationships/tags" Target="../tags/tag144.xml"/><Relationship Id="rId7" Type="http://schemas.openxmlformats.org/officeDocument/2006/relationships/tags" Target="../tags/tag143.xml"/><Relationship Id="rId6" Type="http://schemas.openxmlformats.org/officeDocument/2006/relationships/tags" Target="../tags/tag142.xml"/><Relationship Id="rId5" Type="http://schemas.openxmlformats.org/officeDocument/2006/relationships/tags" Target="../tags/tag141.xml"/><Relationship Id="rId4" Type="http://schemas.openxmlformats.org/officeDocument/2006/relationships/tags" Target="../tags/tag140.xml"/><Relationship Id="rId3" Type="http://schemas.openxmlformats.org/officeDocument/2006/relationships/image" Target="../media/image6.png"/><Relationship Id="rId2" Type="http://schemas.openxmlformats.org/officeDocument/2006/relationships/tags" Target="../tags/tag139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image" Target="../media/image7.png"/><Relationship Id="rId4" Type="http://schemas.openxmlformats.org/officeDocument/2006/relationships/tags" Target="../tags/tag15.xml"/><Relationship Id="rId3" Type="http://schemas.openxmlformats.org/officeDocument/2006/relationships/image" Target="../media/image6.png"/><Relationship Id="rId2" Type="http://schemas.openxmlformats.org/officeDocument/2006/relationships/tags" Target="../tags/tag14.xml"/><Relationship Id="rId10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image" Target="../media/image9.png"/><Relationship Id="rId7" Type="http://schemas.openxmlformats.org/officeDocument/2006/relationships/tags" Target="../tags/tag24.xml"/><Relationship Id="rId6" Type="http://schemas.openxmlformats.org/officeDocument/2006/relationships/image" Target="../media/image8.png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image" Target="../media/image1.png"/><Relationship Id="rId2" Type="http://schemas.openxmlformats.org/officeDocument/2006/relationships/tags" Target="../tags/tag21.xml"/><Relationship Id="rId13" Type="http://schemas.openxmlformats.org/officeDocument/2006/relationships/tags" Target="../tags/tag29.xml"/><Relationship Id="rId12" Type="http://schemas.openxmlformats.org/officeDocument/2006/relationships/tags" Target="../tags/tag28.xml"/><Relationship Id="rId11" Type="http://schemas.openxmlformats.org/officeDocument/2006/relationships/tags" Target="../tags/tag27.xml"/><Relationship Id="rId10" Type="http://schemas.openxmlformats.org/officeDocument/2006/relationships/tags" Target="../tags/tag26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35.xml"/><Relationship Id="rId8" Type="http://schemas.openxmlformats.org/officeDocument/2006/relationships/tags" Target="../tags/tag34.xml"/><Relationship Id="rId7" Type="http://schemas.openxmlformats.org/officeDocument/2006/relationships/tags" Target="../tags/tag33.xml"/><Relationship Id="rId6" Type="http://schemas.openxmlformats.org/officeDocument/2006/relationships/tags" Target="../tags/tag32.xml"/><Relationship Id="rId5" Type="http://schemas.openxmlformats.org/officeDocument/2006/relationships/image" Target="../media/image7.png"/><Relationship Id="rId4" Type="http://schemas.openxmlformats.org/officeDocument/2006/relationships/tags" Target="../tags/tag31.xml"/><Relationship Id="rId3" Type="http://schemas.openxmlformats.org/officeDocument/2006/relationships/image" Target="../media/image6.png"/><Relationship Id="rId2" Type="http://schemas.openxmlformats.org/officeDocument/2006/relationships/tags" Target="../tags/tag30.xml"/><Relationship Id="rId11" Type="http://schemas.openxmlformats.org/officeDocument/2006/relationships/tags" Target="../tags/tag37.xml"/><Relationship Id="rId10" Type="http://schemas.openxmlformats.org/officeDocument/2006/relationships/tags" Target="../tags/tag36.xml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6" Type="http://schemas.openxmlformats.org/officeDocument/2006/relationships/tags" Target="../tags/tag156.xml"/><Relationship Id="rId5" Type="http://schemas.openxmlformats.org/officeDocument/2006/relationships/tags" Target="../tags/tag155.xml"/><Relationship Id="rId4" Type="http://schemas.openxmlformats.org/officeDocument/2006/relationships/tags" Target="../tags/tag154.xml"/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6" Type="http://schemas.openxmlformats.org/officeDocument/2006/relationships/tags" Target="../tags/tag161.xml"/><Relationship Id="rId5" Type="http://schemas.openxmlformats.org/officeDocument/2006/relationships/tags" Target="../tags/tag160.xml"/><Relationship Id="rId4" Type="http://schemas.openxmlformats.org/officeDocument/2006/relationships/tags" Target="../tags/tag159.xml"/><Relationship Id="rId3" Type="http://schemas.openxmlformats.org/officeDocument/2006/relationships/tags" Target="../tags/tag158.xml"/><Relationship Id="rId2" Type="http://schemas.openxmlformats.org/officeDocument/2006/relationships/tags" Target="../tags/tag157.xml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6" Type="http://schemas.openxmlformats.org/officeDocument/2006/relationships/tags" Target="../tags/tag166.xml"/><Relationship Id="rId5" Type="http://schemas.openxmlformats.org/officeDocument/2006/relationships/tags" Target="../tags/tag165.xml"/><Relationship Id="rId4" Type="http://schemas.openxmlformats.org/officeDocument/2006/relationships/tags" Target="../tags/tag164.xml"/><Relationship Id="rId3" Type="http://schemas.openxmlformats.org/officeDocument/2006/relationships/tags" Target="../tags/tag163.xml"/><Relationship Id="rId2" Type="http://schemas.openxmlformats.org/officeDocument/2006/relationships/tags" Target="../tags/tag162.xml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7" Type="http://schemas.openxmlformats.org/officeDocument/2006/relationships/tags" Target="../tags/tag172.xml"/><Relationship Id="rId6" Type="http://schemas.openxmlformats.org/officeDocument/2006/relationships/tags" Target="../tags/tag171.xml"/><Relationship Id="rId5" Type="http://schemas.openxmlformats.org/officeDocument/2006/relationships/tags" Target="../tags/tag170.xml"/><Relationship Id="rId4" Type="http://schemas.openxmlformats.org/officeDocument/2006/relationships/tags" Target="../tags/tag169.xml"/><Relationship Id="rId3" Type="http://schemas.openxmlformats.org/officeDocument/2006/relationships/tags" Target="../tags/tag168.xml"/><Relationship Id="rId2" Type="http://schemas.openxmlformats.org/officeDocument/2006/relationships/tags" Target="../tags/tag167.xml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9" Type="http://schemas.openxmlformats.org/officeDocument/2006/relationships/tags" Target="../tags/tag180.xml"/><Relationship Id="rId8" Type="http://schemas.openxmlformats.org/officeDocument/2006/relationships/tags" Target="../tags/tag179.xml"/><Relationship Id="rId7" Type="http://schemas.openxmlformats.org/officeDocument/2006/relationships/tags" Target="../tags/tag178.xml"/><Relationship Id="rId6" Type="http://schemas.openxmlformats.org/officeDocument/2006/relationships/tags" Target="../tags/tag177.xml"/><Relationship Id="rId5" Type="http://schemas.openxmlformats.org/officeDocument/2006/relationships/tags" Target="../tags/tag176.xml"/><Relationship Id="rId4" Type="http://schemas.openxmlformats.org/officeDocument/2006/relationships/tags" Target="../tags/tag175.xml"/><Relationship Id="rId3" Type="http://schemas.openxmlformats.org/officeDocument/2006/relationships/tags" Target="../tags/tag174.xml"/><Relationship Id="rId2" Type="http://schemas.openxmlformats.org/officeDocument/2006/relationships/tags" Target="../tags/tag173.xml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5" Type="http://schemas.openxmlformats.org/officeDocument/2006/relationships/tags" Target="../tags/tag184.xml"/><Relationship Id="rId4" Type="http://schemas.openxmlformats.org/officeDocument/2006/relationships/tags" Target="../tags/tag183.xml"/><Relationship Id="rId3" Type="http://schemas.openxmlformats.org/officeDocument/2006/relationships/tags" Target="../tags/tag182.xml"/><Relationship Id="rId2" Type="http://schemas.openxmlformats.org/officeDocument/2006/relationships/tags" Target="../tags/tag181.xml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4" Type="http://schemas.openxmlformats.org/officeDocument/2006/relationships/tags" Target="../tags/tag187.xml"/><Relationship Id="rId3" Type="http://schemas.openxmlformats.org/officeDocument/2006/relationships/tags" Target="../tags/tag186.xml"/><Relationship Id="rId2" Type="http://schemas.openxmlformats.org/officeDocument/2006/relationships/tags" Target="../tags/tag185.xml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7" Type="http://schemas.openxmlformats.org/officeDocument/2006/relationships/tags" Target="../tags/tag193.xml"/><Relationship Id="rId6" Type="http://schemas.openxmlformats.org/officeDocument/2006/relationships/tags" Target="../tags/tag192.xml"/><Relationship Id="rId5" Type="http://schemas.openxmlformats.org/officeDocument/2006/relationships/tags" Target="../tags/tag191.xml"/><Relationship Id="rId4" Type="http://schemas.openxmlformats.org/officeDocument/2006/relationships/tags" Target="../tags/tag190.xml"/><Relationship Id="rId3" Type="http://schemas.openxmlformats.org/officeDocument/2006/relationships/tags" Target="../tags/tag189.xml"/><Relationship Id="rId2" Type="http://schemas.openxmlformats.org/officeDocument/2006/relationships/tags" Target="../tags/tag188.xml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43.xml"/><Relationship Id="rId8" Type="http://schemas.openxmlformats.org/officeDocument/2006/relationships/tags" Target="../tags/tag42.xml"/><Relationship Id="rId7" Type="http://schemas.openxmlformats.org/officeDocument/2006/relationships/tags" Target="../tags/tag41.xml"/><Relationship Id="rId6" Type="http://schemas.openxmlformats.org/officeDocument/2006/relationships/tags" Target="../tags/tag40.xml"/><Relationship Id="rId5" Type="http://schemas.openxmlformats.org/officeDocument/2006/relationships/image" Target="../media/image7.png"/><Relationship Id="rId4" Type="http://schemas.openxmlformats.org/officeDocument/2006/relationships/tags" Target="../tags/tag39.xml"/><Relationship Id="rId3" Type="http://schemas.openxmlformats.org/officeDocument/2006/relationships/image" Target="../media/image6.png"/><Relationship Id="rId2" Type="http://schemas.openxmlformats.org/officeDocument/2006/relationships/tags" Target="../tags/tag38.xml"/><Relationship Id="rId13" Type="http://schemas.openxmlformats.org/officeDocument/2006/relationships/tags" Target="../tags/tag47.xml"/><Relationship Id="rId12" Type="http://schemas.openxmlformats.org/officeDocument/2006/relationships/tags" Target="../tags/tag46.xml"/><Relationship Id="rId11" Type="http://schemas.openxmlformats.org/officeDocument/2006/relationships/tags" Target="../tags/tag45.xml"/><Relationship Id="rId10" Type="http://schemas.openxmlformats.org/officeDocument/2006/relationships/tags" Target="../tags/tag44.xml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6" Type="http://schemas.openxmlformats.org/officeDocument/2006/relationships/tags" Target="../tags/tag198.xml"/><Relationship Id="rId5" Type="http://schemas.openxmlformats.org/officeDocument/2006/relationships/tags" Target="../tags/tag197.xml"/><Relationship Id="rId4" Type="http://schemas.openxmlformats.org/officeDocument/2006/relationships/tags" Target="../tags/tag196.xml"/><Relationship Id="rId3" Type="http://schemas.openxmlformats.org/officeDocument/2006/relationships/tags" Target="../tags/tag195.xml"/><Relationship Id="rId2" Type="http://schemas.openxmlformats.org/officeDocument/2006/relationships/tags" Target="../tags/tag194.xml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5" Type="http://schemas.openxmlformats.org/officeDocument/2006/relationships/tags" Target="../tags/tag202.xml"/><Relationship Id="rId4" Type="http://schemas.openxmlformats.org/officeDocument/2006/relationships/tags" Target="../tags/tag201.xml"/><Relationship Id="rId3" Type="http://schemas.openxmlformats.org/officeDocument/2006/relationships/tags" Target="../tags/tag200.xml"/><Relationship Id="rId2" Type="http://schemas.openxmlformats.org/officeDocument/2006/relationships/tags" Target="../tags/tag199.xml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6" Type="http://schemas.openxmlformats.org/officeDocument/2006/relationships/tags" Target="../tags/tag207.xml"/><Relationship Id="rId5" Type="http://schemas.openxmlformats.org/officeDocument/2006/relationships/tags" Target="../tags/tag206.xml"/><Relationship Id="rId4" Type="http://schemas.openxmlformats.org/officeDocument/2006/relationships/tags" Target="../tags/tag205.xml"/><Relationship Id="rId3" Type="http://schemas.openxmlformats.org/officeDocument/2006/relationships/tags" Target="../tags/tag204.xml"/><Relationship Id="rId2" Type="http://schemas.openxmlformats.org/officeDocument/2006/relationships/tags" Target="../tags/tag203.xml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9" Type="http://schemas.openxmlformats.org/officeDocument/2006/relationships/tags" Target="../tags/tag215.xml"/><Relationship Id="rId8" Type="http://schemas.openxmlformats.org/officeDocument/2006/relationships/tags" Target="../tags/tag214.xml"/><Relationship Id="rId7" Type="http://schemas.openxmlformats.org/officeDocument/2006/relationships/tags" Target="../tags/tag213.xml"/><Relationship Id="rId6" Type="http://schemas.openxmlformats.org/officeDocument/2006/relationships/tags" Target="../tags/tag212.xml"/><Relationship Id="rId5" Type="http://schemas.openxmlformats.org/officeDocument/2006/relationships/tags" Target="../tags/tag211.xml"/><Relationship Id="rId4" Type="http://schemas.openxmlformats.org/officeDocument/2006/relationships/tags" Target="../tags/tag210.xml"/><Relationship Id="rId3" Type="http://schemas.openxmlformats.org/officeDocument/2006/relationships/tags" Target="../tags/tag209.xml"/><Relationship Id="rId2" Type="http://schemas.openxmlformats.org/officeDocument/2006/relationships/tags" Target="../tags/tag208.xml"/><Relationship Id="rId11" Type="http://schemas.openxmlformats.org/officeDocument/2006/relationships/tags" Target="../tags/tag217.xml"/><Relationship Id="rId10" Type="http://schemas.openxmlformats.org/officeDocument/2006/relationships/tags" Target="../tags/tag216.xml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52.xml"/><Relationship Id="rId8" Type="http://schemas.openxmlformats.org/officeDocument/2006/relationships/tags" Target="../tags/tag51.xml"/><Relationship Id="rId7" Type="http://schemas.openxmlformats.org/officeDocument/2006/relationships/image" Target="../media/image11.png"/><Relationship Id="rId6" Type="http://schemas.openxmlformats.org/officeDocument/2006/relationships/tags" Target="../tags/tag50.xml"/><Relationship Id="rId5" Type="http://schemas.openxmlformats.org/officeDocument/2006/relationships/image" Target="../media/image10.png"/><Relationship Id="rId4" Type="http://schemas.openxmlformats.org/officeDocument/2006/relationships/tags" Target="../tags/tag49.xml"/><Relationship Id="rId3" Type="http://schemas.openxmlformats.org/officeDocument/2006/relationships/image" Target="../media/image1.png"/><Relationship Id="rId2" Type="http://schemas.openxmlformats.org/officeDocument/2006/relationships/tags" Target="../tags/tag48.xml"/><Relationship Id="rId11" Type="http://schemas.openxmlformats.org/officeDocument/2006/relationships/tags" Target="../tags/tag54.xml"/><Relationship Id="rId10" Type="http://schemas.openxmlformats.org/officeDocument/2006/relationships/tags" Target="../tags/tag53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tags" Target="../tags/tag63.xml"/><Relationship Id="rId8" Type="http://schemas.openxmlformats.org/officeDocument/2006/relationships/tags" Target="../tags/tag62.xml"/><Relationship Id="rId7" Type="http://schemas.openxmlformats.org/officeDocument/2006/relationships/tags" Target="../tags/tag61.xml"/><Relationship Id="rId6" Type="http://schemas.openxmlformats.org/officeDocument/2006/relationships/tags" Target="../tags/tag60.xml"/><Relationship Id="rId5" Type="http://schemas.openxmlformats.org/officeDocument/2006/relationships/image" Target="../media/image7.png"/><Relationship Id="rId4" Type="http://schemas.openxmlformats.org/officeDocument/2006/relationships/tags" Target="../tags/tag59.xml"/><Relationship Id="rId3" Type="http://schemas.openxmlformats.org/officeDocument/2006/relationships/image" Target="../media/image6.png"/><Relationship Id="rId2" Type="http://schemas.openxmlformats.org/officeDocument/2006/relationships/tags" Target="../tags/tag58.xml"/><Relationship Id="rId11" Type="http://schemas.openxmlformats.org/officeDocument/2006/relationships/tags" Target="../tags/tag65.xml"/><Relationship Id="rId10" Type="http://schemas.openxmlformats.org/officeDocument/2006/relationships/tags" Target="../tags/tag64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tags" Target="../tags/tag71.xml"/><Relationship Id="rId8" Type="http://schemas.openxmlformats.org/officeDocument/2006/relationships/tags" Target="../tags/tag70.xml"/><Relationship Id="rId7" Type="http://schemas.openxmlformats.org/officeDocument/2006/relationships/tags" Target="../tags/tag69.xml"/><Relationship Id="rId6" Type="http://schemas.openxmlformats.org/officeDocument/2006/relationships/tags" Target="../tags/tag68.xml"/><Relationship Id="rId5" Type="http://schemas.openxmlformats.org/officeDocument/2006/relationships/image" Target="../media/image7.png"/><Relationship Id="rId4" Type="http://schemas.openxmlformats.org/officeDocument/2006/relationships/tags" Target="../tags/tag67.xml"/><Relationship Id="rId3" Type="http://schemas.openxmlformats.org/officeDocument/2006/relationships/image" Target="../media/image6.png"/><Relationship Id="rId2" Type="http://schemas.openxmlformats.org/officeDocument/2006/relationships/tags" Target="../tags/tag66.xml"/><Relationship Id="rId10" Type="http://schemas.openxmlformats.org/officeDocument/2006/relationships/tags" Target="../tags/tag7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82" y="-6032"/>
            <a:ext cx="12191436" cy="6857683"/>
          </a:xfrm>
          <a:prstGeom prst="rect">
            <a:avLst/>
          </a:prstGeom>
        </p:spPr>
      </p:pic>
      <p:pic>
        <p:nvPicPr>
          <p:cNvPr id="5" name="图片 4" descr="封面页装饰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2030705" cy="1009638"/>
          </a:xfrm>
          <a:prstGeom prst="rect">
            <a:avLst/>
          </a:prstGeom>
        </p:spPr>
      </p:pic>
      <p:pic>
        <p:nvPicPr>
          <p:cNvPr id="6" name="图片 5" descr="1装饰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611495"/>
            <a:ext cx="1254757" cy="1252220"/>
          </a:xfrm>
          <a:prstGeom prst="rect">
            <a:avLst/>
          </a:prstGeom>
        </p:spPr>
      </p:pic>
      <p:pic>
        <p:nvPicPr>
          <p:cNvPr id="7" name="图片 6" descr="1装饰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4791075" y="2026493"/>
            <a:ext cx="7400925" cy="4831495"/>
          </a:xfrm>
          <a:prstGeom prst="rect">
            <a:avLst/>
          </a:prstGeom>
        </p:spPr>
      </p:pic>
      <p:pic>
        <p:nvPicPr>
          <p:cNvPr id="11" name="图片 10" descr="1装饰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0250805" y="-24765"/>
            <a:ext cx="1941195" cy="3671639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矩形: 圆角 17"/>
          <p:cNvSpPr/>
          <p:nvPr>
            <p:custDataLst>
              <p:tags r:id="rId15"/>
            </p:custDataLst>
          </p:nvPr>
        </p:nvSpPr>
        <p:spPr>
          <a:xfrm>
            <a:off x="342900" y="4872434"/>
            <a:ext cx="2573642" cy="471040"/>
          </a:xfrm>
          <a:prstGeom prst="roundRect">
            <a:avLst>
              <a:gd name="adj" fmla="val 9226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dk1">
                  <a:lumMod val="75000"/>
                  <a:lumOff val="25000"/>
                </a:schemeClr>
              </a:solidFill>
              <a:latin typeface="Arial" panose="020B0604020202020204" pitchFamily="34" charset="0"/>
              <a:ea typeface="汉仪正圆 55简" panose="00020600040101010101" charset="-122"/>
            </a:endParaRPr>
          </a:p>
        </p:txBody>
      </p:sp>
      <p:sp>
        <p:nvSpPr>
          <p:cNvPr id="3" name="矩形 2"/>
          <p:cNvSpPr/>
          <p:nvPr>
            <p:custDataLst>
              <p:tags r:id="rId16"/>
            </p:custDataLst>
          </p:nvPr>
        </p:nvSpPr>
        <p:spPr>
          <a:xfrm>
            <a:off x="342900" y="3426508"/>
            <a:ext cx="2160803" cy="152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lstStyle/>
          <a:p>
            <a:pPr algn="ctr"/>
            <a:endParaRPr lang="zh-CN" altLang="en-US" dirty="0">
              <a:solidFill>
                <a:schemeClr val="dk1">
                  <a:lumMod val="75000"/>
                  <a:lumOff val="25000"/>
                </a:schemeClr>
              </a:solidFill>
              <a:latin typeface="Arial" panose="020B0604020202020204" pitchFamily="34" charset="0"/>
              <a:ea typeface="汉仪正圆 55简" panose="00020600040101010101" charset="-122"/>
            </a:endParaRPr>
          </a:p>
        </p:txBody>
      </p:sp>
      <p:sp>
        <p:nvSpPr>
          <p:cNvPr id="8" name="标题 1"/>
          <p:cNvSpPr>
            <a:spLocks noGrp="1"/>
          </p:cNvSpPr>
          <p:nvPr>
            <p:ph type="ctrTitle" idx="4" hasCustomPrompt="1"/>
            <p:custDataLst>
              <p:tags r:id="rId17"/>
            </p:custDataLst>
          </p:nvPr>
        </p:nvSpPr>
        <p:spPr>
          <a:xfrm>
            <a:off x="342900" y="2095548"/>
            <a:ext cx="6696062" cy="1014730"/>
          </a:xfrm>
          <a:noFill/>
        </p:spPr>
        <p:txBody>
          <a:bodyPr vert="horz" wrap="square" lIns="0" tIns="38100" rIns="76200" bIns="38100" rtlCol="0" anchor="b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5600" b="1" i="0" u="none" strike="noStrike" kern="1200" cap="none" spc="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9" name="副标题 2"/>
          <p:cNvSpPr>
            <a:spLocks noGrp="1"/>
          </p:cNvSpPr>
          <p:nvPr>
            <p:ph type="subTitle" idx="5" hasCustomPrompt="1"/>
            <p:custDataLst>
              <p:tags r:id="rId18"/>
            </p:custDataLst>
          </p:nvPr>
        </p:nvSpPr>
        <p:spPr>
          <a:xfrm>
            <a:off x="342265" y="3650663"/>
            <a:ext cx="6696697" cy="849025"/>
          </a:xfrm>
          <a:noFill/>
        </p:spPr>
        <p:txBody>
          <a:bodyPr vert="horz" wrap="square" lIns="0" tIns="0" rIns="82550" bIns="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6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400" b="0" i="0" u="none" strike="noStrike" kern="1200" cap="none" spc="200" normalizeH="0" baseline="0" noProof="1" dirty="0">
                <a:solidFill>
                  <a:schemeClr val="dk1">
                    <a:lumMod val="50000"/>
                    <a:lumOff val="50000"/>
                  </a:schemeClr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10" name="文本占位符 3"/>
          <p:cNvSpPr>
            <a:spLocks noGrp="1"/>
          </p:cNvSpPr>
          <p:nvPr>
            <p:ph type="body" idx="6" hasCustomPrompt="1"/>
            <p:custDataLst>
              <p:tags r:id="rId19"/>
            </p:custDataLst>
          </p:nvPr>
        </p:nvSpPr>
        <p:spPr>
          <a:xfrm>
            <a:off x="342265" y="4872434"/>
            <a:ext cx="2573642" cy="471043"/>
          </a:xfrm>
          <a:noFill/>
        </p:spPr>
        <p:txBody>
          <a:bodyPr vert="horz" wrap="square" lIns="101600" tIns="0" rIns="82550" bIns="0" rtlCol="0" anchor="ctr" anchorCtr="1">
            <a:normAutofit/>
          </a:bodyPr>
          <a:lstStyle>
            <a:lvl1pPr marL="0" marR="0" indent="-2286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800" b="0" i="0" u="none" strike="noStrike" kern="1200" cap="none" spc="0" normalizeH="0" baseline="0" noProof="1" dirty="0">
                <a:solidFill>
                  <a:schemeClr val="l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正文页装饰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2454025" cy="1819910"/>
          </a:xfrm>
          <a:prstGeom prst="rect">
            <a:avLst/>
          </a:prstGeom>
        </p:spPr>
      </p:pic>
      <p:pic>
        <p:nvPicPr>
          <p:cNvPr id="2" name="图片 1" descr="正文页装饰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769985" y="4703197"/>
            <a:ext cx="3422015" cy="215479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8"/>
            <a:ext cx="12192000" cy="6857683"/>
          </a:xfrm>
          <a:prstGeom prst="rect">
            <a:avLst/>
          </a:prstGeom>
        </p:spPr>
      </p:pic>
      <p:pic>
        <p:nvPicPr>
          <p:cNvPr id="6" name="图片 5" descr="结束页装饰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635"/>
            <a:ext cx="1727200" cy="1522880"/>
          </a:xfrm>
          <a:prstGeom prst="rect">
            <a:avLst/>
          </a:prstGeom>
        </p:spPr>
      </p:pic>
      <p:pic>
        <p:nvPicPr>
          <p:cNvPr id="2" name="图片 1" descr="结束页装饰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892165"/>
            <a:ext cx="891637" cy="965200"/>
          </a:xfrm>
          <a:prstGeom prst="rect">
            <a:avLst/>
          </a:prstGeom>
        </p:spPr>
      </p:pic>
      <p:pic>
        <p:nvPicPr>
          <p:cNvPr id="8" name="图片 7" descr="结束页装饰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6536055" y="1480"/>
            <a:ext cx="5655932" cy="685567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2" name="文本占位符 11"/>
          <p:cNvSpPr txBox="1">
            <a:spLocks noGrp="1"/>
          </p:cNvSpPr>
          <p:nvPr>
            <p:ph type="body" idx="2" hasCustomPrompt="1"/>
            <p:custDataLst>
              <p:tags r:id="rId13"/>
            </p:custDataLst>
          </p:nvPr>
        </p:nvSpPr>
        <p:spPr>
          <a:xfrm>
            <a:off x="3237737" y="1767936"/>
            <a:ext cx="1014912" cy="427044"/>
          </a:xfrm>
          <a:noFill/>
          <a:ln>
            <a:noFill/>
          </a:ln>
        </p:spPr>
        <p:txBody>
          <a:bodyPr wrap="square" lIns="0" tIns="0" rIns="0" bIns="0" rtlCol="0" anchor="b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en-US" altLang="zh-CN" sz="2000" b="0" i="0" u="none" strike="noStrike" kern="1200" cap="none" spc="0" normalizeH="0" baseline="0" noProof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202X</a:t>
            </a:r>
            <a:endParaRPr>
              <a:sym typeface="+mn-ea"/>
            </a:endParaRPr>
          </a:p>
        </p:txBody>
      </p:sp>
      <p:sp>
        <p:nvSpPr>
          <p:cNvPr id="13" name="标题 12"/>
          <p:cNvSpPr txBox="1">
            <a:spLocks noGrp="1"/>
          </p:cNvSpPr>
          <p:nvPr>
            <p:ph type="title" idx="3" hasCustomPrompt="1"/>
            <p:custDataLst>
              <p:tags r:id="rId14"/>
            </p:custDataLst>
          </p:nvPr>
        </p:nvSpPr>
        <p:spPr>
          <a:xfrm>
            <a:off x="822781" y="2290678"/>
            <a:ext cx="6283468" cy="1559805"/>
          </a:xfrm>
          <a:noFill/>
        </p:spPr>
        <p:txBody>
          <a:bodyPr wrap="none" lIns="0" tIns="0" rIns="0" bIns="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7200" b="1" i="0" u="none" strike="noStrike" kern="1200" cap="none" spc="0" normalizeH="0" baseline="0" noProof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添加标题</a:t>
            </a:r>
            <a:endParaRPr>
              <a:sym typeface="+mn-ea"/>
            </a:endParaRPr>
          </a:p>
        </p:txBody>
      </p:sp>
      <p:sp>
        <p:nvSpPr>
          <p:cNvPr id="14" name="文本占位符 13"/>
          <p:cNvSpPr txBox="1">
            <a:spLocks noGrp="1"/>
          </p:cNvSpPr>
          <p:nvPr>
            <p:ph type="body" idx="4" hasCustomPrompt="1"/>
            <p:custDataLst>
              <p:tags r:id="rId15"/>
            </p:custDataLst>
          </p:nvPr>
        </p:nvSpPr>
        <p:spPr>
          <a:xfrm>
            <a:off x="822781" y="3947776"/>
            <a:ext cx="5683861" cy="471658"/>
          </a:xfrm>
          <a:noFill/>
        </p:spPr>
        <p:txBody>
          <a:bodyPr wrap="none" lIns="0" tIns="0" rIns="0" bIns="0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1800" b="0" i="0" u="none" strike="noStrike" kern="1200" cap="none" spc="0" normalizeH="0" baseline="0" noProof="1" dirty="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单击此处添加副标题</a:t>
            </a:r>
            <a:endParaRPr>
              <a:sym typeface="+mn-ea"/>
            </a:endParaRPr>
          </a:p>
        </p:txBody>
      </p:sp>
      <p:sp>
        <p:nvSpPr>
          <p:cNvPr id="15" name="矩形 14"/>
          <p:cNvSpPr/>
          <p:nvPr>
            <p:custDataLst>
              <p:tags r:id="rId16"/>
            </p:custDataLst>
          </p:nvPr>
        </p:nvSpPr>
        <p:spPr>
          <a:xfrm>
            <a:off x="833131" y="4721909"/>
            <a:ext cx="1397467" cy="3881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51840" bIns="45720" rtlCol="0" anchor="ctr"/>
          <a:lstStyle/>
          <a:p>
            <a:pPr algn="ctr"/>
            <a:endParaRPr lang="zh-CN" altLang="en-US"/>
          </a:p>
        </p:txBody>
      </p:sp>
      <p:sp>
        <p:nvSpPr>
          <p:cNvPr id="16" name="文本占位符 15"/>
          <p:cNvSpPr txBox="1">
            <a:spLocks noGrp="1"/>
          </p:cNvSpPr>
          <p:nvPr>
            <p:ph type="body" idx="6" hasCustomPrompt="1"/>
            <p:custDataLst>
              <p:tags r:id="rId17"/>
            </p:custDataLst>
          </p:nvPr>
        </p:nvSpPr>
        <p:spPr>
          <a:xfrm>
            <a:off x="822781" y="5140843"/>
            <a:ext cx="2638091" cy="545464"/>
          </a:xfrm>
          <a:noFill/>
        </p:spPr>
        <p:txBody>
          <a:bodyPr wrap="none" lIns="0" tIns="0" rIns="0" bIns="0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0" i="0" u="none" strike="noStrike" kern="1200" cap="none" spc="300" normalizeH="0" baseline="0" noProof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汇报人姓名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正文页装饰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2454025" cy="1819910"/>
          </a:xfrm>
          <a:prstGeom prst="rect">
            <a:avLst/>
          </a:prstGeom>
        </p:spPr>
      </p:pic>
      <p:pic>
        <p:nvPicPr>
          <p:cNvPr id="6" name="图片 5" descr="正文页装饰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769985" y="4703197"/>
            <a:ext cx="3422015" cy="21547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正文页装饰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2454025" cy="1819910"/>
          </a:xfrm>
          <a:prstGeom prst="rect">
            <a:avLst/>
          </a:prstGeom>
        </p:spPr>
      </p:pic>
      <p:pic>
        <p:nvPicPr>
          <p:cNvPr id="8" name="图片 7" descr="正文页装饰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769985" y="4703197"/>
            <a:ext cx="3422015" cy="215479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-8255"/>
            <a:ext cx="4823460" cy="6866255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正文页装饰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769985" y="4703197"/>
            <a:ext cx="3422015" cy="21547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正文页装饰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769985" y="4703197"/>
            <a:ext cx="3422015" cy="21547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5029836"/>
            <a:ext cx="12192000" cy="1828799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941985" cy="14401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正文页装饰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577070" y="5211414"/>
            <a:ext cx="2614917" cy="16465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正文页装饰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2026737" cy="1503032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正文页装饰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2454025" cy="1819910"/>
          </a:xfrm>
          <a:prstGeom prst="rect">
            <a:avLst/>
          </a:prstGeom>
        </p:spPr>
      </p:pic>
      <p:pic>
        <p:nvPicPr>
          <p:cNvPr id="7" name="图片 6" descr="正文页装饰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769985" y="4703197"/>
            <a:ext cx="3422015" cy="21547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7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804491"/>
            <a:ext cx="12192000" cy="6052874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2465070" y="-317"/>
            <a:ext cx="309880" cy="325062"/>
          </a:xfrm>
          <a:prstGeom prst="rect">
            <a:avLst/>
          </a:prstGeom>
          <a:noFill/>
        </p:spPr>
        <p:txBody>
          <a:bodyPr wrap="none" rtlCol="0">
            <a:normAutofit fontScale="87500" lnSpcReduction="10000"/>
          </a:bodyPr>
          <a:lstStyle/>
          <a:p>
            <a:endParaRPr lang="zh-CN" altLang="en-US">
              <a:solidFill>
                <a:schemeClr val="dk1"/>
              </a:solidFill>
            </a:endParaRPr>
          </a:p>
        </p:txBody>
      </p:sp>
      <p:pic>
        <p:nvPicPr>
          <p:cNvPr id="3" name="图片 2" descr="章节页装饰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735945" y="993140"/>
            <a:ext cx="431800" cy="2157734"/>
          </a:xfrm>
          <a:prstGeom prst="rect">
            <a:avLst/>
          </a:prstGeom>
        </p:spPr>
      </p:pic>
      <p:pic>
        <p:nvPicPr>
          <p:cNvPr id="2" name="图片 1" descr="章节页装饰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45135" y="1078230"/>
            <a:ext cx="3271502" cy="2436495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2"/>
          <p:cNvSpPr>
            <a:spLocks noGrp="1"/>
          </p:cNvSpPr>
          <p:nvPr>
            <p:ph type="ctrTitle" idx="1" hasCustomPrompt="1"/>
            <p:custDataLst>
              <p:tags r:id="rId12"/>
            </p:custDataLst>
          </p:nvPr>
        </p:nvSpPr>
        <p:spPr>
          <a:xfrm>
            <a:off x="4683307" y="2233148"/>
            <a:ext cx="6111693" cy="1340632"/>
          </a:xfrm>
          <a:noFill/>
          <a:ln>
            <a:noFill/>
          </a:ln>
        </p:spPr>
        <p:txBody>
          <a:bodyPr vert="horz" wrap="square" lIns="101600" tIns="38100" rIns="63500" bIns="38100" rtlCol="0" anchor="b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4400" b="1" i="0" u="none" strike="noStrike" kern="1200" cap="none" spc="30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10" name="文本占位符 6"/>
          <p:cNvSpPr>
            <a:spLocks noGrp="1"/>
          </p:cNvSpPr>
          <p:nvPr>
            <p:ph type="body" idx="2" hasCustomPrompt="1"/>
            <p:custDataLst>
              <p:tags r:id="rId13"/>
            </p:custDataLst>
          </p:nvPr>
        </p:nvSpPr>
        <p:spPr>
          <a:xfrm>
            <a:off x="4683307" y="3476478"/>
            <a:ext cx="6111058" cy="1258717"/>
          </a:xfrm>
          <a:noFill/>
          <a:ln>
            <a:noFill/>
          </a:ln>
        </p:spPr>
        <p:txBody>
          <a:bodyPr vert="horz" wrap="square" lIns="101600" tIns="38100" rIns="63500" bIns="38100" rtlCol="0" anchor="t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000" b="0" i="0" u="none" strike="noStrike" kern="1200" cap="none" spc="30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正文页装饰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2454025" cy="1819910"/>
          </a:xfrm>
          <a:prstGeom prst="rect">
            <a:avLst/>
          </a:prstGeom>
        </p:spPr>
      </p:pic>
      <p:pic>
        <p:nvPicPr>
          <p:cNvPr id="8" name="图片 7" descr="正文页装饰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769985" y="4703197"/>
            <a:ext cx="3422015" cy="21547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7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8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8517" y="0"/>
            <a:ext cx="9698567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488017" y="1628775"/>
            <a:ext cx="5080000" cy="4114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771217" y="1628775"/>
            <a:ext cx="5080000" cy="19812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771217" y="3762375"/>
            <a:ext cx="5080000" cy="19812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48750-53CD-4456-9D49-790970DB01EF}" type="datetime1">
              <a:rPr lang="zh-CN" altLang="en-US"/>
            </a:fld>
            <a:endParaRPr lang="en-US" altLang="zh-CN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9BC7FB-0F10-4BCE-9C2B-05D96D59253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8517" y="0"/>
            <a:ext cx="9698567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488017" y="1628775"/>
            <a:ext cx="5080000" cy="4114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771217" y="1628775"/>
            <a:ext cx="5080000" cy="4114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41AB21-5AE8-4367-8709-AD8437D331D3}" type="datetime1">
              <a:rPr lang="zh-CN" altLang="en-US"/>
            </a:fld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981C49-BFBA-4B5A-988B-ACD9E9E0B06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正文页装饰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2454025" cy="1819910"/>
          </a:xfrm>
          <a:prstGeom prst="rect">
            <a:avLst/>
          </a:prstGeom>
        </p:spPr>
      </p:pic>
      <p:pic>
        <p:nvPicPr>
          <p:cNvPr id="10" name="图片 9" descr="正文页装饰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769985" y="4703197"/>
            <a:ext cx="3422015" cy="21547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7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正圆 55简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8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9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0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3" name="任意多边形 55"/>
          <p:cNvSpPr/>
          <p:nvPr userDrawn="1">
            <p:custDataLst>
              <p:tags r:id="rId5"/>
            </p:custDataLst>
          </p:nvPr>
        </p:nvSpPr>
        <p:spPr>
          <a:xfrm>
            <a:off x="808355" y="2261235"/>
            <a:ext cx="923290" cy="1787525"/>
          </a:xfrm>
          <a:custGeom>
            <a:avLst/>
            <a:gdLst>
              <a:gd name="connsiteX0" fmla="*/ 6 w 1454"/>
              <a:gd name="connsiteY0" fmla="*/ 2815 h 2815"/>
              <a:gd name="connsiteX1" fmla="*/ 0 w 1454"/>
              <a:gd name="connsiteY1" fmla="*/ 345 h 2815"/>
              <a:gd name="connsiteX2" fmla="*/ 310 w 1454"/>
              <a:gd name="connsiteY2" fmla="*/ 0 h 2815"/>
              <a:gd name="connsiteX3" fmla="*/ 1454 w 1454"/>
              <a:gd name="connsiteY3" fmla="*/ 9 h 2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54" h="2815">
                <a:moveTo>
                  <a:pt x="6" y="2815"/>
                </a:moveTo>
                <a:lnTo>
                  <a:pt x="0" y="345"/>
                </a:lnTo>
                <a:cubicBezTo>
                  <a:pt x="0" y="154"/>
                  <a:pt x="138" y="0"/>
                  <a:pt x="310" y="0"/>
                </a:cubicBezTo>
                <a:lnTo>
                  <a:pt x="1454" y="9"/>
                </a:lnTo>
              </a:path>
            </a:pathLst>
          </a:custGeom>
          <a:noFill/>
          <a:ln w="19050"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>
            <p:custDataLst>
              <p:tags r:id="rId6"/>
            </p:custDataLst>
          </p:nvPr>
        </p:nvSpPr>
        <p:spPr>
          <a:xfrm flipH="1" flipV="1">
            <a:off x="3881120" y="2251710"/>
            <a:ext cx="158750" cy="39687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66" h="1073">
                <a:moveTo>
                  <a:pt x="420" y="0"/>
                </a:moveTo>
                <a:lnTo>
                  <a:pt x="420" y="202"/>
                </a:lnTo>
                <a:cubicBezTo>
                  <a:pt x="264" y="275"/>
                  <a:pt x="197" y="399"/>
                  <a:pt x="218" y="575"/>
                </a:cubicBezTo>
                <a:lnTo>
                  <a:pt x="466" y="575"/>
                </a:lnTo>
                <a:lnTo>
                  <a:pt x="466" y="1073"/>
                </a:lnTo>
                <a:lnTo>
                  <a:pt x="0" y="1073"/>
                </a:lnTo>
                <a:lnTo>
                  <a:pt x="0" y="529"/>
                </a:lnTo>
                <a:cubicBezTo>
                  <a:pt x="21" y="280"/>
                  <a:pt x="161" y="104"/>
                  <a:pt x="420" y="0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effectLst/>
        </p:spPr>
        <p:txBody>
          <a:bodyPr wrap="square" rtlCol="0">
            <a:noAutofit/>
          </a:bodyPr>
          <a:lstStyle/>
          <a:p>
            <a:endParaRPr lang="en-US" altLang="zh-CN" sz="19900">
              <a:solidFill>
                <a:schemeClr val="bg1">
                  <a:alpha val="65000"/>
                </a:schemeClr>
              </a:solidFill>
              <a:latin typeface="方正姚体" panose="02010601030101010101" charset="-122"/>
              <a:ea typeface="方正姚体" panose="02010601030101010101" charset="-122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7"/>
            </p:custDataLst>
          </p:nvPr>
        </p:nvSpPr>
        <p:spPr>
          <a:xfrm flipH="1" flipV="1">
            <a:off x="4123690" y="2251710"/>
            <a:ext cx="153670" cy="39687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51" h="1073">
                <a:moveTo>
                  <a:pt x="420" y="0"/>
                </a:moveTo>
                <a:lnTo>
                  <a:pt x="420" y="202"/>
                </a:lnTo>
                <a:cubicBezTo>
                  <a:pt x="264" y="316"/>
                  <a:pt x="192" y="440"/>
                  <a:pt x="202" y="575"/>
                </a:cubicBezTo>
                <a:lnTo>
                  <a:pt x="451" y="575"/>
                </a:lnTo>
                <a:lnTo>
                  <a:pt x="451" y="1073"/>
                </a:lnTo>
                <a:lnTo>
                  <a:pt x="0" y="1073"/>
                </a:lnTo>
                <a:lnTo>
                  <a:pt x="0" y="544"/>
                </a:lnTo>
                <a:cubicBezTo>
                  <a:pt x="10" y="306"/>
                  <a:pt x="150" y="124"/>
                  <a:pt x="420" y="0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effectLst/>
        </p:spPr>
        <p:txBody>
          <a:bodyPr wrap="squar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zh-CN" sz="19900">
              <a:solidFill>
                <a:schemeClr val="bg1">
                  <a:alpha val="65000"/>
                </a:schemeClr>
              </a:solidFill>
              <a:latin typeface="方正姚体" panose="02010601030101010101" charset="-122"/>
              <a:ea typeface="方正姚体" panose="02010601030101010101" charset="-122"/>
            </a:endParaRPr>
          </a:p>
        </p:txBody>
      </p:sp>
      <p:sp>
        <p:nvSpPr>
          <p:cNvPr id="11" name="文本框 10"/>
          <p:cNvSpPr txBox="1"/>
          <p:nvPr userDrawn="1">
            <p:custDataLst>
              <p:tags r:id="rId8"/>
            </p:custDataLst>
          </p:nvPr>
        </p:nvSpPr>
        <p:spPr>
          <a:xfrm flipV="1">
            <a:off x="878205" y="4321810"/>
            <a:ext cx="158750" cy="39687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66" h="1073">
                <a:moveTo>
                  <a:pt x="420" y="0"/>
                </a:moveTo>
                <a:lnTo>
                  <a:pt x="420" y="202"/>
                </a:lnTo>
                <a:cubicBezTo>
                  <a:pt x="264" y="275"/>
                  <a:pt x="197" y="399"/>
                  <a:pt x="218" y="575"/>
                </a:cubicBezTo>
                <a:lnTo>
                  <a:pt x="466" y="575"/>
                </a:lnTo>
                <a:lnTo>
                  <a:pt x="466" y="1073"/>
                </a:lnTo>
                <a:lnTo>
                  <a:pt x="0" y="1073"/>
                </a:lnTo>
                <a:lnTo>
                  <a:pt x="0" y="529"/>
                </a:lnTo>
                <a:cubicBezTo>
                  <a:pt x="21" y="280"/>
                  <a:pt x="161" y="104"/>
                  <a:pt x="420" y="0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effectLst/>
        </p:spPr>
        <p:txBody>
          <a:bodyPr wrap="square" rtlCol="0">
            <a:noAutofit/>
          </a:bodyPr>
          <a:lstStyle/>
          <a:p>
            <a:endParaRPr lang="en-US" altLang="zh-CN" sz="19900">
              <a:solidFill>
                <a:schemeClr val="bg1"/>
              </a:solidFill>
              <a:latin typeface="方正姚体" panose="02010601030101010101" charset="-122"/>
              <a:ea typeface="方正姚体" panose="02010601030101010101" charset="-122"/>
            </a:endParaRPr>
          </a:p>
        </p:txBody>
      </p:sp>
      <p:sp>
        <p:nvSpPr>
          <p:cNvPr id="12" name="文本框 11"/>
          <p:cNvSpPr txBox="1"/>
          <p:nvPr userDrawn="1">
            <p:custDataLst>
              <p:tags r:id="rId9"/>
            </p:custDataLst>
          </p:nvPr>
        </p:nvSpPr>
        <p:spPr>
          <a:xfrm flipV="1">
            <a:off x="640715" y="4321810"/>
            <a:ext cx="153670" cy="39687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51" h="1073">
                <a:moveTo>
                  <a:pt x="420" y="0"/>
                </a:moveTo>
                <a:lnTo>
                  <a:pt x="420" y="202"/>
                </a:lnTo>
                <a:cubicBezTo>
                  <a:pt x="264" y="316"/>
                  <a:pt x="192" y="440"/>
                  <a:pt x="202" y="575"/>
                </a:cubicBezTo>
                <a:lnTo>
                  <a:pt x="451" y="575"/>
                </a:lnTo>
                <a:lnTo>
                  <a:pt x="451" y="1073"/>
                </a:lnTo>
                <a:lnTo>
                  <a:pt x="0" y="1073"/>
                </a:lnTo>
                <a:lnTo>
                  <a:pt x="0" y="544"/>
                </a:lnTo>
                <a:cubicBezTo>
                  <a:pt x="10" y="306"/>
                  <a:pt x="150" y="124"/>
                  <a:pt x="420" y="0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effectLst/>
        </p:spPr>
        <p:txBody>
          <a:bodyPr wrap="squar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zh-CN" sz="19900">
              <a:solidFill>
                <a:schemeClr val="bg1"/>
              </a:solidFill>
              <a:latin typeface="方正姚体" panose="02010601030101010101" charset="-122"/>
              <a:ea typeface="方正姚体" panose="02010601030101010101" charset="-122"/>
            </a:endParaRPr>
          </a:p>
        </p:txBody>
      </p:sp>
      <p:sp>
        <p:nvSpPr>
          <p:cNvPr id="13" name="任意多边形 1"/>
          <p:cNvSpPr/>
          <p:nvPr userDrawn="1">
            <p:custDataLst>
              <p:tags r:id="rId10"/>
            </p:custDataLst>
          </p:nvPr>
        </p:nvSpPr>
        <p:spPr>
          <a:xfrm flipH="1" flipV="1">
            <a:off x="3160395" y="2931160"/>
            <a:ext cx="922655" cy="1788795"/>
          </a:xfrm>
          <a:custGeom>
            <a:avLst/>
            <a:gdLst>
              <a:gd name="connsiteX0" fmla="*/ 6 w 1453"/>
              <a:gd name="connsiteY0" fmla="*/ 2817 h 2817"/>
              <a:gd name="connsiteX1" fmla="*/ 0 w 1453"/>
              <a:gd name="connsiteY1" fmla="*/ 347 h 2817"/>
              <a:gd name="connsiteX2" fmla="*/ 310 w 1453"/>
              <a:gd name="connsiteY2" fmla="*/ 2 h 2817"/>
              <a:gd name="connsiteX3" fmla="*/ 1453 w 1453"/>
              <a:gd name="connsiteY3" fmla="*/ 0 h 2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53" h="2817">
                <a:moveTo>
                  <a:pt x="6" y="2817"/>
                </a:moveTo>
                <a:lnTo>
                  <a:pt x="0" y="347"/>
                </a:lnTo>
                <a:cubicBezTo>
                  <a:pt x="0" y="156"/>
                  <a:pt x="138" y="2"/>
                  <a:pt x="310" y="2"/>
                </a:cubicBezTo>
                <a:lnTo>
                  <a:pt x="1453" y="0"/>
                </a:lnTo>
              </a:path>
            </a:pathLst>
          </a:custGeom>
          <a:noFill/>
          <a:ln w="19050"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1"/>
            </p:custDataLst>
          </p:nvPr>
        </p:nvSpPr>
        <p:spPr>
          <a:xfrm>
            <a:off x="1404000" y="2628000"/>
            <a:ext cx="2134800" cy="921600"/>
          </a:xfrm>
        </p:spPr>
        <p:txBody>
          <a:bodyPr wrap="square" anchor="ctr">
            <a:normAutofit/>
          </a:bodyPr>
          <a:lstStyle>
            <a:lvl1pPr algn="ctr">
              <a:defRPr sz="540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r>
              <a:rPr lang="zh-CN" altLang="en-US" dirty="0"/>
              <a:t>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 descr="目录页装饰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3517485"/>
            <a:ext cx="5019676" cy="3340514"/>
          </a:xfrm>
          <a:prstGeom prst="rect">
            <a:avLst/>
          </a:prstGeom>
        </p:spPr>
      </p:pic>
      <p:pic>
        <p:nvPicPr>
          <p:cNvPr id="7" name="图片 6" descr="目录页装饰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768460" y="0"/>
            <a:ext cx="3423540" cy="30486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正文页装饰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2454025" cy="1819910"/>
          </a:xfrm>
          <a:prstGeom prst="rect">
            <a:avLst/>
          </a:prstGeom>
        </p:spPr>
      </p:pic>
      <p:pic>
        <p:nvPicPr>
          <p:cNvPr id="8" name="图片 7" descr="正文页装饰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769985" y="4703197"/>
            <a:ext cx="3422015" cy="21547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7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8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正文页装饰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2454025" cy="1819910"/>
          </a:xfrm>
          <a:prstGeom prst="rect">
            <a:avLst/>
          </a:prstGeom>
        </p:spPr>
      </p:pic>
      <p:pic>
        <p:nvPicPr>
          <p:cNvPr id="7" name="图片 6" descr="正文页装饰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769985" y="4703197"/>
            <a:ext cx="3422015" cy="215479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6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7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8" Type="http://schemas.openxmlformats.org/officeDocument/2006/relationships/theme" Target="../theme/theme1.xml"/><Relationship Id="rId47" Type="http://schemas.openxmlformats.org/officeDocument/2006/relationships/tags" Target="../tags/tag151.xml"/><Relationship Id="rId46" Type="http://schemas.openxmlformats.org/officeDocument/2006/relationships/tags" Target="../tags/tag150.xml"/><Relationship Id="rId45" Type="http://schemas.openxmlformats.org/officeDocument/2006/relationships/tags" Target="../tags/tag149.xml"/><Relationship Id="rId44" Type="http://schemas.openxmlformats.org/officeDocument/2006/relationships/tags" Target="../tags/tag148.xml"/><Relationship Id="rId43" Type="http://schemas.openxmlformats.org/officeDocument/2006/relationships/tags" Target="../tags/tag147.xml"/><Relationship Id="rId42" Type="http://schemas.openxmlformats.org/officeDocument/2006/relationships/tags" Target="../tags/tag146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0.xml"/><Relationship Id="rId8" Type="http://schemas.openxmlformats.org/officeDocument/2006/relationships/slideLayout" Target="../slideLayouts/slideLayout49.xml"/><Relationship Id="rId7" Type="http://schemas.openxmlformats.org/officeDocument/2006/relationships/slideLayout" Target="../slideLayouts/slideLayout48.xml"/><Relationship Id="rId6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4.xml"/><Relationship Id="rId2" Type="http://schemas.openxmlformats.org/officeDocument/2006/relationships/slideLayout" Target="../slideLayouts/slideLayout43.xml"/><Relationship Id="rId19" Type="http://schemas.openxmlformats.org/officeDocument/2006/relationships/theme" Target="../theme/theme2.xml"/><Relationship Id="rId18" Type="http://schemas.openxmlformats.org/officeDocument/2006/relationships/tags" Target="../tags/tag223.xml"/><Relationship Id="rId17" Type="http://schemas.openxmlformats.org/officeDocument/2006/relationships/tags" Target="../tags/tag222.xml"/><Relationship Id="rId16" Type="http://schemas.openxmlformats.org/officeDocument/2006/relationships/tags" Target="../tags/tag221.xml"/><Relationship Id="rId15" Type="http://schemas.openxmlformats.org/officeDocument/2006/relationships/tags" Target="../tags/tag220.xml"/><Relationship Id="rId14" Type="http://schemas.openxmlformats.org/officeDocument/2006/relationships/tags" Target="../tags/tag219.xml"/><Relationship Id="rId13" Type="http://schemas.openxmlformats.org/officeDocument/2006/relationships/tags" Target="../tags/tag218.xml"/><Relationship Id="rId12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1.xml"/><Relationship Id="rId1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42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43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4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4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KSO_TEMPLATE" hidden="1"/>
          <p:cNvSpPr/>
          <p:nvPr userDrawn="1">
            <p:custDataLst>
              <p:tags r:id="rId4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汉仪正圆 55简" panose="00020600040101010101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正圆 55简" panose="00020600040101010101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正圆 55简" panose="00020600040101010101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正圆 55简" panose="00020600040101010101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正圆 55简" panose="00020600040101010101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正圆 55简" panose="0002060004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2.bin"/><Relationship Id="rId8" Type="http://schemas.openxmlformats.org/officeDocument/2006/relationships/image" Target="../media/image40.wmf"/><Relationship Id="rId7" Type="http://schemas.openxmlformats.org/officeDocument/2006/relationships/oleObject" Target="../embeddings/oleObject21.bin"/><Relationship Id="rId6" Type="http://schemas.openxmlformats.org/officeDocument/2006/relationships/image" Target="../media/image39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38.wmf"/><Relationship Id="rId3" Type="http://schemas.openxmlformats.org/officeDocument/2006/relationships/oleObject" Target="../embeddings/oleObject19.bin"/><Relationship Id="rId2" Type="http://schemas.openxmlformats.org/officeDocument/2006/relationships/image" Target="../media/image20.wmf"/><Relationship Id="rId12" Type="http://schemas.openxmlformats.org/officeDocument/2006/relationships/vmlDrawing" Target="../drawings/vmlDrawing4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41.wmf"/><Relationship Id="rId1" Type="http://schemas.openxmlformats.org/officeDocument/2006/relationships/oleObject" Target="../embeddings/oleObject18.bin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6.wmf"/><Relationship Id="rId8" Type="http://schemas.openxmlformats.org/officeDocument/2006/relationships/oleObject" Target="../embeddings/oleObject26.bin"/><Relationship Id="rId7" Type="http://schemas.openxmlformats.org/officeDocument/2006/relationships/image" Target="../media/image45.png"/><Relationship Id="rId6" Type="http://schemas.openxmlformats.org/officeDocument/2006/relationships/image" Target="../media/image44.wmf"/><Relationship Id="rId5" Type="http://schemas.openxmlformats.org/officeDocument/2006/relationships/oleObject" Target="../embeddings/oleObject25.bin"/><Relationship Id="rId4" Type="http://schemas.openxmlformats.org/officeDocument/2006/relationships/image" Target="../media/image43.wmf"/><Relationship Id="rId3" Type="http://schemas.openxmlformats.org/officeDocument/2006/relationships/oleObject" Target="../embeddings/oleObject24.bin"/><Relationship Id="rId2" Type="http://schemas.openxmlformats.org/officeDocument/2006/relationships/image" Target="../media/image42.wmf"/><Relationship Id="rId12" Type="http://schemas.openxmlformats.org/officeDocument/2006/relationships/vmlDrawing" Target="../drawings/vmlDrawing5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47.png"/><Relationship Id="rId1" Type="http://schemas.openxmlformats.org/officeDocument/2006/relationships/oleObject" Target="../embeddings/oleObject23.bin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1.bin"/><Relationship Id="rId8" Type="http://schemas.openxmlformats.org/officeDocument/2006/relationships/image" Target="../media/image51.wmf"/><Relationship Id="rId7" Type="http://schemas.openxmlformats.org/officeDocument/2006/relationships/oleObject" Target="../embeddings/oleObject30.bin"/><Relationship Id="rId6" Type="http://schemas.openxmlformats.org/officeDocument/2006/relationships/image" Target="../media/image50.wmf"/><Relationship Id="rId5" Type="http://schemas.openxmlformats.org/officeDocument/2006/relationships/oleObject" Target="../embeddings/oleObject29.bin"/><Relationship Id="rId4" Type="http://schemas.openxmlformats.org/officeDocument/2006/relationships/image" Target="../media/image49.wmf"/><Relationship Id="rId3" Type="http://schemas.openxmlformats.org/officeDocument/2006/relationships/oleObject" Target="../embeddings/oleObject28.bin"/><Relationship Id="rId24" Type="http://schemas.openxmlformats.org/officeDocument/2006/relationships/vmlDrawing" Target="../drawings/vmlDrawing6.vml"/><Relationship Id="rId23" Type="http://schemas.openxmlformats.org/officeDocument/2006/relationships/slideLayout" Target="../slideLayouts/slideLayout2.xml"/><Relationship Id="rId22" Type="http://schemas.openxmlformats.org/officeDocument/2006/relationships/image" Target="../media/image58.wmf"/><Relationship Id="rId21" Type="http://schemas.openxmlformats.org/officeDocument/2006/relationships/oleObject" Target="../embeddings/oleObject37.bin"/><Relationship Id="rId20" Type="http://schemas.openxmlformats.org/officeDocument/2006/relationships/image" Target="../media/image57.wmf"/><Relationship Id="rId2" Type="http://schemas.openxmlformats.org/officeDocument/2006/relationships/image" Target="../media/image48.wmf"/><Relationship Id="rId19" Type="http://schemas.openxmlformats.org/officeDocument/2006/relationships/oleObject" Target="../embeddings/oleObject36.bin"/><Relationship Id="rId18" Type="http://schemas.openxmlformats.org/officeDocument/2006/relationships/image" Target="../media/image56.wmf"/><Relationship Id="rId17" Type="http://schemas.openxmlformats.org/officeDocument/2006/relationships/oleObject" Target="../embeddings/oleObject35.bin"/><Relationship Id="rId16" Type="http://schemas.openxmlformats.org/officeDocument/2006/relationships/image" Target="../media/image55.wmf"/><Relationship Id="rId15" Type="http://schemas.openxmlformats.org/officeDocument/2006/relationships/oleObject" Target="../embeddings/oleObject34.bin"/><Relationship Id="rId14" Type="http://schemas.openxmlformats.org/officeDocument/2006/relationships/image" Target="../media/image54.wmf"/><Relationship Id="rId13" Type="http://schemas.openxmlformats.org/officeDocument/2006/relationships/oleObject" Target="../embeddings/oleObject33.bin"/><Relationship Id="rId12" Type="http://schemas.openxmlformats.org/officeDocument/2006/relationships/image" Target="../media/image53.wmf"/><Relationship Id="rId11" Type="http://schemas.openxmlformats.org/officeDocument/2006/relationships/oleObject" Target="../embeddings/oleObject32.bin"/><Relationship Id="rId10" Type="http://schemas.openxmlformats.org/officeDocument/2006/relationships/image" Target="../media/image52.wmf"/><Relationship Id="rId1" Type="http://schemas.openxmlformats.org/officeDocument/2006/relationships/oleObject" Target="../embeddings/oleObject27.bin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7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1.wmf"/><Relationship Id="rId4" Type="http://schemas.openxmlformats.org/officeDocument/2006/relationships/oleObject" Target="../embeddings/oleObject39.bin"/><Relationship Id="rId3" Type="http://schemas.openxmlformats.org/officeDocument/2006/relationships/image" Target="../media/image60.wmf"/><Relationship Id="rId2" Type="http://schemas.openxmlformats.org/officeDocument/2006/relationships/oleObject" Target="../embeddings/oleObject38.bin"/><Relationship Id="rId1" Type="http://schemas.openxmlformats.org/officeDocument/2006/relationships/image" Target="../media/image59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8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3.wmf"/><Relationship Id="rId3" Type="http://schemas.openxmlformats.org/officeDocument/2006/relationships/oleObject" Target="../embeddings/oleObject41.bin"/><Relationship Id="rId2" Type="http://schemas.openxmlformats.org/officeDocument/2006/relationships/image" Target="../media/image62.wmf"/><Relationship Id="rId1" Type="http://schemas.openxmlformats.org/officeDocument/2006/relationships/oleObject" Target="../embeddings/oleObject40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6.bin"/><Relationship Id="rId8" Type="http://schemas.openxmlformats.org/officeDocument/2006/relationships/image" Target="../media/image68.wmf"/><Relationship Id="rId7" Type="http://schemas.openxmlformats.org/officeDocument/2006/relationships/oleObject" Target="../embeddings/oleObject45.bin"/><Relationship Id="rId6" Type="http://schemas.openxmlformats.org/officeDocument/2006/relationships/image" Target="../media/image67.wmf"/><Relationship Id="rId5" Type="http://schemas.openxmlformats.org/officeDocument/2006/relationships/oleObject" Target="../embeddings/oleObject44.bin"/><Relationship Id="rId4" Type="http://schemas.openxmlformats.org/officeDocument/2006/relationships/image" Target="../media/image66.wmf"/><Relationship Id="rId3" Type="http://schemas.openxmlformats.org/officeDocument/2006/relationships/oleObject" Target="../embeddings/oleObject43.bin"/><Relationship Id="rId2" Type="http://schemas.openxmlformats.org/officeDocument/2006/relationships/image" Target="../media/image65.wmf"/><Relationship Id="rId12" Type="http://schemas.openxmlformats.org/officeDocument/2006/relationships/vmlDrawing" Target="../drawings/vmlDrawing9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69.wmf"/><Relationship Id="rId1" Type="http://schemas.openxmlformats.org/officeDocument/2006/relationships/oleObject" Target="../embeddings/oleObject42.bin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73.png"/><Relationship Id="rId8" Type="http://schemas.openxmlformats.org/officeDocument/2006/relationships/image" Target="../media/image72.wmf"/><Relationship Id="rId7" Type="http://schemas.openxmlformats.org/officeDocument/2006/relationships/oleObject" Target="../embeddings/oleObject50.bin"/><Relationship Id="rId6" Type="http://schemas.openxmlformats.org/officeDocument/2006/relationships/image" Target="../media/image69.wmf"/><Relationship Id="rId5" Type="http://schemas.openxmlformats.org/officeDocument/2006/relationships/oleObject" Target="../embeddings/oleObject49.bin"/><Relationship Id="rId4" Type="http://schemas.openxmlformats.org/officeDocument/2006/relationships/image" Target="../media/image71.wmf"/><Relationship Id="rId3" Type="http://schemas.openxmlformats.org/officeDocument/2006/relationships/oleObject" Target="../embeddings/oleObject48.bin"/><Relationship Id="rId2" Type="http://schemas.openxmlformats.org/officeDocument/2006/relationships/image" Target="../media/image70.wmf"/><Relationship Id="rId11" Type="http://schemas.openxmlformats.org/officeDocument/2006/relationships/vmlDrawing" Target="../drawings/vmlDrawing10.vml"/><Relationship Id="rId10" Type="http://schemas.openxmlformats.org/officeDocument/2006/relationships/slideLayout" Target="../slideLayouts/slideLayout2.xml"/><Relationship Id="rId1" Type="http://schemas.openxmlformats.org/officeDocument/2006/relationships/oleObject" Target="../embeddings/oleObject47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8.xml"/><Relationship Id="rId1" Type="http://schemas.openxmlformats.org/officeDocument/2006/relationships/image" Target="../media/image15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4.wmf"/><Relationship Id="rId1" Type="http://schemas.openxmlformats.org/officeDocument/2006/relationships/oleObject" Target="../embeddings/oleObject51.bin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6.bin"/><Relationship Id="rId8" Type="http://schemas.openxmlformats.org/officeDocument/2006/relationships/image" Target="../media/image78.wmf"/><Relationship Id="rId7" Type="http://schemas.openxmlformats.org/officeDocument/2006/relationships/oleObject" Target="../embeddings/oleObject55.bin"/><Relationship Id="rId6" Type="http://schemas.openxmlformats.org/officeDocument/2006/relationships/image" Target="../media/image77.wmf"/><Relationship Id="rId5" Type="http://schemas.openxmlformats.org/officeDocument/2006/relationships/oleObject" Target="../embeddings/oleObject54.bin"/><Relationship Id="rId4" Type="http://schemas.openxmlformats.org/officeDocument/2006/relationships/image" Target="../media/image76.wmf"/><Relationship Id="rId3" Type="http://schemas.openxmlformats.org/officeDocument/2006/relationships/oleObject" Target="../embeddings/oleObject53.bin"/><Relationship Id="rId2" Type="http://schemas.openxmlformats.org/officeDocument/2006/relationships/image" Target="../media/image75.wmf"/><Relationship Id="rId14" Type="http://schemas.openxmlformats.org/officeDocument/2006/relationships/vmlDrawing" Target="../drawings/vmlDrawing12.v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80.wmf"/><Relationship Id="rId11" Type="http://schemas.openxmlformats.org/officeDocument/2006/relationships/oleObject" Target="../embeddings/oleObject57.bin"/><Relationship Id="rId10" Type="http://schemas.openxmlformats.org/officeDocument/2006/relationships/image" Target="../media/image79.wmf"/><Relationship Id="rId1" Type="http://schemas.openxmlformats.org/officeDocument/2006/relationships/oleObject" Target="../embeddings/oleObject52.bin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2.bin"/><Relationship Id="rId8" Type="http://schemas.openxmlformats.org/officeDocument/2006/relationships/image" Target="../media/image84.wmf"/><Relationship Id="rId7" Type="http://schemas.openxmlformats.org/officeDocument/2006/relationships/oleObject" Target="../embeddings/oleObject61.bin"/><Relationship Id="rId6" Type="http://schemas.openxmlformats.org/officeDocument/2006/relationships/image" Target="../media/image83.wmf"/><Relationship Id="rId5" Type="http://schemas.openxmlformats.org/officeDocument/2006/relationships/oleObject" Target="../embeddings/oleObject60.bin"/><Relationship Id="rId4" Type="http://schemas.openxmlformats.org/officeDocument/2006/relationships/image" Target="../media/image82.wmf"/><Relationship Id="rId3" Type="http://schemas.openxmlformats.org/officeDocument/2006/relationships/oleObject" Target="../embeddings/oleObject59.bin"/><Relationship Id="rId2" Type="http://schemas.openxmlformats.org/officeDocument/2006/relationships/image" Target="../media/image81.wmf"/><Relationship Id="rId16" Type="http://schemas.openxmlformats.org/officeDocument/2006/relationships/vmlDrawing" Target="../drawings/vmlDrawing13.vml"/><Relationship Id="rId15" Type="http://schemas.openxmlformats.org/officeDocument/2006/relationships/slideLayout" Target="../slideLayouts/slideLayout2.xml"/><Relationship Id="rId14" Type="http://schemas.openxmlformats.org/officeDocument/2006/relationships/image" Target="../media/image87.wmf"/><Relationship Id="rId13" Type="http://schemas.openxmlformats.org/officeDocument/2006/relationships/oleObject" Target="../embeddings/oleObject64.bin"/><Relationship Id="rId12" Type="http://schemas.openxmlformats.org/officeDocument/2006/relationships/image" Target="../media/image86.wmf"/><Relationship Id="rId11" Type="http://schemas.openxmlformats.org/officeDocument/2006/relationships/oleObject" Target="../embeddings/oleObject63.bin"/><Relationship Id="rId10" Type="http://schemas.openxmlformats.org/officeDocument/2006/relationships/image" Target="../media/image85.wmf"/><Relationship Id="rId1" Type="http://schemas.openxmlformats.org/officeDocument/2006/relationships/oleObject" Target="../embeddings/oleObject58.bin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9.bin"/><Relationship Id="rId8" Type="http://schemas.openxmlformats.org/officeDocument/2006/relationships/image" Target="../media/image91.wmf"/><Relationship Id="rId7" Type="http://schemas.openxmlformats.org/officeDocument/2006/relationships/oleObject" Target="../embeddings/oleObject68.bin"/><Relationship Id="rId6" Type="http://schemas.openxmlformats.org/officeDocument/2006/relationships/image" Target="../media/image90.wmf"/><Relationship Id="rId5" Type="http://schemas.openxmlformats.org/officeDocument/2006/relationships/oleObject" Target="../embeddings/oleObject67.bin"/><Relationship Id="rId4" Type="http://schemas.openxmlformats.org/officeDocument/2006/relationships/image" Target="../media/image89.wmf"/><Relationship Id="rId3" Type="http://schemas.openxmlformats.org/officeDocument/2006/relationships/oleObject" Target="../embeddings/oleObject66.bin"/><Relationship Id="rId2" Type="http://schemas.openxmlformats.org/officeDocument/2006/relationships/image" Target="../media/image88.wmf"/><Relationship Id="rId12" Type="http://schemas.openxmlformats.org/officeDocument/2006/relationships/vmlDrawing" Target="../drawings/vmlDrawing14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92.wmf"/><Relationship Id="rId1" Type="http://schemas.openxmlformats.org/officeDocument/2006/relationships/oleObject" Target="../embeddings/oleObject65.bin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8.xml"/><Relationship Id="rId1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6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5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99.wmf"/><Relationship Id="rId5" Type="http://schemas.openxmlformats.org/officeDocument/2006/relationships/oleObject" Target="../embeddings/oleObject72.bin"/><Relationship Id="rId4" Type="http://schemas.openxmlformats.org/officeDocument/2006/relationships/image" Target="../media/image98.wmf"/><Relationship Id="rId3" Type="http://schemas.openxmlformats.org/officeDocument/2006/relationships/oleObject" Target="../embeddings/oleObject71.bin"/><Relationship Id="rId2" Type="http://schemas.openxmlformats.org/officeDocument/2006/relationships/image" Target="../media/image97.wmf"/><Relationship Id="rId1" Type="http://schemas.openxmlformats.org/officeDocument/2006/relationships/oleObject" Target="../embeddings/oleObject70.bin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tags" Target="../tags/tag225.xml"/><Relationship Id="rId1" Type="http://schemas.openxmlformats.org/officeDocument/2006/relationships/tags" Target="../tags/tag224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7.bin"/><Relationship Id="rId8" Type="http://schemas.openxmlformats.org/officeDocument/2006/relationships/image" Target="../media/image103.wmf"/><Relationship Id="rId7" Type="http://schemas.openxmlformats.org/officeDocument/2006/relationships/oleObject" Target="../embeddings/oleObject76.bin"/><Relationship Id="rId6" Type="http://schemas.openxmlformats.org/officeDocument/2006/relationships/image" Target="../media/image102.wmf"/><Relationship Id="rId5" Type="http://schemas.openxmlformats.org/officeDocument/2006/relationships/oleObject" Target="../embeddings/oleObject75.bin"/><Relationship Id="rId4" Type="http://schemas.openxmlformats.org/officeDocument/2006/relationships/image" Target="../media/image101.wmf"/><Relationship Id="rId3" Type="http://schemas.openxmlformats.org/officeDocument/2006/relationships/oleObject" Target="../embeddings/oleObject74.bin"/><Relationship Id="rId2" Type="http://schemas.openxmlformats.org/officeDocument/2006/relationships/image" Target="../media/image100.wmf"/><Relationship Id="rId12" Type="http://schemas.openxmlformats.org/officeDocument/2006/relationships/vmlDrawing" Target="../drawings/vmlDrawing16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04.wmf"/><Relationship Id="rId1" Type="http://schemas.openxmlformats.org/officeDocument/2006/relationships/oleObject" Target="../embeddings/oleObject73.bin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7.png"/><Relationship Id="rId1" Type="http://schemas.openxmlformats.org/officeDocument/2006/relationships/image" Target="../media/image10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9.png"/><Relationship Id="rId2" Type="http://schemas.openxmlformats.org/officeDocument/2006/relationships/tags" Target="../tags/tag227.xml"/><Relationship Id="rId1" Type="http://schemas.openxmlformats.org/officeDocument/2006/relationships/tags" Target="../tags/tag226.xml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0.png"/><Relationship Id="rId2" Type="http://schemas.openxmlformats.org/officeDocument/2006/relationships/tags" Target="../tags/tag229.xml"/><Relationship Id="rId1" Type="http://schemas.openxmlformats.org/officeDocument/2006/relationships/tags" Target="../tags/tag22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1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5.png"/><Relationship Id="rId1" Type="http://schemas.openxmlformats.org/officeDocument/2006/relationships/image" Target="../media/image114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6.png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1.xml"/><Relationship Id="rId8" Type="http://schemas.openxmlformats.org/officeDocument/2006/relationships/image" Target="../media/image120.wmf"/><Relationship Id="rId7" Type="http://schemas.openxmlformats.org/officeDocument/2006/relationships/oleObject" Target="../embeddings/oleObject81.bin"/><Relationship Id="rId6" Type="http://schemas.openxmlformats.org/officeDocument/2006/relationships/image" Target="../media/image119.wmf"/><Relationship Id="rId5" Type="http://schemas.openxmlformats.org/officeDocument/2006/relationships/oleObject" Target="../embeddings/oleObject80.bin"/><Relationship Id="rId4" Type="http://schemas.openxmlformats.org/officeDocument/2006/relationships/image" Target="../media/image118.wmf"/><Relationship Id="rId3" Type="http://schemas.openxmlformats.org/officeDocument/2006/relationships/oleObject" Target="../embeddings/oleObject79.bin"/><Relationship Id="rId2" Type="http://schemas.openxmlformats.org/officeDocument/2006/relationships/image" Target="../media/image117.wmf"/><Relationship Id="rId11" Type="http://schemas.openxmlformats.org/officeDocument/2006/relationships/notesSlide" Target="../notesSlides/notesSlide1.xml"/><Relationship Id="rId10" Type="http://schemas.openxmlformats.org/officeDocument/2006/relationships/vmlDrawing" Target="../drawings/vmlDrawing17.vml"/><Relationship Id="rId1" Type="http://schemas.openxmlformats.org/officeDocument/2006/relationships/oleObject" Target="../embeddings/oleObject78.bin"/></Relationships>
</file>

<file path=ppt/slides/_rels/slide4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24.wmf"/><Relationship Id="rId7" Type="http://schemas.openxmlformats.org/officeDocument/2006/relationships/oleObject" Target="../embeddings/oleObject85.bin"/><Relationship Id="rId6" Type="http://schemas.openxmlformats.org/officeDocument/2006/relationships/image" Target="../media/image123.wmf"/><Relationship Id="rId5" Type="http://schemas.openxmlformats.org/officeDocument/2006/relationships/oleObject" Target="../embeddings/oleObject84.bin"/><Relationship Id="rId4" Type="http://schemas.openxmlformats.org/officeDocument/2006/relationships/image" Target="../media/image122.wmf"/><Relationship Id="rId3" Type="http://schemas.openxmlformats.org/officeDocument/2006/relationships/oleObject" Target="../embeddings/oleObject83.bin"/><Relationship Id="rId2" Type="http://schemas.openxmlformats.org/officeDocument/2006/relationships/image" Target="../media/image121.wmf"/><Relationship Id="rId10" Type="http://schemas.openxmlformats.org/officeDocument/2006/relationships/vmlDrawing" Target="../drawings/vmlDrawing18.vml"/><Relationship Id="rId1" Type="http://schemas.openxmlformats.org/officeDocument/2006/relationships/oleObject" Target="../embeddings/oleObject82.bin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90.bin"/><Relationship Id="rId8" Type="http://schemas.openxmlformats.org/officeDocument/2006/relationships/image" Target="../media/image128.wmf"/><Relationship Id="rId7" Type="http://schemas.openxmlformats.org/officeDocument/2006/relationships/oleObject" Target="../embeddings/oleObject89.bin"/><Relationship Id="rId6" Type="http://schemas.openxmlformats.org/officeDocument/2006/relationships/image" Target="../media/image127.wmf"/><Relationship Id="rId5" Type="http://schemas.openxmlformats.org/officeDocument/2006/relationships/oleObject" Target="../embeddings/oleObject88.bin"/><Relationship Id="rId4" Type="http://schemas.openxmlformats.org/officeDocument/2006/relationships/image" Target="../media/image126.wmf"/><Relationship Id="rId3" Type="http://schemas.openxmlformats.org/officeDocument/2006/relationships/oleObject" Target="../embeddings/oleObject87.bin"/><Relationship Id="rId2" Type="http://schemas.openxmlformats.org/officeDocument/2006/relationships/image" Target="../media/image125.wmf"/><Relationship Id="rId12" Type="http://schemas.openxmlformats.org/officeDocument/2006/relationships/vmlDrawing" Target="../drawings/vmlDrawing19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29.wmf"/><Relationship Id="rId1" Type="http://schemas.openxmlformats.org/officeDocument/2006/relationships/oleObject" Target="../embeddings/oleObject86.bin"/></Relationships>
</file>

<file path=ppt/slides/_rels/slide4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vmlDrawing" Target="../drawings/vmlDrawing20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32.wmf"/><Relationship Id="rId5" Type="http://schemas.openxmlformats.org/officeDocument/2006/relationships/oleObject" Target="../embeddings/oleObject93.bin"/><Relationship Id="rId4" Type="http://schemas.openxmlformats.org/officeDocument/2006/relationships/image" Target="../media/image131.wmf"/><Relationship Id="rId3" Type="http://schemas.openxmlformats.org/officeDocument/2006/relationships/oleObject" Target="../embeddings/oleObject92.bin"/><Relationship Id="rId2" Type="http://schemas.openxmlformats.org/officeDocument/2006/relationships/image" Target="../media/image130.wmf"/><Relationship Id="rId1" Type="http://schemas.openxmlformats.org/officeDocument/2006/relationships/oleObject" Target="../embeddings/oleObject91.bin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3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4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23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22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21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20.wmf"/><Relationship Id="rId16" Type="http://schemas.openxmlformats.org/officeDocument/2006/relationships/vmlDrawing" Target="../drawings/vmlDrawing1.vml"/><Relationship Id="rId15" Type="http://schemas.openxmlformats.org/officeDocument/2006/relationships/slideLayout" Target="../slideLayouts/slideLayout2.xml"/><Relationship Id="rId14" Type="http://schemas.openxmlformats.org/officeDocument/2006/relationships/image" Target="../media/image26.wmf"/><Relationship Id="rId13" Type="http://schemas.openxmlformats.org/officeDocument/2006/relationships/oleObject" Target="../embeddings/oleObject7.bin"/><Relationship Id="rId12" Type="http://schemas.openxmlformats.org/officeDocument/2006/relationships/image" Target="../media/image25.wmf"/><Relationship Id="rId11" Type="http://schemas.openxmlformats.org/officeDocument/2006/relationships/oleObject" Target="../embeddings/oleObject6.bin"/><Relationship Id="rId10" Type="http://schemas.openxmlformats.org/officeDocument/2006/relationships/image" Target="../media/image24.wmf"/><Relationship Id="rId1" Type="http://schemas.openxmlformats.org/officeDocument/2006/relationships/oleObject" Target="../embeddings/oleObject1.bin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5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6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7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8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9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0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1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2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8.wmf"/><Relationship Id="rId3" Type="http://schemas.openxmlformats.org/officeDocument/2006/relationships/oleObject" Target="../embeddings/oleObject9.bin"/><Relationship Id="rId2" Type="http://schemas.openxmlformats.org/officeDocument/2006/relationships/image" Target="../media/image27.wmf"/><Relationship Id="rId1" Type="http://schemas.openxmlformats.org/officeDocument/2006/relationships/oleObject" Target="../embeddings/oleObject8.bin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3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4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5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6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4.bin"/><Relationship Id="rId8" Type="http://schemas.openxmlformats.org/officeDocument/2006/relationships/image" Target="../media/image32.wmf"/><Relationship Id="rId7" Type="http://schemas.openxmlformats.org/officeDocument/2006/relationships/oleObject" Target="../embeddings/oleObject13.bin"/><Relationship Id="rId6" Type="http://schemas.openxmlformats.org/officeDocument/2006/relationships/image" Target="../media/image31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30.wmf"/><Relationship Id="rId3" Type="http://schemas.openxmlformats.org/officeDocument/2006/relationships/oleObject" Target="../embeddings/oleObject11.bin"/><Relationship Id="rId2" Type="http://schemas.openxmlformats.org/officeDocument/2006/relationships/image" Target="../media/image29.wmf"/><Relationship Id="rId18" Type="http://schemas.openxmlformats.org/officeDocument/2006/relationships/vmlDrawing" Target="../drawings/vmlDrawing3.vml"/><Relationship Id="rId17" Type="http://schemas.openxmlformats.org/officeDocument/2006/relationships/slideLayout" Target="../slideLayouts/slideLayout2.xml"/><Relationship Id="rId16" Type="http://schemas.openxmlformats.org/officeDocument/2006/relationships/image" Target="../media/image36.wmf"/><Relationship Id="rId15" Type="http://schemas.openxmlformats.org/officeDocument/2006/relationships/oleObject" Target="../embeddings/oleObject17.bin"/><Relationship Id="rId14" Type="http://schemas.openxmlformats.org/officeDocument/2006/relationships/image" Target="../media/image35.wmf"/><Relationship Id="rId13" Type="http://schemas.openxmlformats.org/officeDocument/2006/relationships/oleObject" Target="../embeddings/oleObject16.bin"/><Relationship Id="rId12" Type="http://schemas.openxmlformats.org/officeDocument/2006/relationships/image" Target="../media/image34.wmf"/><Relationship Id="rId11" Type="http://schemas.openxmlformats.org/officeDocument/2006/relationships/oleObject" Target="../embeddings/oleObject15.bin"/><Relationship Id="rId10" Type="http://schemas.openxmlformats.org/officeDocument/2006/relationships/image" Target="../media/image33.wmf"/><Relationship Id="rId1" Type="http://schemas.openxmlformats.org/officeDocument/2006/relationships/oleObject" Target="../embeddings/oleObject10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"/>
          </p:nvPr>
        </p:nvSpPr>
        <p:spPr>
          <a:xfrm>
            <a:off x="342900" y="1389380"/>
            <a:ext cx="6696075" cy="1720850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第三部分容斥原理与</a:t>
            </a:r>
            <a:r>
              <a:rPr lang="zh-CN" altLang="en-US"/>
              <a:t>抽屉原理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5"/>
          </p:nvPr>
        </p:nvSpPr>
        <p:spPr/>
        <p:txBody>
          <a:bodyPr/>
          <a:lstStyle/>
          <a:p>
            <a:r>
              <a:rPr lang="zh-CN" altLang="en-US"/>
              <a:t>武汉大学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6"/>
          </p:nvPr>
        </p:nvSpPr>
        <p:spPr/>
        <p:txBody>
          <a:bodyPr/>
          <a:lstStyle/>
          <a:p>
            <a:r>
              <a:rPr lang="en-US" altLang="zh-CN"/>
              <a:t>2025</a:t>
            </a:r>
            <a:r>
              <a:t>年</a:t>
            </a:r>
            <a:r>
              <a:rPr lang="en-US" altLang="zh-CN"/>
              <a:t>2</a:t>
            </a:r>
            <a:r>
              <a:t>月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55207E5D-BBCB-4D68-B9C3-9451E770E1AD}" type="datetime1">
              <a:rPr kumimoji="0" lang="zh-CN" altLang="en-US" sz="1400" b="0" smtClean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9459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5FA798E8-D32F-4C45-A76D-FC5A64364C1E}" type="slidenum">
              <a:rPr kumimoji="0" lang="en-US" altLang="zh-CN" sz="1400" b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07079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69925" y="941070"/>
            <a:ext cx="10852785" cy="5408295"/>
          </a:xfrm>
        </p:spPr>
        <p:txBody>
          <a:bodyPr/>
          <a:lstStyle/>
          <a:p>
            <a:pPr algn="just" eaLnBrk="1" hangingPunct="1">
              <a:buSzTx/>
            </a:pPr>
            <a:r>
              <a:rPr lang="zh-CN" altLang="en-US" sz="2000"/>
              <a:t>例</a:t>
            </a:r>
            <a:r>
              <a:rPr lang="en-US" altLang="zh-CN" sz="2000"/>
              <a:t>.</a:t>
            </a:r>
            <a:r>
              <a:rPr lang="zh-CN" altLang="en-US" sz="2000"/>
              <a:t>求由</a:t>
            </a:r>
            <a:r>
              <a:rPr lang="en-US" altLang="zh-CN" sz="2000">
                <a:latin typeface="Times New Roman" panose="02020603050405020304" pitchFamily="18" charset="0"/>
              </a:rPr>
              <a:t>a, b, c, d</a:t>
            </a:r>
            <a:r>
              <a:rPr lang="zh-CN" altLang="en-US" sz="2000"/>
              <a:t>四个字符构成的</a:t>
            </a:r>
            <a:r>
              <a:rPr lang="en-US" altLang="zh-CN" sz="2000">
                <a:latin typeface="Times New Roman" panose="02020603050405020304" pitchFamily="18" charset="0"/>
              </a:rPr>
              <a:t>n</a:t>
            </a:r>
            <a:r>
              <a:rPr lang="zh-CN" altLang="en-US" sz="2000"/>
              <a:t>位符号串中，</a:t>
            </a:r>
            <a:r>
              <a:rPr lang="en-US" altLang="zh-CN" sz="2000">
                <a:latin typeface="Times New Roman" panose="02020603050405020304" pitchFamily="18" charset="0"/>
              </a:rPr>
              <a:t>a, b, c</a:t>
            </a:r>
            <a:r>
              <a:rPr lang="zh-CN" altLang="en-US" sz="2000"/>
              <a:t>至少出现一次的符号串的数目。</a:t>
            </a:r>
            <a:endParaRPr lang="zh-CN" altLang="en-US" sz="2000"/>
          </a:p>
          <a:p>
            <a:pPr marL="0" indent="0" algn="just" eaLnBrk="1" hangingPunct="1">
              <a:buSzTx/>
              <a:buNone/>
            </a:pPr>
            <a:r>
              <a:rPr lang="zh-CN" altLang="en-US" sz="2000"/>
              <a:t>     证 设             分别表示不出现</a:t>
            </a:r>
            <a:r>
              <a:rPr lang="en-US" altLang="zh-CN" sz="2000">
                <a:latin typeface="Times New Roman" panose="02020603050405020304" pitchFamily="18" charset="0"/>
              </a:rPr>
              <a:t>a, b, c</a:t>
            </a:r>
            <a:r>
              <a:rPr lang="zh-CN" altLang="en-US" sz="2000"/>
              <a:t>的</a:t>
            </a:r>
            <a:r>
              <a:rPr lang="en-US" altLang="zh-CN" sz="2000">
                <a:latin typeface="Times New Roman" panose="02020603050405020304" pitchFamily="18" charset="0"/>
              </a:rPr>
              <a:t>n</a:t>
            </a:r>
            <a:r>
              <a:rPr lang="zh-CN" altLang="en-US" sz="2000"/>
              <a:t>位符号串的集合。则</a:t>
            </a:r>
            <a:endParaRPr lang="zh-CN" altLang="en-US" sz="2000"/>
          </a:p>
          <a:p>
            <a:pPr marL="571500" indent="-571500" algn="just" eaLnBrk="1" hangingPunct="1">
              <a:buSzTx/>
              <a:buFont typeface="Wingdings" panose="05000000000000000000" pitchFamily="2" charset="2"/>
              <a:buChar char="§"/>
            </a:pPr>
            <a:endParaRPr lang="en-US" altLang="zh-CN" sz="2000"/>
          </a:p>
        </p:txBody>
      </p:sp>
      <p:sp>
        <p:nvSpPr>
          <p:cNvPr id="19462" name="Rectangle 4"/>
          <p:cNvSpPr>
            <a:spLocks noChangeArrowheads="1"/>
          </p:cNvSpPr>
          <p:nvPr/>
        </p:nvSpPr>
        <p:spPr bwMode="auto">
          <a:xfrm>
            <a:off x="555783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9463" name="Rectangle 5"/>
          <p:cNvSpPr>
            <a:spLocks noChangeArrowheads="1"/>
          </p:cNvSpPr>
          <p:nvPr/>
        </p:nvSpPr>
        <p:spPr bwMode="auto">
          <a:xfrm>
            <a:off x="5600700" y="3314700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9464" name="Rectangle 6"/>
          <p:cNvSpPr>
            <a:spLocks noChangeArrowheads="1"/>
          </p:cNvSpPr>
          <p:nvPr/>
        </p:nvSpPr>
        <p:spPr bwMode="auto">
          <a:xfrm>
            <a:off x="557688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9465" name="Rectangle 7"/>
          <p:cNvSpPr>
            <a:spLocks noChangeArrowheads="1"/>
          </p:cNvSpPr>
          <p:nvPr/>
        </p:nvSpPr>
        <p:spPr bwMode="auto">
          <a:xfrm>
            <a:off x="5867400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9466" name="Rectangle 8"/>
          <p:cNvSpPr>
            <a:spLocks noChangeArrowheads="1"/>
          </p:cNvSpPr>
          <p:nvPr/>
        </p:nvSpPr>
        <p:spPr bwMode="auto">
          <a:xfrm>
            <a:off x="4872038" y="3219450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9467" name="Rectangle 9"/>
          <p:cNvSpPr>
            <a:spLocks noChangeArrowheads="1"/>
          </p:cNvSpPr>
          <p:nvPr/>
        </p:nvSpPr>
        <p:spPr bwMode="auto">
          <a:xfrm>
            <a:off x="5491163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9468" name="Rectangle 10"/>
          <p:cNvSpPr>
            <a:spLocks noChangeArrowheads="1"/>
          </p:cNvSpPr>
          <p:nvPr/>
        </p:nvSpPr>
        <p:spPr bwMode="auto">
          <a:xfrm>
            <a:off x="519588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9469" name="Rectangle 11"/>
          <p:cNvSpPr>
            <a:spLocks noChangeArrowheads="1"/>
          </p:cNvSpPr>
          <p:nvPr/>
        </p:nvSpPr>
        <p:spPr bwMode="auto">
          <a:xfrm>
            <a:off x="542448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9471" name="Rectangle 13"/>
          <p:cNvSpPr>
            <a:spLocks noChangeArrowheads="1"/>
          </p:cNvSpPr>
          <p:nvPr/>
        </p:nvSpPr>
        <p:spPr bwMode="auto">
          <a:xfrm>
            <a:off x="1524000" y="2984501"/>
            <a:ext cx="30988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9472" name="Rectangle 15"/>
          <p:cNvSpPr>
            <a:spLocks noChangeArrowheads="1"/>
          </p:cNvSpPr>
          <p:nvPr/>
        </p:nvSpPr>
        <p:spPr bwMode="auto">
          <a:xfrm>
            <a:off x="1524000" y="3089276"/>
            <a:ext cx="30988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707982" name="Object 14"/>
          <p:cNvGraphicFramePr>
            <a:graphicFrameLocks noChangeAspect="1"/>
          </p:cNvGraphicFramePr>
          <p:nvPr/>
        </p:nvGraphicFramePr>
        <p:xfrm>
          <a:off x="1833880" y="1543050"/>
          <a:ext cx="1177925" cy="4146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公式" r:id="rId1" imgW="647700" imgH="228600" progId="Equation.3">
                  <p:embed/>
                </p:oleObj>
              </mc:Choice>
              <mc:Fallback>
                <p:oleObj name="公式" r:id="rId1" imgW="647700" imgH="2286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3880" y="1543050"/>
                        <a:ext cx="1177925" cy="41465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74" name="Rectangle 17"/>
          <p:cNvSpPr>
            <a:spLocks noChangeArrowheads="1"/>
          </p:cNvSpPr>
          <p:nvPr/>
        </p:nvSpPr>
        <p:spPr bwMode="auto">
          <a:xfrm>
            <a:off x="1524000" y="3070226"/>
            <a:ext cx="30988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707984" name="Object 16"/>
          <p:cNvGraphicFramePr>
            <a:graphicFrameLocks noChangeAspect="1"/>
          </p:cNvGraphicFramePr>
          <p:nvPr/>
        </p:nvGraphicFramePr>
        <p:xfrm>
          <a:off x="1594803" y="2054543"/>
          <a:ext cx="2684462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公式" r:id="rId3" imgW="1155700" imgH="254000" progId="Equation.3">
                  <p:embed/>
                </p:oleObj>
              </mc:Choice>
              <mc:Fallback>
                <p:oleObj name="公式" r:id="rId3" imgW="1155700" imgH="2540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4803" y="2054543"/>
                        <a:ext cx="2684462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76" name="Rectangle 19"/>
          <p:cNvSpPr>
            <a:spLocks noChangeArrowheads="1"/>
          </p:cNvSpPr>
          <p:nvPr/>
        </p:nvSpPr>
        <p:spPr bwMode="auto">
          <a:xfrm>
            <a:off x="1524000" y="3060701"/>
            <a:ext cx="30988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707986" name="Object 18"/>
          <p:cNvGraphicFramePr>
            <a:graphicFrameLocks noChangeAspect="1"/>
          </p:cNvGraphicFramePr>
          <p:nvPr/>
        </p:nvGraphicFramePr>
        <p:xfrm>
          <a:off x="1595120" y="2752090"/>
          <a:ext cx="4826000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公式" r:id="rId5" imgW="1955800" imgH="279400" progId="Equation.3">
                  <p:embed/>
                </p:oleObj>
              </mc:Choice>
              <mc:Fallback>
                <p:oleObj name="公式" r:id="rId5" imgW="1955800" imgH="27940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5120" y="2752090"/>
                        <a:ext cx="4826000" cy="679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78" name="Rectangle 21"/>
          <p:cNvSpPr>
            <a:spLocks noChangeArrowheads="1"/>
          </p:cNvSpPr>
          <p:nvPr/>
        </p:nvSpPr>
        <p:spPr bwMode="auto">
          <a:xfrm>
            <a:off x="1524000" y="3070226"/>
            <a:ext cx="30988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707988" name="Object 20"/>
          <p:cNvGraphicFramePr>
            <a:graphicFrameLocks noChangeAspect="1"/>
          </p:cNvGraphicFramePr>
          <p:nvPr/>
        </p:nvGraphicFramePr>
        <p:xfrm>
          <a:off x="1595120" y="3601720"/>
          <a:ext cx="2527300" cy="585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公式" r:id="rId7" imgW="1104900" imgH="254000" progId="Equation.3">
                  <p:embed/>
                </p:oleObj>
              </mc:Choice>
              <mc:Fallback>
                <p:oleObj name="公式" r:id="rId7" imgW="1104900" imgH="25400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5120" y="3601720"/>
                        <a:ext cx="2527300" cy="585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80" name="Rectangle 23"/>
          <p:cNvSpPr>
            <a:spLocks noChangeArrowheads="1"/>
          </p:cNvSpPr>
          <p:nvPr/>
        </p:nvSpPr>
        <p:spPr bwMode="auto">
          <a:xfrm>
            <a:off x="1524000" y="2817813"/>
            <a:ext cx="30988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707990" name="Object 22"/>
          <p:cNvGraphicFramePr>
            <a:graphicFrameLocks noChangeAspect="1"/>
          </p:cNvGraphicFramePr>
          <p:nvPr/>
        </p:nvGraphicFramePr>
        <p:xfrm>
          <a:off x="1639888" y="4358005"/>
          <a:ext cx="7848600" cy="169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公式" r:id="rId9" imgW="3530600" imgH="762000" progId="Equation.3">
                  <p:embed/>
                </p:oleObj>
              </mc:Choice>
              <mc:Fallback>
                <p:oleObj name="公式" r:id="rId9" imgW="3530600" imgH="762000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39888" y="4358005"/>
                        <a:ext cx="7848600" cy="1692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标题 6"/>
          <p:cNvSpPr/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79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7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7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7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7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7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3DA8275B-38AD-445D-98CC-149BDD4BB07C}" type="datetime1">
              <a:rPr kumimoji="0" lang="zh-CN" altLang="en-US" sz="1400" b="0" smtClean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20483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5300668A-59B5-4C3E-9C59-D6084E710B2D}" type="slidenum">
              <a:rPr kumimoji="0" lang="en-US" altLang="zh-CN" sz="1400" b="0">
                <a:ea typeface="宋体" panose="02010600030101010101" pitchFamily="2" charset="-122"/>
              </a:rPr>
            </a:fld>
            <a:endParaRPr kumimoji="0" lang="en-US" altLang="zh-CN" sz="1400" b="0" dirty="0">
              <a:ea typeface="宋体" panose="02010600030101010101" pitchFamily="2" charset="-122"/>
            </a:endParaRPr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833755" y="1188085"/>
            <a:ext cx="10687685" cy="4679315"/>
          </a:xfrm>
        </p:spPr>
        <p:txBody>
          <a:bodyPr/>
          <a:lstStyle/>
          <a:p>
            <a:pPr marL="571500" indent="-571500" eaLnBrk="1" hangingPunct="1">
              <a:lnSpc>
                <a:spcPct val="120000"/>
              </a:lnSpc>
            </a:pPr>
            <a:r>
              <a:rPr lang="zh-CN" altLang="en-US" sz="2000" dirty="0"/>
              <a:t>另解：设                         为所求的</a:t>
            </a:r>
            <a:r>
              <a:rPr lang="en-US" altLang="zh-CN" sz="2000" dirty="0">
                <a:latin typeface="Times New Roman" panose="02020603050405020304" pitchFamily="18" charset="0"/>
              </a:rPr>
              <a:t>n</a:t>
            </a:r>
            <a:r>
              <a:rPr lang="zh-CN" altLang="en-US" sz="2000" dirty="0"/>
              <a:t>位符号串数目，则</a:t>
            </a:r>
            <a:r>
              <a:rPr lang="en-US" altLang="zh-CN" sz="2000" dirty="0">
                <a:latin typeface="Times New Roman" panose="02020603050405020304" pitchFamily="18" charset="0"/>
              </a:rPr>
              <a:t>{a</a:t>
            </a:r>
            <a:r>
              <a:rPr lang="en-US" altLang="zh-CN" sz="2000" baseline="-25000" dirty="0">
                <a:latin typeface="Times New Roman" panose="02020603050405020304" pitchFamily="18" charset="0"/>
              </a:rPr>
              <a:t>n</a:t>
            </a:r>
            <a:r>
              <a:rPr lang="en-US" altLang="zh-CN" sz="2000" dirty="0">
                <a:latin typeface="Times New Roman" panose="02020603050405020304" pitchFamily="18" charset="0"/>
              </a:rPr>
              <a:t>}</a:t>
            </a:r>
            <a:r>
              <a:rPr lang="zh-CN" altLang="en-US" sz="2000" dirty="0"/>
              <a:t>的指数型母函数为</a:t>
            </a:r>
            <a:endParaRPr lang="zh-CN" altLang="en-US" sz="2000" dirty="0"/>
          </a:p>
          <a:p>
            <a:pPr marL="571500" indent="-57150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2000" dirty="0"/>
              <a:t>     </a:t>
            </a:r>
            <a:endParaRPr lang="zh-CN" altLang="en-US" sz="2000" dirty="0"/>
          </a:p>
          <a:p>
            <a:pPr marL="571500" indent="-57150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2000" dirty="0"/>
              <a:t>   </a:t>
            </a:r>
            <a:endParaRPr lang="zh-CN" altLang="en-US" sz="2000" dirty="0"/>
          </a:p>
          <a:p>
            <a:pPr marL="571500" indent="-57150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2000" dirty="0"/>
              <a:t>      </a:t>
            </a:r>
            <a:endParaRPr lang="zh-CN" altLang="en-US" sz="2000" dirty="0"/>
          </a:p>
          <a:p>
            <a:pPr marL="571500" indent="-57150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endParaRPr lang="zh-CN" altLang="en-US" sz="2000" dirty="0"/>
          </a:p>
          <a:p>
            <a:pPr marL="571500" indent="-57150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2000" dirty="0"/>
              <a:t>   </a:t>
            </a:r>
            <a:endParaRPr lang="zh-CN" altLang="en-US" sz="2000" dirty="0"/>
          </a:p>
        </p:txBody>
      </p:sp>
      <p:sp>
        <p:nvSpPr>
          <p:cNvPr id="20486" name="Rectangle 4"/>
          <p:cNvSpPr>
            <a:spLocks noChangeArrowheads="1"/>
          </p:cNvSpPr>
          <p:nvPr/>
        </p:nvSpPr>
        <p:spPr bwMode="auto">
          <a:xfrm>
            <a:off x="555783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487" name="Rectangle 5"/>
          <p:cNvSpPr>
            <a:spLocks noChangeArrowheads="1"/>
          </p:cNvSpPr>
          <p:nvPr/>
        </p:nvSpPr>
        <p:spPr bwMode="auto">
          <a:xfrm>
            <a:off x="5600700" y="3314700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488" name="Rectangle 6"/>
          <p:cNvSpPr>
            <a:spLocks noChangeArrowheads="1"/>
          </p:cNvSpPr>
          <p:nvPr/>
        </p:nvSpPr>
        <p:spPr bwMode="auto">
          <a:xfrm>
            <a:off x="557688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489" name="Rectangle 7"/>
          <p:cNvSpPr>
            <a:spLocks noChangeArrowheads="1"/>
          </p:cNvSpPr>
          <p:nvPr/>
        </p:nvSpPr>
        <p:spPr bwMode="auto">
          <a:xfrm>
            <a:off x="5867400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490" name="Rectangle 8"/>
          <p:cNvSpPr>
            <a:spLocks noChangeArrowheads="1"/>
          </p:cNvSpPr>
          <p:nvPr/>
        </p:nvSpPr>
        <p:spPr bwMode="auto">
          <a:xfrm>
            <a:off x="4872038" y="3219450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491" name="Rectangle 9"/>
          <p:cNvSpPr>
            <a:spLocks noChangeArrowheads="1"/>
          </p:cNvSpPr>
          <p:nvPr/>
        </p:nvSpPr>
        <p:spPr bwMode="auto">
          <a:xfrm>
            <a:off x="5491163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492" name="Rectangle 10"/>
          <p:cNvSpPr>
            <a:spLocks noChangeArrowheads="1"/>
          </p:cNvSpPr>
          <p:nvPr/>
        </p:nvSpPr>
        <p:spPr bwMode="auto">
          <a:xfrm>
            <a:off x="519588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493" name="Rectangle 11"/>
          <p:cNvSpPr>
            <a:spLocks noChangeArrowheads="1"/>
          </p:cNvSpPr>
          <p:nvPr/>
        </p:nvSpPr>
        <p:spPr bwMode="auto">
          <a:xfrm>
            <a:off x="542448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495" name="Rectangle 13"/>
          <p:cNvSpPr>
            <a:spLocks noChangeArrowheads="1"/>
          </p:cNvSpPr>
          <p:nvPr/>
        </p:nvSpPr>
        <p:spPr bwMode="auto">
          <a:xfrm>
            <a:off x="1010920" y="2466341"/>
            <a:ext cx="30988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20496" name="Object 14"/>
          <p:cNvGraphicFramePr>
            <a:graphicFrameLocks noChangeAspect="1"/>
          </p:cNvGraphicFramePr>
          <p:nvPr/>
        </p:nvGraphicFramePr>
        <p:xfrm>
          <a:off x="2865120" y="1288415"/>
          <a:ext cx="1844675" cy="4273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公式" r:id="rId1" imgW="990600" imgH="228600" progId="Equation.3">
                  <p:embed/>
                </p:oleObj>
              </mc:Choice>
              <mc:Fallback>
                <p:oleObj name="公式" r:id="rId1" imgW="990600" imgH="2286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5120" y="1288415"/>
                        <a:ext cx="1844675" cy="42735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97" name="Rectangle 17"/>
          <p:cNvSpPr>
            <a:spLocks noChangeArrowheads="1"/>
          </p:cNvSpPr>
          <p:nvPr/>
        </p:nvSpPr>
        <p:spPr bwMode="auto">
          <a:xfrm>
            <a:off x="1010920" y="2147253"/>
            <a:ext cx="30988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719248" name="Object 16"/>
          <p:cNvGraphicFramePr>
            <a:graphicFrameLocks noChangeAspect="1"/>
          </p:cNvGraphicFramePr>
          <p:nvPr/>
        </p:nvGraphicFramePr>
        <p:xfrm>
          <a:off x="2198370" y="1831340"/>
          <a:ext cx="6913563" cy="963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公式" r:id="rId3" imgW="2921000" imgH="406400" progId="Equation.3">
                  <p:embed/>
                </p:oleObj>
              </mc:Choice>
              <mc:Fallback>
                <p:oleObj name="公式" r:id="rId3" imgW="2921000" imgH="4064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8370" y="1831340"/>
                        <a:ext cx="6913563" cy="963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19250" name="Object 18"/>
          <p:cNvGraphicFramePr>
            <a:graphicFrameLocks noChangeAspect="1"/>
          </p:cNvGraphicFramePr>
          <p:nvPr/>
        </p:nvGraphicFramePr>
        <p:xfrm>
          <a:off x="3061970" y="2910840"/>
          <a:ext cx="6408738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公式" r:id="rId5" imgW="2451100" imgH="228600" progId="Equation.3">
                  <p:embed/>
                </p:oleObj>
              </mc:Choice>
              <mc:Fallback>
                <p:oleObj name="公式" r:id="rId5" imgW="2451100" imgH="22860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61970" y="2910840"/>
                        <a:ext cx="6408738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0719251" name="Object 19"/>
              <p:cNvSpPr txBox="1"/>
              <p:nvPr/>
            </p:nvSpPr>
            <p:spPr bwMode="auto">
              <a:xfrm>
                <a:off x="3003283" y="4063514"/>
                <a:ext cx="5761310" cy="1214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rm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zh-CN" alt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  <m:sup>
                          <m: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∞</m:t>
                          </m:r>
                        </m:sup>
                        <m:e>
                          <m: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sSup>
                            <m:sSupPr>
                              <m:ctrlPr>
                                <a:rPr lang="zh-CN" alt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zh-CN" alt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  <m:sup>
                              <m:r>
                                <a:rPr lang="zh-CN" alt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p>
                          </m:sSup>
                          <m: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⋅</m:t>
                          </m:r>
                          <m:sSup>
                            <m:sSupPr>
                              <m:ctrlPr>
                                <a:rPr lang="zh-CN" alt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zh-CN" alt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sup>
                              <m:r>
                                <a:rPr lang="zh-CN" alt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p>
                          </m:sSup>
                          <m: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⋅</m:t>
                          </m:r>
                          <m:sSup>
                            <m:sSupPr>
                              <m:ctrlPr>
                                <a:rPr lang="zh-CN" alt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zh-CN" alt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sup>
                              <m:r>
                                <a:rPr lang="zh-CN" alt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p>
                          </m:sSup>
                          <m: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  <m:f>
                            <m:fPr>
                              <m:ctrlPr>
                                <a:rPr lang="zh-CN" alt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zh-CN" alt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zh-CN" alt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zh-CN" alt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!</m:t>
                              </m:r>
                            </m:den>
                          </m:f>
                          <m:sSup>
                            <m:sSupPr>
                              <m:ctrlPr>
                                <a:rPr lang="zh-CN" alt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zh-CN" alt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zh-CN" alt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0719251" name="Object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003283" y="4063514"/>
                <a:ext cx="5761310" cy="1214437"/>
              </a:xfrm>
              <a:prstGeom prst="rect">
                <a:avLst/>
              </a:prstGeom>
              <a:blipFill rotWithShape="1">
                <a:blip r:embed="rId7"/>
                <a:stretch>
                  <a:fillRect l="-6" t="-12" r="6" b="38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719254" name="Object 22"/>
          <p:cNvGraphicFramePr>
            <a:graphicFrameLocks noChangeAspect="1"/>
          </p:cNvGraphicFramePr>
          <p:nvPr/>
        </p:nvGraphicFramePr>
        <p:xfrm>
          <a:off x="3061970" y="3641090"/>
          <a:ext cx="3889375" cy="534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公式" r:id="rId8" imgW="1485900" imgH="203200" progId="Equation.3">
                  <p:embed/>
                </p:oleObj>
              </mc:Choice>
              <mc:Fallback>
                <p:oleObj name="公式" r:id="rId8" imgW="1485900" imgH="203200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61970" y="3641090"/>
                        <a:ext cx="3889375" cy="534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2753974" y="5368885"/>
                <a:ext cx="3169285" cy="39878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dirty="0">
                        <a:latin typeface="Times New Roman" panose="02020603050405020304" pitchFamily="18" charset="0"/>
                      </a:rPr>
                      <m:t>a</m:t>
                    </m:r>
                    <m:r>
                      <m:rPr>
                        <m:nor/>
                      </m:rPr>
                      <a:rPr lang="en-US" altLang="zh-CN" baseline="-25000" dirty="0">
                        <a:latin typeface="Times New Roman" panose="02020603050405020304" pitchFamily="18" charset="0"/>
                      </a:rPr>
                      <m:t>n</m:t>
                    </m:r>
                    <m:r>
                      <a:rPr lang="en-US" altLang="zh-CN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zh-CN" altLang="en-US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zh-CN" alt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zh-CN" alt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e>
                      <m:sup>
                        <m:r>
                          <a:rPr lang="zh-CN" alt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  <m:r>
                      <a:rPr lang="zh-CN" altLang="en-US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zh-CN" altLang="en-US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3</m:t>
                    </m:r>
                    <m:r>
                      <a:rPr lang="zh-CN" altLang="en-US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⋅</m:t>
                    </m:r>
                    <m:sSup>
                      <m:sSupPr>
                        <m:ctrlPr>
                          <a:rPr lang="zh-CN" alt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zh-CN" alt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e>
                      <m:sup>
                        <m:r>
                          <a:rPr lang="zh-CN" alt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  <m:r>
                      <a:rPr lang="zh-CN" altLang="en-US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zh-CN" altLang="en-US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3</m:t>
                    </m:r>
                    <m:r>
                      <a:rPr lang="zh-CN" altLang="en-US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⋅</m:t>
                    </m:r>
                    <m:sSup>
                      <m:sSupPr>
                        <m:ctrlPr>
                          <a:rPr lang="zh-CN" alt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zh-CN" alt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zh-CN" alt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  <m:r>
                      <a:rPr lang="zh-CN" altLang="en-US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zh-CN" altLang="en-US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1</m:t>
                    </m:r>
                    <m:r>
                      <a:rPr lang="zh-CN" altLang="en-US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zh-CN" altLang="en-US" dirty="0"/>
                  <a:t> </a:t>
                </a:r>
                <a:endParaRPr lang="zh-CN" altLang="en-US" dirty="0"/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3974" y="5368885"/>
                <a:ext cx="3169285" cy="398780"/>
              </a:xfrm>
              <a:prstGeom prst="rect">
                <a:avLst/>
              </a:prstGeom>
              <a:blipFill rotWithShape="1">
                <a:blip r:embed="rId10"/>
                <a:stretch>
                  <a:fillRect l="-19" t="-149" r="-702" b="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标题 6"/>
          <p:cNvSpPr/>
          <p:nvPr>
            <p:ph type="title"/>
          </p:nvPr>
        </p:nvSpPr>
        <p:spPr>
          <a:xfrm>
            <a:off x="833077" y="606429"/>
            <a:ext cx="10852237" cy="441964"/>
          </a:xfrm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1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19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19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FF26B3F5-6E6F-4189-8B84-643A2392C544}" type="datetime1">
              <a:rPr kumimoji="0" lang="zh-CN" altLang="en-US" sz="1400" b="0" smtClean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28675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48050A2-9FA7-40D0-B7A4-06CB820C24C6}" type="slidenum">
              <a:rPr kumimoji="0" lang="en-US" altLang="zh-CN" sz="1400" b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07182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69925" y="885190"/>
            <a:ext cx="10852150" cy="5053965"/>
          </a:xfrm>
        </p:spPr>
        <p:txBody>
          <a:bodyPr/>
          <a:lstStyle/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Char char="§"/>
            </a:pPr>
            <a:r>
              <a:rPr lang="zh-CN" altLang="en-US"/>
              <a:t>例</a:t>
            </a:r>
            <a:r>
              <a:rPr lang="en-US" altLang="zh-CN">
                <a:latin typeface="Times New Roman" panose="02020603050405020304" pitchFamily="18" charset="0"/>
              </a:rPr>
              <a:t>3.9</a:t>
            </a:r>
            <a:r>
              <a:rPr lang="en-US" altLang="zh-CN"/>
              <a:t> </a:t>
            </a:r>
            <a:r>
              <a:rPr lang="zh-CN" altLang="en-US"/>
              <a:t>欧拉函数       表示不大于</a:t>
            </a:r>
            <a:r>
              <a:rPr lang="en-US" altLang="zh-CN">
                <a:latin typeface="Times New Roman" panose="02020603050405020304" pitchFamily="18" charset="0"/>
              </a:rPr>
              <a:t>n</a:t>
            </a:r>
            <a:r>
              <a:rPr lang="zh-CN" altLang="en-US"/>
              <a:t>，且与</a:t>
            </a:r>
            <a:r>
              <a:rPr lang="en-US" altLang="zh-CN">
                <a:latin typeface="Times New Roman" panose="02020603050405020304" pitchFamily="18" charset="0"/>
              </a:rPr>
              <a:t>n</a:t>
            </a:r>
            <a:r>
              <a:rPr lang="zh-CN" altLang="en-US"/>
              <a:t>互素的正整数的个数。</a:t>
            </a:r>
            <a:endParaRPr lang="zh-CN" altLang="en-US"/>
          </a:p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Char char="§"/>
            </a:pPr>
            <a:endParaRPr lang="zh-CN" altLang="en-US"/>
          </a:p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None/>
            </a:pPr>
            <a:r>
              <a:rPr lang="zh-CN" altLang="en-US"/>
              <a:t>     设                       ，                     表示从</a:t>
            </a:r>
            <a:r>
              <a:rPr lang="en-US" altLang="zh-CN">
                <a:latin typeface="Times New Roman" panose="02020603050405020304" pitchFamily="18" charset="0"/>
              </a:rPr>
              <a:t>1</a:t>
            </a:r>
            <a:r>
              <a:rPr lang="zh-CN" altLang="en-US"/>
              <a:t>到</a:t>
            </a:r>
            <a:r>
              <a:rPr lang="en-US" altLang="zh-CN">
                <a:latin typeface="Times New Roman" panose="02020603050405020304" pitchFamily="18" charset="0"/>
              </a:rPr>
              <a:t>n</a:t>
            </a:r>
            <a:r>
              <a:rPr lang="zh-CN" altLang="en-US">
                <a:latin typeface="Times New Roman" panose="02020603050405020304" pitchFamily="18" charset="0"/>
              </a:rPr>
              <a:t>中</a:t>
            </a:r>
            <a:r>
              <a:rPr lang="zh-CN" altLang="en-US"/>
              <a:t>能被     整除的数的集合，那么有</a:t>
            </a:r>
            <a:endParaRPr lang="zh-CN" altLang="en-US"/>
          </a:p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None/>
            </a:pPr>
            <a:r>
              <a:rPr lang="zh-CN" altLang="en-US"/>
              <a:t>     </a:t>
            </a:r>
            <a:endParaRPr lang="zh-CN" altLang="en-US"/>
          </a:p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None/>
            </a:pPr>
            <a:endParaRPr lang="zh-CN" altLang="en-US"/>
          </a:p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None/>
            </a:pPr>
            <a:r>
              <a:rPr lang="zh-CN" altLang="en-US"/>
              <a:t>                                                                 </a:t>
            </a:r>
            <a:endParaRPr lang="en-US" altLang="zh-CN"/>
          </a:p>
        </p:txBody>
      </p:sp>
      <p:sp>
        <p:nvSpPr>
          <p:cNvPr id="28678" name="Rectangle 4"/>
          <p:cNvSpPr>
            <a:spLocks noChangeArrowheads="1"/>
          </p:cNvSpPr>
          <p:nvPr/>
        </p:nvSpPr>
        <p:spPr bwMode="auto">
          <a:xfrm>
            <a:off x="555783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8679" name="Rectangle 5"/>
          <p:cNvSpPr>
            <a:spLocks noChangeArrowheads="1"/>
          </p:cNvSpPr>
          <p:nvPr/>
        </p:nvSpPr>
        <p:spPr bwMode="auto">
          <a:xfrm>
            <a:off x="5600700" y="3314700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8680" name="Rectangle 6"/>
          <p:cNvSpPr>
            <a:spLocks noChangeArrowheads="1"/>
          </p:cNvSpPr>
          <p:nvPr/>
        </p:nvSpPr>
        <p:spPr bwMode="auto">
          <a:xfrm>
            <a:off x="557688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8681" name="Rectangle 7"/>
          <p:cNvSpPr>
            <a:spLocks noChangeArrowheads="1"/>
          </p:cNvSpPr>
          <p:nvPr/>
        </p:nvSpPr>
        <p:spPr bwMode="auto">
          <a:xfrm>
            <a:off x="5867400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8683" name="Rectangle 9"/>
          <p:cNvSpPr>
            <a:spLocks noChangeArrowheads="1"/>
          </p:cNvSpPr>
          <p:nvPr/>
        </p:nvSpPr>
        <p:spPr bwMode="auto">
          <a:xfrm>
            <a:off x="5491163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8684" name="Rectangle 10"/>
          <p:cNvSpPr>
            <a:spLocks noChangeArrowheads="1"/>
          </p:cNvSpPr>
          <p:nvPr/>
        </p:nvSpPr>
        <p:spPr bwMode="auto">
          <a:xfrm>
            <a:off x="519588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8686" name="Rectangle 12"/>
          <p:cNvSpPr>
            <a:spLocks noChangeArrowheads="1"/>
          </p:cNvSpPr>
          <p:nvPr/>
        </p:nvSpPr>
        <p:spPr bwMode="auto">
          <a:xfrm>
            <a:off x="5638800" y="3314700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8687" name="Rectangle 13"/>
          <p:cNvSpPr>
            <a:spLocks noChangeArrowheads="1"/>
          </p:cNvSpPr>
          <p:nvPr/>
        </p:nvSpPr>
        <p:spPr bwMode="auto">
          <a:xfrm>
            <a:off x="1524000" y="2984501"/>
            <a:ext cx="30988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718224" name="Object 16"/>
          <p:cNvGraphicFramePr>
            <a:graphicFrameLocks noChangeAspect="1"/>
          </p:cNvGraphicFramePr>
          <p:nvPr/>
        </p:nvGraphicFramePr>
        <p:xfrm>
          <a:off x="2856230" y="1280795"/>
          <a:ext cx="998855" cy="3670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公式" r:id="rId1" imgW="545465" imgH="203200" progId="Equation.3">
                  <p:embed/>
                </p:oleObj>
              </mc:Choice>
              <mc:Fallback>
                <p:oleObj name="公式" r:id="rId1" imgW="545465" imgH="2032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6230" y="1280795"/>
                        <a:ext cx="998855" cy="36703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18226" name="Object 18"/>
          <p:cNvGraphicFramePr>
            <a:graphicFrameLocks noChangeAspect="1"/>
          </p:cNvGraphicFramePr>
          <p:nvPr/>
        </p:nvGraphicFramePr>
        <p:xfrm>
          <a:off x="1524000" y="1279525"/>
          <a:ext cx="979805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公式" r:id="rId3" imgW="533400" imgH="203200" progId="Equation.3">
                  <p:embed/>
                </p:oleObj>
              </mc:Choice>
              <mc:Fallback>
                <p:oleObj name="公式" r:id="rId3" imgW="533400" imgH="20320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279525"/>
                        <a:ext cx="979805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18227" name="Object 19"/>
          <p:cNvGraphicFramePr>
            <a:graphicFrameLocks noChangeAspect="1"/>
          </p:cNvGraphicFramePr>
          <p:nvPr/>
        </p:nvGraphicFramePr>
        <p:xfrm>
          <a:off x="4207510" y="1280795"/>
          <a:ext cx="105346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公式" r:id="rId5" imgW="558800" imgH="203200" progId="Equation.3">
                  <p:embed/>
                </p:oleObj>
              </mc:Choice>
              <mc:Fallback>
                <p:oleObj name="公式" r:id="rId5" imgW="558800" imgH="203200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07510" y="1280795"/>
                        <a:ext cx="1053465" cy="377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18228" name="Object 20"/>
          <p:cNvGraphicFramePr>
            <a:graphicFrameLocks noChangeAspect="1"/>
          </p:cNvGraphicFramePr>
          <p:nvPr/>
        </p:nvGraphicFramePr>
        <p:xfrm>
          <a:off x="5634990" y="1266190"/>
          <a:ext cx="1048385" cy="3765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公式" r:id="rId7" imgW="558800" imgH="203200" progId="Equation.3">
                  <p:embed/>
                </p:oleObj>
              </mc:Choice>
              <mc:Fallback>
                <p:oleObj name="公式" r:id="rId7" imgW="558800" imgH="20320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4990" y="1266190"/>
                        <a:ext cx="1048385" cy="37655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18229" name="Object 21"/>
          <p:cNvGraphicFramePr>
            <a:graphicFrameLocks noChangeAspect="1"/>
          </p:cNvGraphicFramePr>
          <p:nvPr/>
        </p:nvGraphicFramePr>
        <p:xfrm>
          <a:off x="6964680" y="1281430"/>
          <a:ext cx="1024255" cy="3676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公式" r:id="rId9" imgW="558800" imgH="203200" progId="Equation.3">
                  <p:embed/>
                </p:oleObj>
              </mc:Choice>
              <mc:Fallback>
                <p:oleObj name="公式" r:id="rId9" imgW="558800" imgH="20320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64680" y="1281430"/>
                        <a:ext cx="1024255" cy="36766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18230" name="Object 22"/>
          <p:cNvGraphicFramePr>
            <a:graphicFrameLocks noChangeAspect="1"/>
          </p:cNvGraphicFramePr>
          <p:nvPr/>
        </p:nvGraphicFramePr>
        <p:xfrm>
          <a:off x="1413510" y="1680845"/>
          <a:ext cx="1798320" cy="4248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公式" r:id="rId11" imgW="1129665" imgH="266700" progId="Equation.3">
                  <p:embed/>
                </p:oleObj>
              </mc:Choice>
              <mc:Fallback>
                <p:oleObj name="公式" r:id="rId11" imgW="1129665" imgH="266700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13510" y="1680845"/>
                        <a:ext cx="1798320" cy="42481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18232" name="Object 24"/>
          <p:cNvGraphicFramePr>
            <a:graphicFrameLocks noChangeAspect="1"/>
          </p:cNvGraphicFramePr>
          <p:nvPr/>
        </p:nvGraphicFramePr>
        <p:xfrm>
          <a:off x="3275965" y="1764030"/>
          <a:ext cx="1553210" cy="3416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公式" r:id="rId13" imgW="1040765" imgH="228600" progId="Equation.3">
                  <p:embed/>
                </p:oleObj>
              </mc:Choice>
              <mc:Fallback>
                <p:oleObj name="公式" r:id="rId13" imgW="1040765" imgH="228600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5965" y="1764030"/>
                        <a:ext cx="1553210" cy="34163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18234" name="Object 26"/>
          <p:cNvGraphicFramePr>
            <a:graphicFrameLocks noChangeAspect="1"/>
          </p:cNvGraphicFramePr>
          <p:nvPr/>
        </p:nvGraphicFramePr>
        <p:xfrm>
          <a:off x="6751955" y="1764030"/>
          <a:ext cx="31305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公式" r:id="rId15" imgW="177800" imgH="228600" progId="Equation.3">
                  <p:embed/>
                </p:oleObj>
              </mc:Choice>
              <mc:Fallback>
                <p:oleObj name="公式" r:id="rId15" imgW="177800" imgH="228600" progId="Equation.3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51955" y="1764030"/>
                        <a:ext cx="313055" cy="396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18236" name="Object 28"/>
          <p:cNvGraphicFramePr>
            <a:graphicFrameLocks noChangeAspect="1"/>
          </p:cNvGraphicFramePr>
          <p:nvPr/>
        </p:nvGraphicFramePr>
        <p:xfrm>
          <a:off x="1247775" y="2238375"/>
          <a:ext cx="2754630" cy="8502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公式" r:id="rId17" imgW="1435100" imgH="444500" progId="Equation.3">
                  <p:embed/>
                </p:oleObj>
              </mc:Choice>
              <mc:Fallback>
                <p:oleObj name="公式" r:id="rId17" imgW="1435100" imgH="444500" progId="Equation.3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7775" y="2238375"/>
                        <a:ext cx="2754630" cy="85026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18238" name="Object 30"/>
          <p:cNvGraphicFramePr>
            <a:graphicFrameLocks noChangeAspect="1"/>
          </p:cNvGraphicFramePr>
          <p:nvPr/>
        </p:nvGraphicFramePr>
        <p:xfrm>
          <a:off x="1275080" y="3140075"/>
          <a:ext cx="3921760" cy="7613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公式" r:id="rId19" imgW="2336800" imgH="457200" progId="Equation.3">
                  <p:embed/>
                </p:oleObj>
              </mc:Choice>
              <mc:Fallback>
                <p:oleObj name="公式" r:id="rId19" imgW="2336800" imgH="457200" progId="Equation.3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5080" y="3140075"/>
                        <a:ext cx="3921760" cy="76136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98" name="Object 34"/>
          <p:cNvGraphicFramePr>
            <a:graphicFrameLocks noChangeAspect="1"/>
          </p:cNvGraphicFramePr>
          <p:nvPr/>
        </p:nvGraphicFramePr>
        <p:xfrm>
          <a:off x="2856230" y="971550"/>
          <a:ext cx="464820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公式" r:id="rId21" imgW="317500" imgH="190500" progId="Equation.3">
                  <p:embed/>
                </p:oleObj>
              </mc:Choice>
              <mc:Fallback>
                <p:oleObj name="公式" r:id="rId21" imgW="317500" imgH="190500" progId="Equation.3">
                  <p:embed/>
                  <p:pic>
                    <p:nvPicPr>
                      <p:cNvPr id="0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6230" y="971550"/>
                        <a:ext cx="464820" cy="276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标题 12"/>
          <p:cNvSpPr/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18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18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18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18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18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182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18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18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18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18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18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182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992549F-CFB5-410A-8685-BADDDC6B29F7}" type="datetime1">
              <a:rPr kumimoji="0" lang="zh-CN" altLang="en-US" sz="1400" b="0" smtClean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29699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B760B29-C182-411B-84D6-11C1BD28A507}" type="slidenum">
              <a:rPr kumimoji="0" lang="en-US" altLang="zh-CN" sz="1400" b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29702" name="Rectangle 4"/>
          <p:cNvSpPr>
            <a:spLocks noChangeArrowheads="1"/>
          </p:cNvSpPr>
          <p:nvPr/>
        </p:nvSpPr>
        <p:spPr bwMode="auto">
          <a:xfrm>
            <a:off x="555783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9703" name="Rectangle 5"/>
          <p:cNvSpPr>
            <a:spLocks noChangeArrowheads="1"/>
          </p:cNvSpPr>
          <p:nvPr/>
        </p:nvSpPr>
        <p:spPr bwMode="auto">
          <a:xfrm>
            <a:off x="5600700" y="3314700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9704" name="Rectangle 6"/>
          <p:cNvSpPr>
            <a:spLocks noChangeArrowheads="1"/>
          </p:cNvSpPr>
          <p:nvPr/>
        </p:nvSpPr>
        <p:spPr bwMode="auto">
          <a:xfrm>
            <a:off x="557688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9705" name="Rectangle 7"/>
          <p:cNvSpPr>
            <a:spLocks noChangeArrowheads="1"/>
          </p:cNvSpPr>
          <p:nvPr/>
        </p:nvSpPr>
        <p:spPr bwMode="auto">
          <a:xfrm>
            <a:off x="5867400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9706" name="Rectangle 8"/>
          <p:cNvSpPr>
            <a:spLocks noChangeArrowheads="1"/>
          </p:cNvSpPr>
          <p:nvPr/>
        </p:nvSpPr>
        <p:spPr bwMode="auto">
          <a:xfrm>
            <a:off x="4872038" y="3219450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9707" name="Rectangle 9"/>
          <p:cNvSpPr>
            <a:spLocks noChangeArrowheads="1"/>
          </p:cNvSpPr>
          <p:nvPr/>
        </p:nvSpPr>
        <p:spPr bwMode="auto">
          <a:xfrm>
            <a:off x="5491163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9708" name="Rectangle 10"/>
          <p:cNvSpPr>
            <a:spLocks noChangeArrowheads="1"/>
          </p:cNvSpPr>
          <p:nvPr/>
        </p:nvSpPr>
        <p:spPr bwMode="auto">
          <a:xfrm>
            <a:off x="519588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9709" name="Rectangle 11"/>
          <p:cNvSpPr>
            <a:spLocks noChangeArrowheads="1"/>
          </p:cNvSpPr>
          <p:nvPr/>
        </p:nvSpPr>
        <p:spPr bwMode="auto">
          <a:xfrm>
            <a:off x="542448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9710" name="Rectangle 12"/>
          <p:cNvSpPr>
            <a:spLocks noChangeArrowheads="1"/>
          </p:cNvSpPr>
          <p:nvPr/>
        </p:nvSpPr>
        <p:spPr bwMode="auto">
          <a:xfrm>
            <a:off x="5638800" y="3314700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9711" name="Rectangle 13"/>
          <p:cNvSpPr>
            <a:spLocks noChangeArrowheads="1"/>
          </p:cNvSpPr>
          <p:nvPr/>
        </p:nvSpPr>
        <p:spPr bwMode="auto">
          <a:xfrm>
            <a:off x="1524000" y="2984501"/>
            <a:ext cx="30988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9712" name="Rectangle 15"/>
          <p:cNvSpPr>
            <a:spLocks noChangeArrowheads="1"/>
          </p:cNvSpPr>
          <p:nvPr/>
        </p:nvSpPr>
        <p:spPr bwMode="auto">
          <a:xfrm>
            <a:off x="1524000" y="2593976"/>
            <a:ext cx="30988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9713" name="Object 16"/>
              <p:cNvSpPr txBox="1"/>
              <p:nvPr/>
            </p:nvSpPr>
            <p:spPr bwMode="auto">
              <a:xfrm>
                <a:off x="1523998" y="1941469"/>
                <a:ext cx="5786722" cy="273630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rm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zh-CN" altLang="en-US" sz="20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zh-CN" altLang="en-US" sz="20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zh-CN" altLang="en-US" sz="20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ctrlPr>
                            <a:rPr lang="zh-CN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zh-CN" alt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zh-CN" alt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num>
                            <m:den>
                              <m:sSub>
                                <m:sSubPr>
                                  <m:ctrlPr>
                                    <a:rPr lang="zh-CN" alt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zh-CN" alt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zh-CN" alt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den>
                          </m:f>
                          <m:r>
                            <a:rPr lang="zh-CN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zh-CN" alt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zh-CN" alt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num>
                            <m:den>
                              <m:sSub>
                                <m:sSubPr>
                                  <m:ctrlPr>
                                    <a:rPr lang="zh-CN" alt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zh-CN" alt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zh-CN" alt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den>
                          </m:f>
                          <m:r>
                            <a:rPr lang="zh-CN" alt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+⋯+</m:t>
                          </m:r>
                          <m:f>
                            <m:fPr>
                              <m:ctrlPr>
                                <a:rPr lang="zh-CN" alt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zh-CN" alt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num>
                            <m:den>
                              <m:sSub>
                                <m:sSubPr>
                                  <m:ctrlPr>
                                    <a:rPr lang="zh-CN" alt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zh-CN" alt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zh-CN" alt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sub>
                              </m:sSub>
                            </m:den>
                          </m:f>
                        </m:e>
                      </m:d>
                    </m:oMath>
                  </m:oMathPara>
                </a14:m>
                <a:endParaRPr lang="en-US" altLang="zh-CN" sz="2000" i="1" dirty="0">
                  <a:solidFill>
                    <a:srgbClr val="000000"/>
                  </a:solidFill>
                  <a:latin typeface="Cambria Math" panose="02040503050406030204" pitchFamily="18" charset="0"/>
                </a:endParaRPr>
              </a:p>
              <a:p>
                <a:r>
                  <a:rPr lang="zh-CN" altLang="en-US" sz="2000" dirty="0">
                    <a:solidFill>
                      <a:srgbClr val="000000"/>
                    </a:solidFill>
                  </a:rPr>
                  <a:t>   </a:t>
                </a:r>
                <a14:m>
                  <m:oMath xmlns:m="http://schemas.openxmlformats.org/officeDocument/2006/math">
                    <m:r>
                      <a:rPr lang="zh-CN" altLang="en-US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d>
                      <m:dPr>
                        <m:ctrlPr>
                          <a:rPr lang="zh-CN" altLang="en-US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en-US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zh-CN" altLang="en-US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num>
                          <m:den>
                            <m:sSub>
                              <m:sSubPr>
                                <m:ctrlPr>
                                  <a:rPr lang="zh-CN" altLang="en-US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zh-CN" altLang="en-US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</m:e>
                              <m:sub>
                                <m:r>
                                  <a:rPr lang="zh-CN" altLang="en-US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zh-CN" altLang="en-US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zh-CN" altLang="en-US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</m:e>
                              <m:sub>
                                <m:r>
                                  <a:rPr lang="zh-CN" altLang="en-US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den>
                        </m:f>
                        <m:r>
                          <a:rPr lang="zh-CN" altLang="en-US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zh-CN" altLang="en-US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zh-CN" altLang="en-US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num>
                          <m:den>
                            <m:sSub>
                              <m:sSubPr>
                                <m:ctrlPr>
                                  <a:rPr lang="zh-CN" altLang="en-US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zh-CN" altLang="en-US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</m:e>
                              <m:sub>
                                <m:r>
                                  <a:rPr lang="zh-CN" altLang="en-US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zh-CN" altLang="en-US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zh-CN" altLang="en-US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</m:e>
                              <m:sub>
                                <m:r>
                                  <a:rPr lang="zh-CN" altLang="en-US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sub>
                            </m:sSub>
                          </m:den>
                        </m:f>
                        <m:r>
                          <a:rPr lang="zh-CN" altLang="en-US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+⋯+</m:t>
                        </m:r>
                        <m:f>
                          <m:fPr>
                            <m:ctrlPr>
                              <a:rPr lang="zh-CN" altLang="en-US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zh-CN" altLang="en-US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num>
                          <m:den>
                            <m:sSub>
                              <m:sSubPr>
                                <m:ctrlPr>
                                  <a:rPr lang="zh-CN" altLang="en-US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zh-CN" altLang="en-US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</m:e>
                              <m:sub>
                                <m:r>
                                  <a:rPr lang="zh-CN" altLang="en-US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r>
                                  <a:rPr lang="zh-CN" altLang="en-US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zh-CN" altLang="en-US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zh-CN" altLang="en-US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zh-CN" altLang="en-US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</m:e>
                              <m:sub>
                                <m:r>
                                  <a:rPr lang="zh-CN" altLang="en-US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b>
                            </m:sSub>
                          </m:den>
                        </m:f>
                      </m:e>
                    </m:d>
                  </m:oMath>
                </a14:m>
                <a:br>
                  <a:rPr lang="zh-CN" altLang="en-US" sz="2000" i="1" dirty="0">
                    <a:solidFill>
                      <a:srgbClr val="000000"/>
                    </a:solidFill>
                    <a:latin typeface="Cambria Math" panose="020405030504060302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zh-CN" altLang="en-US" sz="2000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   </m:t>
                      </m:r>
                      <m:r>
                        <a:rPr lang="zh-CN" alt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−⋯</m:t>
                      </m:r>
                    </m:oMath>
                  </m:oMathPara>
                </a14:m>
                <a:endParaRPr lang="en-US" altLang="zh-CN" sz="2000" i="1" dirty="0">
                  <a:solidFill>
                    <a:srgbClr val="000000"/>
                  </a:solidFill>
                  <a:latin typeface="Cambria Math" panose="02040503050406030204" pitchFamily="18" charset="0"/>
                </a:endParaRPr>
              </a:p>
              <a:p>
                <a:r>
                  <a:rPr lang="zh-CN" altLang="en-US" sz="2000" dirty="0">
                    <a:solidFill>
                      <a:srgbClr val="000000"/>
                    </a:solidFill>
                  </a:rPr>
                  <a:t>   </a:t>
                </a:r>
                <a14:m>
                  <m:oMath xmlns:m="http://schemas.openxmlformats.org/officeDocument/2006/math">
                    <m:r>
                      <a:rPr lang="zh-CN" altLang="en-US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±</m:t>
                    </m:r>
                    <m:f>
                      <m:fPr>
                        <m:ctrlPr>
                          <a:rPr lang="zh-CN" altLang="en-US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num>
                      <m:den>
                        <m:sSub>
                          <m:sSubPr>
                            <m:ctrlPr>
                              <a:rPr lang="zh-CN" altLang="en-US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CN" altLang="en-US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zh-CN" altLang="en-US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zh-CN" altLang="en-US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CN" altLang="en-US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zh-CN" altLang="en-US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zh-CN" altLang="en-US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⋯</m:t>
                        </m:r>
                        <m:sSub>
                          <m:sSubPr>
                            <m:ctrlPr>
                              <a:rPr lang="zh-CN" altLang="en-US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CN" altLang="en-US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zh-CN" altLang="en-US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</m:den>
                    </m:f>
                  </m:oMath>
                </a14:m>
                <a:endParaRPr lang="zh-CN" altLang="en-US" sz="2000" dirty="0"/>
              </a:p>
            </p:txBody>
          </p:sp>
        </mc:Choice>
        <mc:Fallback>
          <p:sp>
            <p:nvSpPr>
              <p:cNvPr id="29713" name="Object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23998" y="1941469"/>
                <a:ext cx="5786722" cy="2736304"/>
              </a:xfrm>
              <a:prstGeom prst="rect">
                <a:avLst/>
              </a:prstGeom>
              <a:blipFill rotWithShape="1">
                <a:blip r:embed="rId1"/>
                <a:stretch>
                  <a:fillRect l="-11" t="-10" r="10" b="13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9714" name="Object 17"/>
          <p:cNvGraphicFramePr>
            <a:graphicFrameLocks noChangeAspect="1"/>
          </p:cNvGraphicFramePr>
          <p:nvPr/>
        </p:nvGraphicFramePr>
        <p:xfrm>
          <a:off x="912495" y="1122045"/>
          <a:ext cx="3213100" cy="5822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公式" r:id="rId2" imgW="1548765" imgH="279400" progId="Equation.3">
                  <p:embed/>
                </p:oleObj>
              </mc:Choice>
              <mc:Fallback>
                <p:oleObj name="公式" r:id="rId2" imgW="1548765" imgH="27940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2495" y="1122045"/>
                        <a:ext cx="3213100" cy="58229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15" name="Object 18"/>
          <p:cNvGraphicFramePr>
            <a:graphicFrameLocks noChangeAspect="1"/>
          </p:cNvGraphicFramePr>
          <p:nvPr/>
        </p:nvGraphicFramePr>
        <p:xfrm>
          <a:off x="1389549" y="4174341"/>
          <a:ext cx="4249737" cy="101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公式" r:id="rId4" imgW="2032000" imgH="482600" progId="Equation.3">
                  <p:embed/>
                </p:oleObj>
              </mc:Choice>
              <mc:Fallback>
                <p:oleObj name="公式" r:id="rId4" imgW="2032000" imgH="48260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89549" y="4174341"/>
                        <a:ext cx="4249737" cy="1012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标题 2"/>
          <p:cNvSpPr/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F7D997DB-8A59-4DCA-9A63-65372333580C}" type="datetime1">
              <a:rPr kumimoji="0" lang="zh-CN" altLang="en-US" sz="1400" b="0" smtClean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30723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C2012FA4-58A9-43E0-B1E2-E014A5D317CD}" type="slidenum">
              <a:rPr kumimoji="0" lang="en-US" altLang="zh-CN" sz="1400" b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3072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69925" y="885825"/>
            <a:ext cx="10852150" cy="5286375"/>
          </a:xfrm>
        </p:spPr>
        <p:txBody>
          <a:bodyPr/>
          <a:lstStyle/>
          <a:p>
            <a:pPr marL="571500" indent="-571500" algn="just" eaLnBrk="1" hangingPunct="1">
              <a:buSzTx/>
              <a:buFont typeface="Wingdings" panose="05000000000000000000" pitchFamily="2" charset="2"/>
              <a:buChar char="§"/>
            </a:pPr>
            <a:r>
              <a:rPr lang="zh-CN" altLang="en-US"/>
              <a:t>例</a:t>
            </a:r>
            <a:endParaRPr lang="zh-CN" altLang="en-US"/>
          </a:p>
        </p:txBody>
      </p:sp>
      <p:sp>
        <p:nvSpPr>
          <p:cNvPr id="30726" name="Rectangle 4"/>
          <p:cNvSpPr>
            <a:spLocks noChangeArrowheads="1"/>
          </p:cNvSpPr>
          <p:nvPr/>
        </p:nvSpPr>
        <p:spPr bwMode="auto">
          <a:xfrm>
            <a:off x="555783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727" name="Rectangle 5"/>
          <p:cNvSpPr>
            <a:spLocks noChangeArrowheads="1"/>
          </p:cNvSpPr>
          <p:nvPr/>
        </p:nvSpPr>
        <p:spPr bwMode="auto">
          <a:xfrm>
            <a:off x="5600700" y="3314700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728" name="Rectangle 6"/>
          <p:cNvSpPr>
            <a:spLocks noChangeArrowheads="1"/>
          </p:cNvSpPr>
          <p:nvPr/>
        </p:nvSpPr>
        <p:spPr bwMode="auto">
          <a:xfrm>
            <a:off x="557688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729" name="Rectangle 7"/>
          <p:cNvSpPr>
            <a:spLocks noChangeArrowheads="1"/>
          </p:cNvSpPr>
          <p:nvPr/>
        </p:nvSpPr>
        <p:spPr bwMode="auto">
          <a:xfrm>
            <a:off x="5867400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730" name="Rectangle 8"/>
          <p:cNvSpPr>
            <a:spLocks noChangeArrowheads="1"/>
          </p:cNvSpPr>
          <p:nvPr/>
        </p:nvSpPr>
        <p:spPr bwMode="auto">
          <a:xfrm>
            <a:off x="4872038" y="3219450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731" name="Rectangle 9"/>
          <p:cNvSpPr>
            <a:spLocks noChangeArrowheads="1"/>
          </p:cNvSpPr>
          <p:nvPr/>
        </p:nvSpPr>
        <p:spPr bwMode="auto">
          <a:xfrm>
            <a:off x="5491163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732" name="Rectangle 10"/>
          <p:cNvSpPr>
            <a:spLocks noChangeArrowheads="1"/>
          </p:cNvSpPr>
          <p:nvPr/>
        </p:nvSpPr>
        <p:spPr bwMode="auto">
          <a:xfrm>
            <a:off x="519588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733" name="Rectangle 11"/>
          <p:cNvSpPr>
            <a:spLocks noChangeArrowheads="1"/>
          </p:cNvSpPr>
          <p:nvPr/>
        </p:nvSpPr>
        <p:spPr bwMode="auto">
          <a:xfrm>
            <a:off x="542448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734" name="Rectangle 12"/>
          <p:cNvSpPr>
            <a:spLocks noChangeArrowheads="1"/>
          </p:cNvSpPr>
          <p:nvPr/>
        </p:nvSpPr>
        <p:spPr bwMode="auto">
          <a:xfrm>
            <a:off x="5638800" y="3314700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735" name="Rectangle 13"/>
          <p:cNvSpPr>
            <a:spLocks noChangeArrowheads="1"/>
          </p:cNvSpPr>
          <p:nvPr/>
        </p:nvSpPr>
        <p:spPr bwMode="auto">
          <a:xfrm>
            <a:off x="1524000" y="2984501"/>
            <a:ext cx="30988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736" name="Rectangle 15"/>
          <p:cNvSpPr>
            <a:spLocks noChangeArrowheads="1"/>
          </p:cNvSpPr>
          <p:nvPr/>
        </p:nvSpPr>
        <p:spPr bwMode="auto">
          <a:xfrm>
            <a:off x="1524000" y="3098801"/>
            <a:ext cx="30988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30737" name="Object 14"/>
          <p:cNvGraphicFramePr>
            <a:graphicFrameLocks noChangeAspect="1"/>
          </p:cNvGraphicFramePr>
          <p:nvPr/>
        </p:nvGraphicFramePr>
        <p:xfrm>
          <a:off x="1728470" y="955993"/>
          <a:ext cx="237490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公式" r:id="rId1" imgW="1054100" imgH="203200" progId="Equation.3">
                  <p:embed/>
                </p:oleObj>
              </mc:Choice>
              <mc:Fallback>
                <p:oleObj name="公式" r:id="rId1" imgW="1054100" imgH="2032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28470" y="955993"/>
                        <a:ext cx="2374900" cy="450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38" name="Rectangle 17"/>
          <p:cNvSpPr>
            <a:spLocks noChangeArrowheads="1"/>
          </p:cNvSpPr>
          <p:nvPr/>
        </p:nvSpPr>
        <p:spPr bwMode="auto">
          <a:xfrm>
            <a:off x="1524000" y="2984501"/>
            <a:ext cx="30988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30739" name="Object 16"/>
          <p:cNvGraphicFramePr>
            <a:graphicFrameLocks noChangeAspect="1"/>
          </p:cNvGraphicFramePr>
          <p:nvPr/>
        </p:nvGraphicFramePr>
        <p:xfrm>
          <a:off x="1619250" y="1769110"/>
          <a:ext cx="7416800" cy="1039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公式" r:id="rId3" imgW="3149600" imgH="444500" progId="Equation.3">
                  <p:embed/>
                </p:oleObj>
              </mc:Choice>
              <mc:Fallback>
                <p:oleObj name="公式" r:id="rId3" imgW="3149600" imgH="4445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250" y="1769110"/>
                        <a:ext cx="7416800" cy="1039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标题 2"/>
          <p:cNvSpPr/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t>应用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当遇到有重叠、限制条件复杂的计数问题时，往往可以尝试使用容斥原理来解决，通过将复杂问题分解为多个简单的子问题，再利用容斥原理进行组合计算，从而得到最终答案：</a:t>
            </a:r>
            <a:endParaRPr lang="zh-CN" altLang="en-US"/>
          </a:p>
          <a:p>
            <a:r>
              <a:rPr lang="zh-CN" altLang="en-US"/>
              <a:t>染色问题</a:t>
            </a:r>
            <a:endParaRPr lang="zh-CN" altLang="en-US"/>
          </a:p>
          <a:p>
            <a:r>
              <a:rPr lang="zh-CN" altLang="en-US"/>
              <a:t>问题描述：用种颜色给个区域染色，要求相邻区域颜色不同，求染色方案数。</a:t>
            </a:r>
            <a:endParaRPr lang="zh-CN" altLang="en-US"/>
          </a:p>
          <a:p>
            <a:r>
              <a:rPr lang="zh-CN" altLang="en-US"/>
              <a:t>图的染色扩展问题：</a:t>
            </a:r>
            <a:endParaRPr lang="zh-CN" altLang="en-US"/>
          </a:p>
          <a:p>
            <a:r>
              <a:rPr lang="zh-CN" altLang="en-US"/>
              <a:t>除了提到的基本染色问题，如果还要求某些特定区域的颜色种类有限制，或者要求某些颜色必须使用等更复杂的条件时，也可以通过容斥原理来解决。比如先不考虑这些复杂条件计算染色方案数，再分别计算违反各种限制条件的方案数，最后利用容斥原理得到满足所有条件的染色方案数。</a:t>
            </a:r>
            <a:endParaRPr lang="zh-CN" altLang="en-US"/>
          </a:p>
          <a:p>
            <a:r>
              <a:rPr lang="zh-CN" altLang="en-US"/>
              <a:t>图的独立集问题：</a:t>
            </a:r>
            <a:endParaRPr lang="zh-CN" altLang="en-US"/>
          </a:p>
          <a:p>
            <a:r>
              <a:rPr lang="zh-CN" altLang="en-US"/>
              <a:t>在一个无向图中，求大小为</a:t>
            </a:r>
            <a:r>
              <a:rPr lang="en-US" altLang="zh-CN"/>
              <a:t>k</a:t>
            </a:r>
            <a:r>
              <a:rPr lang="zh-CN" altLang="en-US"/>
              <a:t>的独立集（即任意两个顶点之间都没有边相连的顶点集合）的个数。可以通过容斥原理，先计算所有可能的</a:t>
            </a:r>
            <a:r>
              <a:rPr lang="en-US" altLang="zh-CN"/>
              <a:t>k</a:t>
            </a:r>
            <a:r>
              <a:rPr lang="zh-CN" altLang="en-US"/>
              <a:t>个顶点的子集个数，然后减去其中存在相邻顶点的子集个数，而计算存在相邻顶点的子集个数时，需要根据容斥原理对不同的相邻情况进行组合计算。</a:t>
            </a:r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p>
                <a:r>
                  <a:rPr lang="zh-CN" altLang="en-US"/>
                  <a:t>集合覆盖问题</a:t>
                </a:r>
                <a:endParaRPr lang="zh-CN" altLang="en-US"/>
              </a:p>
              <a:p>
                <a:pPr>
                  <a:buFont typeface="Wingdings" panose="05000000000000000000" charset="0"/>
                  <a:buChar char="Ø"/>
                </a:pPr>
                <a:r>
                  <a:rPr lang="zh-CN" altLang="en-US"/>
                  <a:t>最小集合覆盖问题的变形：给定多个集合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⋯,</m:t>
                    </m:r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zh-CN" altLang="en-US"/>
                  <a:t>，以及一个元素集合</a:t>
                </a:r>
                <a:r>
                  <a:rPr lang="en-US" altLang="zh-CN"/>
                  <a:t>U</a:t>
                </a:r>
                <a:r>
                  <a:rPr lang="zh-CN" altLang="en-US"/>
                  <a:t>，要计算用这些集合去覆盖</a:t>
                </a:r>
                <a:r>
                  <a:rPr lang="en-US" altLang="zh-CN"/>
                  <a:t>U</a:t>
                </a:r>
                <a:r>
                  <a:rPr lang="zh-CN" altLang="en-US"/>
                  <a:t>中元素，在满足一定条件下（如使用集合的数量限制等）不同覆盖方式的数量。可以利用容斥原理，先计算使用任意数量集合进行覆盖的情况，然后通过容斥原理排除不符合条件的覆盖方式，比如重复覆盖过多的情况等。</a:t>
                </a:r>
                <a:endParaRPr lang="zh-CN" altLang="en-US"/>
              </a:p>
              <a:p>
                <a:pPr>
                  <a:buFont typeface="Wingdings" panose="05000000000000000000" charset="0"/>
                  <a:buChar char="Ø"/>
                </a:pPr>
                <a:r>
                  <a:rPr lang="zh-CN" altLang="en-US"/>
                  <a:t>带权集合覆盖：每个集合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zh-CN" altLang="en-US"/>
                  <a:t>都有一个权值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𝜔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zh-CN" altLang="en-US"/>
                  <a:t>，要求在覆盖所有元素的前提下，满足权值之和在一定范围内的覆盖方案数。先计算不考虑权值限制时的所有覆盖方案，再根据容斥原理，针对权值不符合要求的情况进行排除和调整，计算出满足权值条件的覆盖方案数。</a:t>
                </a:r>
                <a:endParaRPr lang="zh-CN" altLang="en-US"/>
              </a:p>
              <a:p>
                <a:r>
                  <a:rPr lang="zh-CN" altLang="en-US"/>
                  <a:t>错排问题的扩展</a:t>
                </a:r>
                <a:endParaRPr lang="zh-CN" altLang="en-US"/>
              </a:p>
              <a:p>
                <a:pPr>
                  <a:buFont typeface="Wingdings" panose="05000000000000000000" charset="0"/>
                  <a:buChar char="Ø"/>
                </a:pPr>
                <a:r>
                  <a:rPr lang="zh-CN" altLang="en-US"/>
                  <a:t>部分错排问题：在</a:t>
                </a:r>
                <a:r>
                  <a:rPr lang="en-US" altLang="zh-CN"/>
                  <a:t>n</a:t>
                </a:r>
                <a:r>
                  <a:rPr lang="zh-CN" altLang="en-US"/>
                  <a:t>个元素的排列中，要求恰好有</a:t>
                </a:r>
                <a:r>
                  <a:rPr lang="en-US" altLang="zh-CN"/>
                  <a:t>k</a:t>
                </a:r>
                <a:r>
                  <a:rPr lang="zh-CN" altLang="en-US"/>
                  <a:t>个元素不在其原来位置上的排列数。可以利用容斥原理，先计算所有可能的排列数</a:t>
                </a:r>
                <a:r>
                  <a:rPr lang="en-US" altLang="zh-CN"/>
                  <a:t>n!</a:t>
                </a:r>
                <a:r>
                  <a:rPr lang="zh-CN" altLang="en-US"/>
                  <a:t>，然后计算有</a:t>
                </a:r>
                <a:r>
                  <a:rPr lang="en-US" altLang="zh-CN"/>
                  <a:t>i</a:t>
                </a:r>
                <a:r>
                  <a:rPr lang="zh-CN" altLang="en-US"/>
                  <a:t>个元素在正确位置上（</a:t>
                </a:r>
                <a:r>
                  <a:rPr lang="en-US" altLang="zh-CN"/>
                  <a:t>i=0,1,2,...,n-k</a:t>
                </a:r>
                <a:r>
                  <a:rPr lang="zh-CN" altLang="en-US"/>
                  <a:t>）的排列数，通过容斥原理计算出恰好</a:t>
                </a:r>
                <a:r>
                  <a:rPr lang="en-US" altLang="zh-CN"/>
                  <a:t>k</a:t>
                </a:r>
                <a:r>
                  <a:rPr lang="zh-CN" altLang="en-US"/>
                  <a:t>个元素错排的情况。</a:t>
                </a:r>
                <a:endParaRPr lang="zh-CN" altLang="en-US"/>
              </a:p>
              <a:p>
                <a:pPr>
                  <a:buFont typeface="Wingdings" panose="05000000000000000000" charset="0"/>
                  <a:buChar char="Ø"/>
                </a:pPr>
                <a:r>
                  <a:rPr lang="zh-CN" altLang="en-US"/>
                  <a:t>带限制的错排问题：比如</a:t>
                </a:r>
                <a:r>
                  <a:rPr lang="en-US" altLang="zh-CN"/>
                  <a:t>n</a:t>
                </a:r>
                <a:r>
                  <a:rPr lang="zh-CN" altLang="en-US"/>
                  <a:t>个元素中，某些元素之间有特定的位置关系限制，要求在错排的同时满足这些限制条件。可以先不考虑限制条件计算错排数，然后针对违反限制条件的情况，利用容斥原理进行分析和计算，排除不符合条件的错排情况，得到满足限制条件的错排数。</a:t>
                </a:r>
                <a:endParaRPr lang="zh-CN" altLang="en-US"/>
              </a:p>
            </p:txBody>
          </p:sp>
        </mc:Choice>
        <mc:Fallback>
          <p:sp>
            <p:nvSpPr>
              <p:cNvPr id="3" name="内容占位符 2"/>
              <p:cNvSpPr>
                <a:spLocks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1"/>
                <a:stretch>
                  <a:fillRect l="-5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/>
          <p:cNvPicPr>
            <a:picLocks noChangeAspect="1"/>
          </p:cNvPicPr>
          <p:nvPr/>
        </p:nvPicPr>
        <p:blipFill>
          <a:blip r:embed="rId1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2372" y="2561021"/>
            <a:ext cx="12190013" cy="429698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356175" y="1845366"/>
            <a:ext cx="5486400" cy="110744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kumimoji="1" lang="zh-CN" altLang="en-US" sz="7200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rPr>
              <a:t>广义容斥原理</a:t>
            </a:r>
            <a:endParaRPr kumimoji="1" lang="zh-CN" altLang="en-US" sz="7200" dirty="0">
              <a:solidFill>
                <a:schemeClr val="accen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5383346" y="3627164"/>
            <a:ext cx="180000" cy="18000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5786758" y="3627164"/>
            <a:ext cx="180000" cy="18000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6190170" y="3627164"/>
            <a:ext cx="180000" cy="18000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5141843"/>
            <a:ext cx="12192000" cy="1716157"/>
          </a:xfrm>
          <a:prstGeom prst="rect">
            <a:avLst/>
          </a:prstGeom>
          <a:solidFill>
            <a:srgbClr val="0F69AD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88285" y="1924685"/>
            <a:ext cx="2153285" cy="1883410"/>
          </a:xfrm>
          <a:prstGeom prst="rect">
            <a:avLst/>
          </a:prstGeom>
          <a:noFill/>
          <a:ln w="38100" cap="flat" cmpd="sng" algn="ctr">
            <a:solidFill>
              <a:srgbClr val="0F69AD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220595" y="1924685"/>
            <a:ext cx="1014730" cy="1883410"/>
          </a:xfrm>
          <a:prstGeom prst="rect">
            <a:avLst/>
          </a:prstGeom>
          <a:solidFill>
            <a:srgbClr val="144A74"/>
          </a:solidFill>
          <a:ln w="38100" cap="flat" cmpd="sng" algn="ctr">
            <a:solidFill>
              <a:srgbClr val="0F69AD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461350" y="2183527"/>
            <a:ext cx="1219200" cy="147701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kumimoji="1" lang="en-US" altLang="zh-CN" sz="9600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rPr>
              <a:t>02</a:t>
            </a:r>
            <a:endParaRPr kumimoji="1" lang="zh-CN" altLang="en-US" sz="9600" dirty="0">
              <a:solidFill>
                <a:schemeClr val="accen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algn="just" eaLnBrk="1" hangingPunct="1">
              <a:lnSpc>
                <a:spcPct val="120000"/>
              </a:lnSpc>
              <a:spcBef>
                <a:spcPct val="40000"/>
              </a:spcBef>
              <a:buSzTx/>
            </a:pPr>
            <a:r>
              <a:rPr sz="2000">
                <a:latin typeface="Times New Roman" panose="02020603050405020304" pitchFamily="18" charset="0"/>
                <a:sym typeface="+mn-ea"/>
              </a:rPr>
              <a:t>设</a:t>
            </a:r>
            <a:r>
              <a:rPr lang="en-US" altLang="zh-CN" sz="2000">
                <a:latin typeface="Times New Roman" panose="02020603050405020304" pitchFamily="18" charset="0"/>
                <a:sym typeface="+mn-ea"/>
              </a:rPr>
              <a:t>P</a:t>
            </a:r>
            <a:r>
              <a:rPr lang="en-US" altLang="zh-CN" sz="2000" baseline="-25000">
                <a:latin typeface="Times New Roman" panose="02020603050405020304" pitchFamily="18" charset="0"/>
                <a:sym typeface="+mn-ea"/>
              </a:rPr>
              <a:t>1</a:t>
            </a:r>
            <a:r>
              <a:rPr lang="en-US" altLang="zh-CN" sz="2000">
                <a:latin typeface="Times New Roman" panose="02020603050405020304" pitchFamily="18" charset="0"/>
                <a:sym typeface="+mn-ea"/>
              </a:rPr>
              <a:t>, P</a:t>
            </a:r>
            <a:r>
              <a:rPr lang="en-US" altLang="zh-CN" sz="2000" baseline="-25000">
                <a:latin typeface="Times New Roman" panose="02020603050405020304" pitchFamily="18" charset="0"/>
                <a:sym typeface="+mn-ea"/>
              </a:rPr>
              <a:t>2</a:t>
            </a:r>
            <a:r>
              <a:rPr sz="200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000">
                <a:latin typeface="Times New Roman" panose="02020603050405020304" pitchFamily="18" charset="0"/>
                <a:sym typeface="+mn-ea"/>
              </a:rPr>
              <a:t>…</a:t>
            </a:r>
            <a:r>
              <a:rPr sz="200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000">
                <a:latin typeface="Times New Roman" panose="02020603050405020304" pitchFamily="18" charset="0"/>
                <a:sym typeface="+mn-ea"/>
              </a:rPr>
              <a:t>P</a:t>
            </a:r>
            <a:r>
              <a:rPr lang="en-US" altLang="zh-CN" sz="2000" baseline="-25000">
                <a:latin typeface="Times New Roman" panose="02020603050405020304" pitchFamily="18" charset="0"/>
                <a:sym typeface="+mn-ea"/>
              </a:rPr>
              <a:t>n</a:t>
            </a:r>
            <a:r>
              <a:rPr sz="2000">
                <a:latin typeface="Times New Roman" panose="02020603050405020304" pitchFamily="18" charset="0"/>
                <a:sym typeface="+mn-ea"/>
              </a:rPr>
              <a:t>是</a:t>
            </a:r>
            <a:r>
              <a:rPr lang="en-US" altLang="zh-CN" sz="2000">
                <a:latin typeface="Times New Roman" panose="02020603050405020304" pitchFamily="18" charset="0"/>
                <a:sym typeface="+mn-ea"/>
              </a:rPr>
              <a:t>S</a:t>
            </a:r>
            <a:r>
              <a:rPr sz="2000">
                <a:latin typeface="Times New Roman" panose="02020603050405020304" pitchFamily="18" charset="0"/>
                <a:sym typeface="+mn-ea"/>
              </a:rPr>
              <a:t>中每个的元素可能具有的</a:t>
            </a:r>
            <a:r>
              <a:rPr lang="en-US" altLang="zh-CN" sz="2000">
                <a:latin typeface="Times New Roman" panose="02020603050405020304" pitchFamily="18" charset="0"/>
                <a:sym typeface="+mn-ea"/>
              </a:rPr>
              <a:t>n</a:t>
            </a:r>
            <a:r>
              <a:rPr sz="2000">
                <a:latin typeface="Times New Roman" panose="02020603050405020304" pitchFamily="18" charset="0"/>
                <a:sym typeface="+mn-ea"/>
              </a:rPr>
              <a:t>个性质。令</a:t>
            </a:r>
            <a:r>
              <a:rPr lang="en-US" altLang="zh-CN" sz="2000">
                <a:latin typeface="Times New Roman" panose="02020603050405020304" pitchFamily="18" charset="0"/>
                <a:sym typeface="+mn-ea"/>
              </a:rPr>
              <a:t>A</a:t>
            </a:r>
            <a:r>
              <a:rPr lang="en-US" altLang="zh-CN" sz="2000" baseline="-25000">
                <a:latin typeface="Times New Roman" panose="02020603050405020304" pitchFamily="18" charset="0"/>
                <a:sym typeface="+mn-ea"/>
              </a:rPr>
              <a:t>i</a:t>
            </a:r>
            <a:r>
              <a:rPr lang="en-US" altLang="zh-CN" sz="2000">
                <a:latin typeface="Times New Roman" panose="02020603050405020304" pitchFamily="18" charset="0"/>
                <a:sym typeface="+mn-ea"/>
              </a:rPr>
              <a:t>(i=1,2,…,n)</a:t>
            </a:r>
            <a:r>
              <a:rPr sz="2000">
                <a:latin typeface="Times New Roman" panose="02020603050405020304" pitchFamily="18" charset="0"/>
                <a:sym typeface="+mn-ea"/>
              </a:rPr>
              <a:t>是</a:t>
            </a:r>
            <a:r>
              <a:rPr lang="en-US" altLang="zh-CN" sz="2000">
                <a:latin typeface="Times New Roman" panose="02020603050405020304" pitchFamily="18" charset="0"/>
                <a:sym typeface="+mn-ea"/>
              </a:rPr>
              <a:t>S</a:t>
            </a:r>
            <a:r>
              <a:rPr sz="2000">
                <a:latin typeface="Times New Roman" panose="02020603050405020304" pitchFamily="18" charset="0"/>
                <a:sym typeface="+mn-ea"/>
              </a:rPr>
              <a:t>中具有性质</a:t>
            </a:r>
            <a:r>
              <a:rPr lang="en-US" altLang="zh-CN" sz="2000">
                <a:latin typeface="Times New Roman" panose="02020603050405020304" pitchFamily="18" charset="0"/>
                <a:sym typeface="+mn-ea"/>
              </a:rPr>
              <a:t>P</a:t>
            </a:r>
            <a:r>
              <a:rPr lang="en-US" altLang="zh-CN" sz="2000" baseline="-25000">
                <a:latin typeface="Times New Roman" panose="02020603050405020304" pitchFamily="18" charset="0"/>
                <a:sym typeface="+mn-ea"/>
              </a:rPr>
              <a:t>i</a:t>
            </a:r>
            <a:r>
              <a:rPr sz="2000">
                <a:latin typeface="Times New Roman" panose="02020603050405020304" pitchFamily="18" charset="0"/>
                <a:sym typeface="+mn-ea"/>
              </a:rPr>
              <a:t>的元素的集合</a:t>
            </a:r>
            <a:r>
              <a:rPr lang="en-US" altLang="zh-CN" sz="2000">
                <a:latin typeface="Times New Roman" panose="02020603050405020304" pitchFamily="18" charset="0"/>
                <a:sym typeface="+mn-ea"/>
              </a:rPr>
              <a:t>.</a:t>
            </a:r>
            <a:endParaRPr lang="en-US" altLang="zh-CN" sz="2000">
              <a:latin typeface="Times New Roman" panose="02020603050405020304" pitchFamily="18" charset="0"/>
            </a:endParaRPr>
          </a:p>
          <a:p>
            <a:pPr marL="571500" indent="-571500" algn="just" eaLnBrk="1" hangingPunct="1">
              <a:lnSpc>
                <a:spcPct val="120000"/>
              </a:lnSpc>
              <a:spcBef>
                <a:spcPct val="40000"/>
              </a:spcBef>
              <a:buSzTx/>
              <a:buFont typeface="Wingdings" panose="05000000000000000000" pitchFamily="2" charset="2"/>
              <a:buNone/>
            </a:pPr>
            <a:r>
              <a:rPr lang="en-US" altLang="zh-CN" sz="2000">
                <a:latin typeface="Times New Roman" panose="02020603050405020304" pitchFamily="18" charset="0"/>
                <a:sym typeface="+mn-ea"/>
              </a:rPr>
              <a:t>   </a:t>
            </a:r>
            <a:r>
              <a:rPr sz="2000">
                <a:latin typeface="Times New Roman" panose="02020603050405020304" pitchFamily="18" charset="0"/>
                <a:sym typeface="+mn-ea"/>
              </a:rPr>
              <a:t>记</a:t>
            </a:r>
            <a:endParaRPr lang="zh-CN" altLang="en-US" sz="2000"/>
          </a:p>
        </p:txBody>
      </p:sp>
      <p:graphicFrame>
        <p:nvGraphicFramePr>
          <p:cNvPr id="10811410" name="Object 18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682115" y="2234724"/>
          <a:ext cx="1655763" cy="509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公式" r:id="rId1" imgW="660400" imgH="203200" progId="Equation.3">
                  <p:embed/>
                </p:oleObj>
              </mc:Choice>
              <mc:Fallback>
                <p:oleObj name="公式" r:id="rId1" imgW="660400" imgH="20320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2115" y="2234724"/>
                        <a:ext cx="1655763" cy="509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11412" name="Object 20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659295" y="2884805"/>
          <a:ext cx="4176713" cy="642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公式" r:id="rId3" imgW="1651000" imgH="254000" progId="Equation.3">
                  <p:embed/>
                </p:oleObj>
              </mc:Choice>
              <mc:Fallback>
                <p:oleObj name="公式" r:id="rId3" imgW="1651000" imgH="25400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9295" y="2884805"/>
                        <a:ext cx="4176713" cy="642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11414" name="Object 22"/>
          <p:cNvGraphicFramePr>
            <a:graphicFrameLocks noChangeAspect="1"/>
          </p:cNvGraphicFramePr>
          <p:nvPr/>
        </p:nvGraphicFramePr>
        <p:xfrm>
          <a:off x="1731303" y="3634898"/>
          <a:ext cx="6048375" cy="57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公式" r:id="rId5" imgW="2705100" imgH="254000" progId="Equation.3">
                  <p:embed/>
                </p:oleObj>
              </mc:Choice>
              <mc:Fallback>
                <p:oleObj name="公式" r:id="rId5" imgW="2705100" imgH="254000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1303" y="3634898"/>
                        <a:ext cx="6048375" cy="576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22"/>
          <p:cNvGraphicFramePr>
            <a:graphicFrameLocks noChangeAspect="1"/>
          </p:cNvGraphicFramePr>
          <p:nvPr/>
        </p:nvGraphicFramePr>
        <p:xfrm>
          <a:off x="1803311" y="4848567"/>
          <a:ext cx="3449637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公式" r:id="rId7" imgW="1612900" imgH="254000" progId="Equation.3">
                  <p:embed/>
                </p:oleObj>
              </mc:Choice>
              <mc:Fallback>
                <p:oleObj name="公式" r:id="rId7" imgW="1612900" imgH="254000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3311" y="4848567"/>
                        <a:ext cx="3449637" cy="549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28"/>
          <p:cNvGraphicFramePr>
            <a:graphicFrameLocks noChangeAspect="1"/>
          </p:cNvGraphicFramePr>
          <p:nvPr/>
        </p:nvGraphicFramePr>
        <p:xfrm>
          <a:off x="1876336" y="4343742"/>
          <a:ext cx="1009650" cy="296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公式" r:id="rId9" imgW="266065" imgH="88900" progId="Equation.3">
                  <p:embed/>
                </p:oleObj>
              </mc:Choice>
              <mc:Fallback>
                <p:oleObj name="公式" r:id="rId9" imgW="266065" imgH="88900" progId="Equation.3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76336" y="4343742"/>
                        <a:ext cx="1009650" cy="296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11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11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11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graphicFrame>
        <p:nvGraphicFramePr>
          <p:cNvPr id="10755096" name="Object 24"/>
          <p:cNvGraphicFramePr>
            <a:graphicFrameLocks noChangeAspect="1"/>
          </p:cNvGraphicFramePr>
          <p:nvPr/>
        </p:nvGraphicFramePr>
        <p:xfrm>
          <a:off x="1497330" y="2036132"/>
          <a:ext cx="67691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公式" r:id="rId1" imgW="3073400" imgH="558800" progId="Equation.3">
                  <p:embed/>
                </p:oleObj>
              </mc:Choice>
              <mc:Fallback>
                <p:oleObj name="公式" r:id="rId1" imgW="3073400" imgH="558800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97330" y="2036132"/>
                        <a:ext cx="6769100" cy="1219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55098" name="Object 26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461611" y="3442744"/>
          <a:ext cx="7704138" cy="1166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公式" r:id="rId3" imgW="3683000" imgH="558800" progId="Equation.3">
                  <p:embed/>
                </p:oleObj>
              </mc:Choice>
              <mc:Fallback>
                <p:oleObj name="公式" r:id="rId3" imgW="3683000" imgH="558800" progId="Equation.3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1611" y="3442744"/>
                        <a:ext cx="7704138" cy="1166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16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289964" y="4660875"/>
          <a:ext cx="1079500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公式" r:id="rId5" imgW="266065" imgH="88900" progId="Equation.3">
                  <p:embed/>
                </p:oleObj>
              </mc:Choice>
              <mc:Fallback>
                <p:oleObj name="公式" r:id="rId5" imgW="266065" imgH="889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9964" y="4660875"/>
                        <a:ext cx="1079500" cy="360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18"/>
          <p:cNvGraphicFramePr>
            <a:graphicFrameLocks noChangeAspect="1"/>
          </p:cNvGraphicFramePr>
          <p:nvPr/>
        </p:nvGraphicFramePr>
        <p:xfrm>
          <a:off x="1425248" y="5308947"/>
          <a:ext cx="3600450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公式" r:id="rId7" imgW="1625600" imgH="254000" progId="Equation.3">
                  <p:embed/>
                </p:oleObj>
              </mc:Choice>
              <mc:Fallback>
                <p:oleObj name="公式" r:id="rId7" imgW="1625600" imgH="25400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5248" y="5308947"/>
                        <a:ext cx="3600450" cy="568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25" name="Object 24"/>
              <p:cNvSpPr txBox="1"/>
              <p:nvPr/>
            </p:nvSpPr>
            <p:spPr bwMode="auto">
              <a:xfrm>
                <a:off x="1461611" y="1283043"/>
                <a:ext cx="6336704" cy="57791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rmAutofit/>
              </a:bodyPr>
              <a:p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zh-CN" altLang="en-US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𝛽</m:t>
                      </m:r>
                      <m:r>
                        <a:rPr lang="zh-CN" altLang="en-US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zh-CN" altLang="en-US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zh-CN" altLang="en-US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)=</m:t>
                      </m:r>
                      <m:d>
                        <m:dPr>
                          <m:begChr m:val="|"/>
                          <m:endChr m:val="|"/>
                          <m:ctrlP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zh-CN" alt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̄"/>
                                  <m:ctrlPr>
                                    <a:rPr lang="zh-CN" alt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zh-CN" alt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e>
                              </m:acc>
                            </m:e>
                            <m:sub>
                              <m:r>
                                <a:rPr lang="zh-CN" alt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∩</m:t>
                          </m:r>
                          <m:sSub>
                            <m:sSubPr>
                              <m:ctrlPr>
                                <a:rPr lang="zh-CN" alt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̄"/>
                                  <m:ctrlPr>
                                    <a:rPr lang="zh-CN" alt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zh-CN" alt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e>
                              </m:acc>
                            </m:e>
                            <m:sub>
                              <m:r>
                                <a:rPr lang="zh-CN" alt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∩⋯∩</m:t>
                          </m:r>
                          <m:sSub>
                            <m:sSubPr>
                              <m:ctrlPr>
                                <a:rPr lang="zh-CN" alt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̄"/>
                                  <m:ctrlPr>
                                    <a:rPr lang="zh-CN" alt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zh-CN" alt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e>
                              </m:acc>
                            </m:e>
                            <m:sub>
                              <m:r>
                                <a:rPr lang="zh-CN" alt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25" name="Object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461611" y="1283043"/>
                <a:ext cx="6336704" cy="577911"/>
              </a:xfrm>
              <a:prstGeom prst="rect">
                <a:avLst/>
              </a:prstGeom>
              <a:blipFill rotWithShape="1">
                <a:blip r:embed="rId9"/>
                <a:stretch>
                  <a:fillRect l="-8" t="-59" r="8" b="7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5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5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/>
          <p:cNvPicPr>
            <a:picLocks noChangeAspect="1"/>
          </p:cNvPicPr>
          <p:nvPr/>
        </p:nvPicPr>
        <p:blipFill>
          <a:blip r:embed="rId1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2372" y="2561021"/>
            <a:ext cx="12190013" cy="429698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354905" y="1845366"/>
            <a:ext cx="1828800" cy="110744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kumimoji="1" lang="zh-CN" altLang="en-US" sz="7200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rPr>
              <a:t>引入</a:t>
            </a:r>
            <a:endParaRPr kumimoji="1" lang="zh-CN" altLang="en-US" sz="7200" dirty="0">
              <a:solidFill>
                <a:schemeClr val="accen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5383346" y="3627164"/>
            <a:ext cx="180000" cy="18000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5786758" y="3627164"/>
            <a:ext cx="180000" cy="18000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6190170" y="3627164"/>
            <a:ext cx="180000" cy="18000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88285" y="1924685"/>
            <a:ext cx="2153285" cy="1883410"/>
          </a:xfrm>
          <a:prstGeom prst="rect">
            <a:avLst/>
          </a:prstGeom>
          <a:noFill/>
          <a:ln w="38100" cap="flat" cmpd="sng" algn="ctr">
            <a:solidFill>
              <a:srgbClr val="0F69AD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20595" y="1924685"/>
            <a:ext cx="1014730" cy="1883410"/>
          </a:xfrm>
          <a:prstGeom prst="rect">
            <a:avLst/>
          </a:prstGeom>
          <a:solidFill>
            <a:srgbClr val="144A74"/>
          </a:solidFill>
          <a:ln w="38100" cap="flat" cmpd="sng" algn="ctr">
            <a:solidFill>
              <a:srgbClr val="0F69AD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461350" y="2183527"/>
            <a:ext cx="1442703" cy="147732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kumimoji="1" lang="en-US" altLang="zh-CN" sz="9600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rPr>
              <a:t>01</a:t>
            </a:r>
            <a:endParaRPr kumimoji="1" lang="zh-CN" altLang="en-US" sz="9600" dirty="0">
              <a:solidFill>
                <a:schemeClr val="accen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sz="2400">
                <a:sym typeface="+mn-ea"/>
              </a:rPr>
              <a:t>定理 </a:t>
            </a:r>
            <a:r>
              <a:rPr lang="en-US" altLang="zh-CN" sz="2400">
                <a:latin typeface="Times New Roman" panose="02020603050405020304" pitchFamily="18" charset="0"/>
                <a:sym typeface="+mn-ea"/>
              </a:rPr>
              <a:t>3.4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endParaRPr lang="zh-CN" altLang="en-US" sz="2400"/>
          </a:p>
        </p:txBody>
      </p:sp>
      <p:graphicFrame>
        <p:nvGraphicFramePr>
          <p:cNvPr id="10756121" name="Object 25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335443" y="1932781"/>
          <a:ext cx="6913563" cy="2532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公式" r:id="rId1" imgW="3225800" imgH="1181100" progId="Equation.3">
                  <p:embed/>
                </p:oleObj>
              </mc:Choice>
              <mc:Fallback>
                <p:oleObj name="公式" r:id="rId1" imgW="3225800" imgH="1181100" progId="Equation.3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5443" y="1932781"/>
                        <a:ext cx="6913563" cy="2532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6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BECF0E63-CE70-40AC-ACCD-8624E69628B1}" type="datetime1">
              <a:rPr kumimoji="0" lang="zh-CN" altLang="en-US" sz="1400" b="0" smtClean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58371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8BE32777-7839-4B2C-9D6F-F1170AB2E753}" type="slidenum">
              <a:rPr kumimoji="0" lang="en-US" altLang="zh-CN" sz="1400" b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0757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0560" y="885825"/>
            <a:ext cx="10852150" cy="5286375"/>
          </a:xfrm>
        </p:spPr>
        <p:txBody>
          <a:bodyPr/>
          <a:lstStyle/>
          <a:p>
            <a:pPr marL="571500" indent="-571500" eaLnBrk="1" hangingPunct="1">
              <a:lnSpc>
                <a:spcPct val="120000"/>
              </a:lnSpc>
            </a:pPr>
            <a:r>
              <a:rPr lang="zh-CN" altLang="en-US" sz="2000">
                <a:latin typeface="Times New Roman" panose="02020603050405020304" pitchFamily="18" charset="0"/>
              </a:rPr>
              <a:t>证 任取一个元素</a:t>
            </a:r>
            <a:r>
              <a:rPr lang="en-US" altLang="zh-CN" sz="2000">
                <a:latin typeface="Times New Roman" panose="02020603050405020304" pitchFamily="18" charset="0"/>
              </a:rPr>
              <a:t>a</a:t>
            </a:r>
            <a:r>
              <a:rPr lang="zh-CN" altLang="en-US" sz="2000">
                <a:latin typeface="Times New Roman" panose="02020603050405020304" pitchFamily="18" charset="0"/>
              </a:rPr>
              <a:t>。</a:t>
            </a:r>
            <a:endParaRPr lang="zh-CN" altLang="en-US" sz="2000">
              <a:latin typeface="Times New Roman" panose="02020603050405020304" pitchFamily="18" charset="0"/>
            </a:endParaRPr>
          </a:p>
          <a:p>
            <a:pPr marL="571500" indent="-57150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2000">
                <a:latin typeface="Times New Roman" panose="02020603050405020304" pitchFamily="18" charset="0"/>
              </a:rPr>
              <a:t>      若</a:t>
            </a:r>
            <a:r>
              <a:rPr lang="en-US" altLang="zh-CN" sz="2000">
                <a:latin typeface="Times New Roman" panose="02020603050405020304" pitchFamily="18" charset="0"/>
              </a:rPr>
              <a:t>a</a:t>
            </a:r>
            <a:r>
              <a:rPr lang="zh-CN" altLang="en-US" sz="2000">
                <a:latin typeface="Times New Roman" panose="02020603050405020304" pitchFamily="18" charset="0"/>
              </a:rPr>
              <a:t>有少于</a:t>
            </a:r>
            <a:r>
              <a:rPr lang="en-US" altLang="zh-CN" sz="2000">
                <a:latin typeface="Times New Roman" panose="02020603050405020304" pitchFamily="18" charset="0"/>
              </a:rPr>
              <a:t>m</a:t>
            </a:r>
            <a:r>
              <a:rPr lang="zh-CN" altLang="en-US" sz="2000">
                <a:latin typeface="Times New Roman" panose="02020603050405020304" pitchFamily="18" charset="0"/>
              </a:rPr>
              <a:t>个性质，那么</a:t>
            </a:r>
            <a:r>
              <a:rPr lang="en-US" altLang="zh-CN" sz="2000">
                <a:latin typeface="Times New Roman" panose="02020603050405020304" pitchFamily="18" charset="0"/>
              </a:rPr>
              <a:t>a</a:t>
            </a:r>
            <a:r>
              <a:rPr lang="zh-CN" altLang="en-US" sz="2000">
                <a:latin typeface="Times New Roman" panose="02020603050405020304" pitchFamily="18" charset="0"/>
              </a:rPr>
              <a:t>对方程的左端和右端的贡献都为</a:t>
            </a:r>
            <a:r>
              <a:rPr lang="en-US" altLang="zh-CN" sz="2000">
                <a:latin typeface="Times New Roman" panose="02020603050405020304" pitchFamily="18" charset="0"/>
              </a:rPr>
              <a:t>0</a:t>
            </a:r>
            <a:r>
              <a:rPr lang="zh-CN" altLang="en-US" sz="2000">
                <a:latin typeface="Times New Roman" panose="02020603050405020304" pitchFamily="18" charset="0"/>
              </a:rPr>
              <a:t>。</a:t>
            </a:r>
            <a:endParaRPr lang="zh-CN" altLang="en-US" sz="2000">
              <a:latin typeface="Times New Roman" panose="02020603050405020304" pitchFamily="18" charset="0"/>
            </a:endParaRPr>
          </a:p>
          <a:p>
            <a:pPr marL="571500" indent="-57150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2000">
                <a:latin typeface="Times New Roman" panose="02020603050405020304" pitchFamily="18" charset="0"/>
              </a:rPr>
              <a:t>      若</a:t>
            </a:r>
            <a:r>
              <a:rPr lang="en-US" altLang="zh-CN" sz="2000">
                <a:latin typeface="Times New Roman" panose="02020603050405020304" pitchFamily="18" charset="0"/>
              </a:rPr>
              <a:t>a</a:t>
            </a:r>
            <a:r>
              <a:rPr lang="zh-CN" altLang="en-US" sz="2000">
                <a:latin typeface="Times New Roman" panose="02020603050405020304" pitchFamily="18" charset="0"/>
              </a:rPr>
              <a:t>恰有</a:t>
            </a:r>
            <a:r>
              <a:rPr lang="en-US" altLang="zh-CN" sz="2000">
                <a:latin typeface="Times New Roman" panose="02020603050405020304" pitchFamily="18" charset="0"/>
              </a:rPr>
              <a:t>m</a:t>
            </a:r>
            <a:r>
              <a:rPr lang="zh-CN" altLang="en-US" sz="2000">
                <a:latin typeface="Times New Roman" panose="02020603050405020304" pitchFamily="18" charset="0"/>
              </a:rPr>
              <a:t>个性质，那么</a:t>
            </a:r>
            <a:r>
              <a:rPr lang="en-US" altLang="zh-CN" sz="2000">
                <a:latin typeface="Times New Roman" panose="02020603050405020304" pitchFamily="18" charset="0"/>
              </a:rPr>
              <a:t>a</a:t>
            </a:r>
            <a:r>
              <a:rPr lang="zh-CN" altLang="en-US" sz="2000">
                <a:latin typeface="Times New Roman" panose="02020603050405020304" pitchFamily="18" charset="0"/>
              </a:rPr>
              <a:t>对方程的左端和右端的贡献都为</a:t>
            </a:r>
            <a:r>
              <a:rPr lang="en-US" altLang="zh-CN" sz="2000">
                <a:latin typeface="Times New Roman" panose="02020603050405020304" pitchFamily="18" charset="0"/>
              </a:rPr>
              <a:t>1</a:t>
            </a:r>
            <a:r>
              <a:rPr lang="zh-CN" altLang="en-US" sz="2000">
                <a:latin typeface="Times New Roman" panose="02020603050405020304" pitchFamily="18" charset="0"/>
              </a:rPr>
              <a:t>。</a:t>
            </a:r>
            <a:endParaRPr lang="zh-CN" altLang="en-US" sz="2000">
              <a:latin typeface="Times New Roman" panose="02020603050405020304" pitchFamily="18" charset="0"/>
            </a:endParaRPr>
          </a:p>
          <a:p>
            <a:pPr marL="571500" indent="-57150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2000">
                <a:latin typeface="Times New Roman" panose="02020603050405020304" pitchFamily="18" charset="0"/>
              </a:rPr>
              <a:t>      若</a:t>
            </a:r>
            <a:r>
              <a:rPr lang="en-US" altLang="zh-CN" sz="2000">
                <a:latin typeface="Times New Roman" panose="02020603050405020304" pitchFamily="18" charset="0"/>
              </a:rPr>
              <a:t>a</a:t>
            </a:r>
            <a:r>
              <a:rPr lang="zh-CN" altLang="en-US" sz="2000">
                <a:latin typeface="Times New Roman" panose="02020603050405020304" pitchFamily="18" charset="0"/>
              </a:rPr>
              <a:t>恰有           个性质，那么</a:t>
            </a:r>
            <a:r>
              <a:rPr lang="en-US" altLang="zh-CN" sz="2000">
                <a:latin typeface="Times New Roman" panose="02020603050405020304" pitchFamily="18" charset="0"/>
              </a:rPr>
              <a:t>a</a:t>
            </a:r>
            <a:r>
              <a:rPr lang="zh-CN" altLang="en-US" sz="2000">
                <a:latin typeface="Times New Roman" panose="02020603050405020304" pitchFamily="18" charset="0"/>
              </a:rPr>
              <a:t>对等式的左端贡献为</a:t>
            </a:r>
            <a:r>
              <a:rPr lang="en-US" altLang="zh-CN" sz="2000">
                <a:latin typeface="Times New Roman" panose="02020603050405020304" pitchFamily="18" charset="0"/>
              </a:rPr>
              <a:t>0</a:t>
            </a:r>
            <a:r>
              <a:rPr lang="zh-CN" altLang="en-US" sz="2000">
                <a:latin typeface="Times New Roman" panose="02020603050405020304" pitchFamily="18" charset="0"/>
              </a:rPr>
              <a:t>，而对等式的右端的贡献为 </a:t>
            </a:r>
            <a:endParaRPr lang="zh-CN" altLang="en-US" sz="2000">
              <a:latin typeface="Times New Roman" panose="02020603050405020304" pitchFamily="18" charset="0"/>
            </a:endParaRPr>
          </a:p>
        </p:txBody>
      </p:sp>
      <p:sp>
        <p:nvSpPr>
          <p:cNvPr id="58374" name="Rectangle 4"/>
          <p:cNvSpPr>
            <a:spLocks noChangeArrowheads="1"/>
          </p:cNvSpPr>
          <p:nvPr/>
        </p:nvSpPr>
        <p:spPr bwMode="auto">
          <a:xfrm>
            <a:off x="555783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58375" name="Rectangle 5"/>
          <p:cNvSpPr>
            <a:spLocks noChangeArrowheads="1"/>
          </p:cNvSpPr>
          <p:nvPr/>
        </p:nvSpPr>
        <p:spPr bwMode="auto">
          <a:xfrm>
            <a:off x="5600700" y="3314700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58376" name="Rectangle 6"/>
          <p:cNvSpPr>
            <a:spLocks noChangeArrowheads="1"/>
          </p:cNvSpPr>
          <p:nvPr/>
        </p:nvSpPr>
        <p:spPr bwMode="auto">
          <a:xfrm>
            <a:off x="557688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58377" name="Rectangle 7"/>
          <p:cNvSpPr>
            <a:spLocks noChangeArrowheads="1"/>
          </p:cNvSpPr>
          <p:nvPr/>
        </p:nvSpPr>
        <p:spPr bwMode="auto">
          <a:xfrm>
            <a:off x="5867400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58378" name="Rectangle 8"/>
          <p:cNvSpPr>
            <a:spLocks noChangeArrowheads="1"/>
          </p:cNvSpPr>
          <p:nvPr/>
        </p:nvSpPr>
        <p:spPr bwMode="auto">
          <a:xfrm>
            <a:off x="4872038" y="3219450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58379" name="Rectangle 9"/>
          <p:cNvSpPr>
            <a:spLocks noChangeArrowheads="1"/>
          </p:cNvSpPr>
          <p:nvPr/>
        </p:nvSpPr>
        <p:spPr bwMode="auto">
          <a:xfrm>
            <a:off x="5491163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58380" name="Rectangle 10"/>
          <p:cNvSpPr>
            <a:spLocks noChangeArrowheads="1"/>
          </p:cNvSpPr>
          <p:nvPr/>
        </p:nvSpPr>
        <p:spPr bwMode="auto">
          <a:xfrm>
            <a:off x="519588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58381" name="Rectangle 11"/>
          <p:cNvSpPr>
            <a:spLocks noChangeArrowheads="1"/>
          </p:cNvSpPr>
          <p:nvPr/>
        </p:nvSpPr>
        <p:spPr bwMode="auto">
          <a:xfrm>
            <a:off x="542448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58382" name="Rectangle 12"/>
          <p:cNvSpPr>
            <a:spLocks noChangeArrowheads="1"/>
          </p:cNvSpPr>
          <p:nvPr/>
        </p:nvSpPr>
        <p:spPr bwMode="auto">
          <a:xfrm>
            <a:off x="5638800" y="3314700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58383" name="Rectangle 13"/>
          <p:cNvSpPr>
            <a:spLocks noChangeArrowheads="1"/>
          </p:cNvSpPr>
          <p:nvPr/>
        </p:nvSpPr>
        <p:spPr bwMode="auto">
          <a:xfrm>
            <a:off x="1524000" y="2984501"/>
            <a:ext cx="30988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58384" name="Rectangle 15"/>
          <p:cNvSpPr>
            <a:spLocks noChangeArrowheads="1"/>
          </p:cNvSpPr>
          <p:nvPr/>
        </p:nvSpPr>
        <p:spPr bwMode="auto">
          <a:xfrm>
            <a:off x="1524000" y="3122613"/>
            <a:ext cx="30988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757134" name="Object 14"/>
          <p:cNvGraphicFramePr>
            <a:graphicFrameLocks noChangeAspect="1"/>
          </p:cNvGraphicFramePr>
          <p:nvPr/>
        </p:nvGraphicFramePr>
        <p:xfrm>
          <a:off x="2261870" y="2470150"/>
          <a:ext cx="749300" cy="3213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公式" r:id="rId1" imgW="381000" imgH="165100" progId="Equation.3">
                  <p:embed/>
                </p:oleObj>
              </mc:Choice>
              <mc:Fallback>
                <p:oleObj name="公式" r:id="rId1" imgW="381000" imgH="1651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1870" y="2470150"/>
                        <a:ext cx="749300" cy="32131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标题 1"/>
          <p:cNvSpPr/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aphicFrame>
        <p:nvGraphicFramePr>
          <p:cNvPr id="10758158" name="Object 14"/>
          <p:cNvGraphicFramePr>
            <a:graphicFrameLocks noChangeAspect="1"/>
          </p:cNvGraphicFramePr>
          <p:nvPr/>
        </p:nvGraphicFramePr>
        <p:xfrm>
          <a:off x="1323023" y="3219133"/>
          <a:ext cx="6064250" cy="75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公式" r:id="rId3" imgW="3657600" imgH="457200" progId="Equation.3">
                  <p:embed/>
                </p:oleObj>
              </mc:Choice>
              <mc:Fallback>
                <p:oleObj name="公式" r:id="rId3" imgW="3657600" imgH="4572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3023" y="3219133"/>
                        <a:ext cx="6064250" cy="758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58160" name="Object 16"/>
          <p:cNvGraphicFramePr>
            <a:graphicFrameLocks noChangeAspect="1"/>
          </p:cNvGraphicFramePr>
          <p:nvPr/>
        </p:nvGraphicFramePr>
        <p:xfrm>
          <a:off x="1424305" y="5173345"/>
          <a:ext cx="5528945" cy="7600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公式" r:id="rId5" imgW="3606800" imgH="495300" progId="Equation.3">
                  <p:embed/>
                </p:oleObj>
              </mc:Choice>
              <mc:Fallback>
                <p:oleObj name="公式" r:id="rId5" imgW="3606800" imgH="4953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4305" y="5173345"/>
                        <a:ext cx="5528945" cy="76009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58161" name="Object 17"/>
          <p:cNvGraphicFramePr>
            <a:graphicFrameLocks noChangeAspect="1"/>
          </p:cNvGraphicFramePr>
          <p:nvPr/>
        </p:nvGraphicFramePr>
        <p:xfrm>
          <a:off x="1323340" y="4133215"/>
          <a:ext cx="6253480" cy="7677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公式" r:id="rId7" imgW="3835400" imgH="469900" progId="Equation.3">
                  <p:embed/>
                </p:oleObj>
              </mc:Choice>
              <mc:Fallback>
                <p:oleObj name="公式" r:id="rId7" imgW="3835400" imgH="46990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3340" y="4133215"/>
                        <a:ext cx="6253480" cy="76771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414" name="Object 19"/>
          <p:cNvGraphicFramePr>
            <a:graphicFrameLocks noChangeAspect="1"/>
          </p:cNvGraphicFramePr>
          <p:nvPr/>
        </p:nvGraphicFramePr>
        <p:xfrm>
          <a:off x="8535035" y="3775075"/>
          <a:ext cx="2633345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公式" r:id="rId9" imgW="1828800" imgH="469900" progId="Equation.3">
                  <p:embed/>
                </p:oleObj>
              </mc:Choice>
              <mc:Fallback>
                <p:oleObj name="公式" r:id="rId9" imgW="1828800" imgH="469900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35035" y="3775075"/>
                        <a:ext cx="2633345" cy="679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58162" name="Object 18"/>
          <p:cNvGraphicFramePr>
            <a:graphicFrameLocks noChangeAspect="1"/>
          </p:cNvGraphicFramePr>
          <p:nvPr/>
        </p:nvGraphicFramePr>
        <p:xfrm>
          <a:off x="6995795" y="5354320"/>
          <a:ext cx="58102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公式" r:id="rId11" imgW="241300" imgH="177800" progId="Equation.3">
                  <p:embed/>
                </p:oleObj>
              </mc:Choice>
              <mc:Fallback>
                <p:oleObj name="公式" r:id="rId11" imgW="241300" imgH="17780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95795" y="5354320"/>
                        <a:ext cx="581025" cy="428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7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7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7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7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8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8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8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8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B348099-73A3-46B3-809D-684C79DE4665}" type="datetime1">
              <a:rPr kumimoji="0" lang="zh-CN" altLang="en-US" sz="1400" b="0" smtClean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60419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88267E08-8261-4C50-BD7A-F888AB094E7E}" type="slidenum">
              <a:rPr kumimoji="0" lang="en-US" altLang="zh-CN" sz="1400" b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07591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69925" y="885825"/>
            <a:ext cx="10852785" cy="4981575"/>
          </a:xfrm>
        </p:spPr>
        <p:txBody>
          <a:bodyPr/>
          <a:lstStyle/>
          <a:p>
            <a:pPr marL="571500" indent="-571500" eaLnBrk="1" hangingPunct="1"/>
            <a:r>
              <a:rPr lang="zh-CN" altLang="en-US" sz="2000">
                <a:latin typeface="Times New Roman" panose="02020603050405020304" pitchFamily="18" charset="0"/>
              </a:rPr>
              <a:t>例</a:t>
            </a:r>
            <a:r>
              <a:rPr lang="en-US" altLang="zh-CN" sz="2000">
                <a:latin typeface="Times New Roman" panose="02020603050405020304" pitchFamily="18" charset="0"/>
              </a:rPr>
              <a:t>3.15 </a:t>
            </a:r>
            <a:r>
              <a:rPr lang="zh-CN" altLang="en-US" sz="2000">
                <a:latin typeface="Times New Roman" panose="02020603050405020304" pitchFamily="18" charset="0"/>
              </a:rPr>
              <a:t>某学校有</a:t>
            </a:r>
            <a:r>
              <a:rPr lang="en-US" altLang="zh-CN" sz="2000">
                <a:latin typeface="Times New Roman" panose="02020603050405020304" pitchFamily="18" charset="0"/>
              </a:rPr>
              <a:t>12</a:t>
            </a:r>
            <a:r>
              <a:rPr lang="zh-CN" altLang="en-US" sz="2000">
                <a:latin typeface="Times New Roman" panose="02020603050405020304" pitchFamily="18" charset="0"/>
              </a:rPr>
              <a:t>位教师，已知教数学、物理、化学课教师分别有</a:t>
            </a:r>
            <a:r>
              <a:rPr lang="en-US" altLang="zh-CN" sz="2000">
                <a:latin typeface="Times New Roman" panose="02020603050405020304" pitchFamily="18" charset="0"/>
              </a:rPr>
              <a:t>8</a:t>
            </a:r>
            <a:r>
              <a:rPr lang="zh-CN" altLang="en-US" sz="2000">
                <a:latin typeface="Times New Roman" panose="02020603050405020304" pitchFamily="18" charset="0"/>
              </a:rPr>
              <a:t>位，</a:t>
            </a:r>
            <a:r>
              <a:rPr lang="en-US" altLang="zh-CN" sz="2000">
                <a:latin typeface="Times New Roman" panose="02020603050405020304" pitchFamily="18" charset="0"/>
              </a:rPr>
              <a:t>6</a:t>
            </a:r>
            <a:r>
              <a:rPr lang="zh-CN" altLang="en-US" sz="2000">
                <a:latin typeface="Times New Roman" panose="02020603050405020304" pitchFamily="18" charset="0"/>
              </a:rPr>
              <a:t>位，</a:t>
            </a:r>
            <a:r>
              <a:rPr lang="en-US" altLang="zh-CN" sz="2000">
                <a:latin typeface="Times New Roman" panose="02020603050405020304" pitchFamily="18" charset="0"/>
              </a:rPr>
              <a:t>5</a:t>
            </a:r>
            <a:r>
              <a:rPr lang="zh-CN" altLang="en-US" sz="2000">
                <a:latin typeface="Times New Roman" panose="02020603050405020304" pitchFamily="18" charset="0"/>
              </a:rPr>
              <a:t>位，其中有</a:t>
            </a:r>
            <a:r>
              <a:rPr lang="en-US" altLang="zh-CN" sz="2000">
                <a:latin typeface="Times New Roman" panose="02020603050405020304" pitchFamily="18" charset="0"/>
              </a:rPr>
              <a:t>5</a:t>
            </a:r>
            <a:r>
              <a:rPr lang="zh-CN" altLang="en-US" sz="2000">
                <a:latin typeface="Times New Roman" panose="02020603050405020304" pitchFamily="18" charset="0"/>
              </a:rPr>
              <a:t>位既教数学又教物理，有</a:t>
            </a:r>
            <a:r>
              <a:rPr lang="en-US" altLang="zh-CN" sz="2000">
                <a:latin typeface="Times New Roman" panose="02020603050405020304" pitchFamily="18" charset="0"/>
              </a:rPr>
              <a:t>4</a:t>
            </a:r>
            <a:r>
              <a:rPr lang="zh-CN" altLang="en-US" sz="2000">
                <a:latin typeface="Times New Roman" panose="02020603050405020304" pitchFamily="18" charset="0"/>
              </a:rPr>
              <a:t>位兼教数学和化学，兼教物理和化学的有</a:t>
            </a:r>
            <a:r>
              <a:rPr lang="en-US" altLang="zh-CN" sz="2000">
                <a:latin typeface="Times New Roman" panose="02020603050405020304" pitchFamily="18" charset="0"/>
              </a:rPr>
              <a:t>3</a:t>
            </a:r>
            <a:r>
              <a:rPr lang="zh-CN" altLang="en-US" sz="2000">
                <a:latin typeface="Times New Roman" panose="02020603050405020304" pitchFamily="18" charset="0"/>
              </a:rPr>
              <a:t>位；有</a:t>
            </a:r>
            <a:r>
              <a:rPr lang="en-US" altLang="zh-CN" sz="2000">
                <a:latin typeface="Times New Roman" panose="02020603050405020304" pitchFamily="18" charset="0"/>
              </a:rPr>
              <a:t>3</a:t>
            </a:r>
            <a:r>
              <a:rPr lang="zh-CN" altLang="en-US" sz="2000">
                <a:latin typeface="Times New Roman" panose="02020603050405020304" pitchFamily="18" charset="0"/>
              </a:rPr>
              <a:t>位教师教</a:t>
            </a:r>
            <a:r>
              <a:rPr lang="en-US" altLang="zh-CN" sz="2000">
                <a:latin typeface="Times New Roman" panose="02020603050405020304" pitchFamily="18" charset="0"/>
              </a:rPr>
              <a:t>3</a:t>
            </a:r>
            <a:r>
              <a:rPr lang="zh-CN" altLang="en-US" sz="2000">
                <a:latin typeface="Times New Roman" panose="02020603050405020304" pitchFamily="18" charset="0"/>
              </a:rPr>
              <a:t>门课，试问教数、理、化以外课的教师有几位？只教一门课的教师有几位？正好教两门课的教师有几位？</a:t>
            </a:r>
            <a:endParaRPr lang="zh-CN" altLang="en-US" sz="2000">
              <a:latin typeface="Times New Roman" panose="02020603050405020304" pitchFamily="18" charset="0"/>
            </a:endParaRPr>
          </a:p>
          <a:p>
            <a:pPr marL="571500" indent="-571500" eaLnBrk="1" hangingPunct="1">
              <a:buFont typeface="Wingdings" panose="05000000000000000000" pitchFamily="2" charset="2"/>
              <a:buNone/>
            </a:pPr>
            <a:r>
              <a:rPr lang="zh-CN" altLang="en-US" sz="2000">
                <a:latin typeface="Times New Roman" panose="02020603050405020304" pitchFamily="18" charset="0"/>
              </a:rPr>
              <a:t>      解 设</a:t>
            </a:r>
            <a:r>
              <a:rPr lang="en-US" altLang="zh-CN" sz="2000">
                <a:latin typeface="Times New Roman" panose="02020603050405020304" pitchFamily="18" charset="0"/>
              </a:rPr>
              <a:t>A</a:t>
            </a:r>
            <a:r>
              <a:rPr lang="en-US" altLang="zh-CN" sz="2000" baseline="-25000">
                <a:latin typeface="Times New Roman" panose="02020603050405020304" pitchFamily="18" charset="0"/>
              </a:rPr>
              <a:t>1</a:t>
            </a:r>
            <a:r>
              <a:rPr lang="en-US" altLang="zh-CN" sz="2000">
                <a:latin typeface="Times New Roman" panose="02020603050405020304" pitchFamily="18" charset="0"/>
              </a:rPr>
              <a:t>, A</a:t>
            </a:r>
            <a:r>
              <a:rPr lang="en-US" altLang="zh-CN" sz="2000" baseline="-25000">
                <a:latin typeface="Times New Roman" panose="02020603050405020304" pitchFamily="18" charset="0"/>
              </a:rPr>
              <a:t>2</a:t>
            </a:r>
            <a:r>
              <a:rPr lang="en-US" altLang="zh-CN" sz="2000">
                <a:latin typeface="Times New Roman" panose="02020603050405020304" pitchFamily="18" charset="0"/>
              </a:rPr>
              <a:t> , A</a:t>
            </a:r>
            <a:r>
              <a:rPr lang="en-US" altLang="zh-CN" sz="2000" baseline="-25000">
                <a:latin typeface="Times New Roman" panose="02020603050405020304" pitchFamily="18" charset="0"/>
              </a:rPr>
              <a:t>3</a:t>
            </a:r>
            <a:r>
              <a:rPr lang="zh-CN" altLang="en-US" sz="2000">
                <a:latin typeface="Times New Roman" panose="02020603050405020304" pitchFamily="18" charset="0"/>
              </a:rPr>
              <a:t>分别表示教数学、物理、化学课教师的集合。则</a:t>
            </a:r>
            <a:endParaRPr lang="zh-CN" altLang="en-US" sz="2000">
              <a:latin typeface="Times New Roman" panose="02020603050405020304" pitchFamily="18" charset="0"/>
            </a:endParaRPr>
          </a:p>
        </p:txBody>
      </p:sp>
      <p:sp>
        <p:nvSpPr>
          <p:cNvPr id="60422" name="Rectangle 4"/>
          <p:cNvSpPr>
            <a:spLocks noChangeArrowheads="1"/>
          </p:cNvSpPr>
          <p:nvPr/>
        </p:nvSpPr>
        <p:spPr bwMode="auto">
          <a:xfrm>
            <a:off x="555783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0423" name="Rectangle 5"/>
          <p:cNvSpPr>
            <a:spLocks noChangeArrowheads="1"/>
          </p:cNvSpPr>
          <p:nvPr/>
        </p:nvSpPr>
        <p:spPr bwMode="auto">
          <a:xfrm>
            <a:off x="5600700" y="3314700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0424" name="Rectangle 6"/>
          <p:cNvSpPr>
            <a:spLocks noChangeArrowheads="1"/>
          </p:cNvSpPr>
          <p:nvPr/>
        </p:nvSpPr>
        <p:spPr bwMode="auto">
          <a:xfrm>
            <a:off x="557688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0425" name="Rectangle 7"/>
          <p:cNvSpPr>
            <a:spLocks noChangeArrowheads="1"/>
          </p:cNvSpPr>
          <p:nvPr/>
        </p:nvSpPr>
        <p:spPr bwMode="auto">
          <a:xfrm>
            <a:off x="5867400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0426" name="Rectangle 8"/>
          <p:cNvSpPr>
            <a:spLocks noChangeArrowheads="1"/>
          </p:cNvSpPr>
          <p:nvPr/>
        </p:nvSpPr>
        <p:spPr bwMode="auto">
          <a:xfrm>
            <a:off x="4872038" y="3219450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0427" name="Rectangle 9"/>
          <p:cNvSpPr>
            <a:spLocks noChangeArrowheads="1"/>
          </p:cNvSpPr>
          <p:nvPr/>
        </p:nvSpPr>
        <p:spPr bwMode="auto">
          <a:xfrm>
            <a:off x="5491163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0428" name="Rectangle 10"/>
          <p:cNvSpPr>
            <a:spLocks noChangeArrowheads="1"/>
          </p:cNvSpPr>
          <p:nvPr/>
        </p:nvSpPr>
        <p:spPr bwMode="auto">
          <a:xfrm>
            <a:off x="519588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0429" name="Rectangle 11"/>
          <p:cNvSpPr>
            <a:spLocks noChangeArrowheads="1"/>
          </p:cNvSpPr>
          <p:nvPr/>
        </p:nvSpPr>
        <p:spPr bwMode="auto">
          <a:xfrm>
            <a:off x="542448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0430" name="Rectangle 12"/>
          <p:cNvSpPr>
            <a:spLocks noChangeArrowheads="1"/>
          </p:cNvSpPr>
          <p:nvPr/>
        </p:nvSpPr>
        <p:spPr bwMode="auto">
          <a:xfrm>
            <a:off x="5638800" y="3314700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0431" name="Rectangle 13"/>
          <p:cNvSpPr>
            <a:spLocks noChangeArrowheads="1"/>
          </p:cNvSpPr>
          <p:nvPr/>
        </p:nvSpPr>
        <p:spPr bwMode="auto">
          <a:xfrm>
            <a:off x="1524000" y="2984501"/>
            <a:ext cx="30988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0432" name="Rectangle 15"/>
          <p:cNvSpPr>
            <a:spLocks noChangeArrowheads="1"/>
          </p:cNvSpPr>
          <p:nvPr/>
        </p:nvSpPr>
        <p:spPr bwMode="auto">
          <a:xfrm>
            <a:off x="1524000" y="3070226"/>
            <a:ext cx="30988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759182" name="Object 14"/>
          <p:cNvGraphicFramePr>
            <a:graphicFrameLocks noChangeAspect="1"/>
          </p:cNvGraphicFramePr>
          <p:nvPr/>
        </p:nvGraphicFramePr>
        <p:xfrm>
          <a:off x="2330768" y="3319463"/>
          <a:ext cx="1081087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公式" r:id="rId1" imgW="482600" imgH="241300" progId="Equation.3">
                  <p:embed/>
                </p:oleObj>
              </mc:Choice>
              <mc:Fallback>
                <p:oleObj name="公式" r:id="rId1" imgW="482600" imgH="2413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0768" y="3319463"/>
                        <a:ext cx="1081087" cy="550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434" name="Rectangle 17"/>
          <p:cNvSpPr>
            <a:spLocks noChangeArrowheads="1"/>
          </p:cNvSpPr>
          <p:nvPr/>
        </p:nvSpPr>
        <p:spPr bwMode="auto">
          <a:xfrm>
            <a:off x="1524000" y="3070226"/>
            <a:ext cx="30988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759184" name="Object 16"/>
          <p:cNvGraphicFramePr>
            <a:graphicFrameLocks noChangeAspect="1"/>
          </p:cNvGraphicFramePr>
          <p:nvPr/>
        </p:nvGraphicFramePr>
        <p:xfrm>
          <a:off x="3772218" y="3319463"/>
          <a:ext cx="1074737" cy="544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公式" r:id="rId3" imgW="482600" imgH="241300" progId="Equation.3">
                  <p:embed/>
                </p:oleObj>
              </mc:Choice>
              <mc:Fallback>
                <p:oleObj name="公式" r:id="rId3" imgW="482600" imgH="2413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2218" y="3319463"/>
                        <a:ext cx="1074737" cy="544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436" name="Rectangle 19"/>
          <p:cNvSpPr>
            <a:spLocks noChangeArrowheads="1"/>
          </p:cNvSpPr>
          <p:nvPr/>
        </p:nvSpPr>
        <p:spPr bwMode="auto">
          <a:xfrm>
            <a:off x="1524000" y="3070226"/>
            <a:ext cx="30988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759186" name="Object 18"/>
          <p:cNvGraphicFramePr>
            <a:graphicFrameLocks noChangeAspect="1"/>
          </p:cNvGraphicFramePr>
          <p:nvPr/>
        </p:nvGraphicFramePr>
        <p:xfrm>
          <a:off x="5139055" y="3319463"/>
          <a:ext cx="1152525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公式" r:id="rId5" imgW="482600" imgH="254000" progId="Equation.3">
                  <p:embed/>
                </p:oleObj>
              </mc:Choice>
              <mc:Fallback>
                <p:oleObj name="公式" r:id="rId5" imgW="482600" imgH="25400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39055" y="3319463"/>
                        <a:ext cx="1152525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438" name="Rectangle 21"/>
          <p:cNvSpPr>
            <a:spLocks noChangeArrowheads="1"/>
          </p:cNvSpPr>
          <p:nvPr/>
        </p:nvSpPr>
        <p:spPr bwMode="auto">
          <a:xfrm>
            <a:off x="1524000" y="3070226"/>
            <a:ext cx="30988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759188" name="Object 20"/>
          <p:cNvGraphicFramePr>
            <a:graphicFrameLocks noChangeAspect="1"/>
          </p:cNvGraphicFramePr>
          <p:nvPr/>
        </p:nvGraphicFramePr>
        <p:xfrm>
          <a:off x="6723380" y="3319463"/>
          <a:ext cx="1944688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公式" r:id="rId7" imgW="799465" imgH="241300" progId="Equation.3">
                  <p:embed/>
                </p:oleObj>
              </mc:Choice>
              <mc:Fallback>
                <p:oleObj name="公式" r:id="rId7" imgW="799465" imgH="24130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23380" y="3319463"/>
                        <a:ext cx="1944688" cy="593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440" name="Rectangle 25"/>
          <p:cNvSpPr>
            <a:spLocks noChangeArrowheads="1"/>
          </p:cNvSpPr>
          <p:nvPr/>
        </p:nvSpPr>
        <p:spPr bwMode="auto">
          <a:xfrm>
            <a:off x="1524000" y="3070226"/>
            <a:ext cx="30988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759192" name="Object 24"/>
          <p:cNvGraphicFramePr>
            <a:graphicFrameLocks noChangeAspect="1"/>
          </p:cNvGraphicFramePr>
          <p:nvPr/>
        </p:nvGraphicFramePr>
        <p:xfrm>
          <a:off x="2330768" y="3967163"/>
          <a:ext cx="1800225" cy="579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公式" r:id="rId9" imgW="799465" imgH="254000" progId="Equation.3">
                  <p:embed/>
                </p:oleObj>
              </mc:Choice>
              <mc:Fallback>
                <p:oleObj name="公式" r:id="rId9" imgW="799465" imgH="254000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0768" y="3967163"/>
                        <a:ext cx="1800225" cy="579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442" name="Rectangle 27"/>
          <p:cNvSpPr>
            <a:spLocks noChangeArrowheads="1"/>
          </p:cNvSpPr>
          <p:nvPr/>
        </p:nvSpPr>
        <p:spPr bwMode="auto">
          <a:xfrm>
            <a:off x="1524000" y="3070226"/>
            <a:ext cx="30988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759194" name="Object 26"/>
          <p:cNvGraphicFramePr>
            <a:graphicFrameLocks noChangeAspect="1"/>
          </p:cNvGraphicFramePr>
          <p:nvPr/>
        </p:nvGraphicFramePr>
        <p:xfrm>
          <a:off x="4491355" y="3967163"/>
          <a:ext cx="1800225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公式" r:id="rId11" imgW="799465" imgH="254000" progId="Equation.3">
                  <p:embed/>
                </p:oleObj>
              </mc:Choice>
              <mc:Fallback>
                <p:oleObj name="公式" r:id="rId11" imgW="799465" imgH="254000" progId="Equation.3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1355" y="3967163"/>
                        <a:ext cx="1800225" cy="577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444" name="Rectangle 29"/>
          <p:cNvSpPr>
            <a:spLocks noChangeArrowheads="1"/>
          </p:cNvSpPr>
          <p:nvPr/>
        </p:nvSpPr>
        <p:spPr bwMode="auto">
          <a:xfrm>
            <a:off x="1524000" y="3070226"/>
            <a:ext cx="30988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759196" name="Object 28"/>
          <p:cNvGraphicFramePr>
            <a:graphicFrameLocks noChangeAspect="1"/>
          </p:cNvGraphicFramePr>
          <p:nvPr/>
        </p:nvGraphicFramePr>
        <p:xfrm>
          <a:off x="6651943" y="3967163"/>
          <a:ext cx="2592387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公式" r:id="rId13" imgW="1116965" imgH="254000" progId="Equation.3">
                  <p:embed/>
                </p:oleObj>
              </mc:Choice>
              <mc:Fallback>
                <p:oleObj name="公式" r:id="rId13" imgW="1116965" imgH="254000" progId="Equation.3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51943" y="3967163"/>
                        <a:ext cx="2592387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标题 8"/>
          <p:cNvSpPr/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9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9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9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9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9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9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9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9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571500" indent="-571500" algn="just" eaLnBrk="1" hangingPunct="1">
              <a:buSzTx/>
              <a:buFont typeface="Wingdings" panose="05000000000000000000" pitchFamily="2" charset="2"/>
              <a:buChar char="§"/>
            </a:pPr>
            <a:r>
              <a:rPr>
                <a:sym typeface="+mn-ea"/>
              </a:rPr>
              <a:t>教数、理、化以外课的教师的人数为 </a:t>
            </a:r>
            <a:endParaRPr lang="zh-CN" altLang="en-US"/>
          </a:p>
          <a:p>
            <a:pPr marL="571500" indent="-571500" algn="just" eaLnBrk="1" hangingPunct="1">
              <a:buSzTx/>
              <a:buFont typeface="Wingdings" panose="05000000000000000000" pitchFamily="2" charset="2"/>
              <a:buChar char="§"/>
            </a:pPr>
            <a:endParaRPr lang="zh-CN" altLang="en-US"/>
          </a:p>
          <a:p>
            <a:pPr marL="571500" indent="-571500" algn="just" eaLnBrk="1" hangingPunct="1">
              <a:buSzTx/>
              <a:buFont typeface="Wingdings" panose="05000000000000000000" pitchFamily="2" charset="2"/>
              <a:buChar char="§"/>
            </a:pPr>
            <a:endParaRPr lang="zh-CN" altLang="en-US"/>
          </a:p>
          <a:p>
            <a:pPr marL="571500" indent="-571500" algn="just" eaLnBrk="1" hangingPunct="1">
              <a:buSzTx/>
              <a:buFont typeface="Wingdings" panose="05000000000000000000" pitchFamily="2" charset="2"/>
              <a:buChar char="§"/>
            </a:pPr>
            <a:endParaRPr lang="zh-CN" altLang="en-US"/>
          </a:p>
          <a:p>
            <a:pPr marL="571500" indent="-571500" algn="just" eaLnBrk="1" hangingPunct="1">
              <a:buSzTx/>
              <a:buFont typeface="Wingdings" panose="05000000000000000000" pitchFamily="2" charset="2"/>
              <a:buChar char="§"/>
            </a:pPr>
            <a:r>
              <a:rPr>
                <a:sym typeface="+mn-ea"/>
              </a:rPr>
              <a:t>只教一门课的教师的人数为 </a:t>
            </a:r>
            <a:endParaRPr lang="zh-CN" altLang="en-US"/>
          </a:p>
          <a:p>
            <a:pPr marL="571500" indent="-571500" algn="just" eaLnBrk="1" hangingPunct="1">
              <a:buSzTx/>
              <a:buFont typeface="Wingdings" panose="05000000000000000000" pitchFamily="2" charset="2"/>
              <a:buChar char="§"/>
            </a:pPr>
            <a:endParaRPr lang="zh-CN" altLang="en-US"/>
          </a:p>
          <a:p>
            <a:pPr marL="571500" indent="-571500" algn="just" eaLnBrk="1" hangingPunct="1">
              <a:buSzTx/>
              <a:buFont typeface="Wingdings" panose="05000000000000000000" pitchFamily="2" charset="2"/>
              <a:buChar char="§"/>
            </a:pPr>
            <a:endParaRPr lang="zh-CN" altLang="en-US"/>
          </a:p>
          <a:p>
            <a:pPr marL="571500" indent="-571500" algn="just" eaLnBrk="1" hangingPunct="1">
              <a:buSzTx/>
              <a:buFont typeface="Wingdings" panose="05000000000000000000" pitchFamily="2" charset="2"/>
              <a:buChar char="§"/>
            </a:pPr>
            <a:r>
              <a:rPr>
                <a:sym typeface="+mn-ea"/>
              </a:rPr>
              <a:t>正好教两门课的教师的人数为</a:t>
            </a:r>
            <a:endParaRPr lang="zh-CN" altLang="en-US"/>
          </a:p>
        </p:txBody>
      </p:sp>
      <p:graphicFrame>
        <p:nvGraphicFramePr>
          <p:cNvPr id="10760216" name="Object 2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3400425" y="3655695"/>
          <a:ext cx="5031105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公式" r:id="rId1" imgW="2209800" imgH="203200" progId="Equation.3">
                  <p:embed/>
                </p:oleObj>
              </mc:Choice>
              <mc:Fallback>
                <p:oleObj name="公式" r:id="rId1" imgW="2209800" imgH="203200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00425" y="3655695"/>
                        <a:ext cx="5031105" cy="463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60218" name="Object 26"/>
          <p:cNvGraphicFramePr>
            <a:graphicFrameLocks noChangeAspect="1"/>
          </p:cNvGraphicFramePr>
          <p:nvPr/>
        </p:nvGraphicFramePr>
        <p:xfrm>
          <a:off x="2647315" y="4749165"/>
          <a:ext cx="6313805" cy="422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公式" r:id="rId3" imgW="2997200" imgH="203200" progId="Equation.3">
                  <p:embed/>
                </p:oleObj>
              </mc:Choice>
              <mc:Fallback>
                <p:oleObj name="公式" r:id="rId3" imgW="2997200" imgH="203200" progId="Equation.3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47315" y="4749165"/>
                        <a:ext cx="6313805" cy="42291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60222" name="Object 30"/>
          <p:cNvGraphicFramePr>
            <a:graphicFrameLocks noChangeAspect="1"/>
          </p:cNvGraphicFramePr>
          <p:nvPr/>
        </p:nvGraphicFramePr>
        <p:xfrm>
          <a:off x="2677160" y="1469390"/>
          <a:ext cx="2532380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公式" r:id="rId5" imgW="1333500" imgH="279400" progId="Equation.3">
                  <p:embed/>
                </p:oleObj>
              </mc:Choice>
              <mc:Fallback>
                <p:oleObj name="公式" r:id="rId5" imgW="1333500" imgH="279400" progId="Equation.3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77160" y="1469390"/>
                        <a:ext cx="2532380" cy="530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60223" name="Object 31"/>
          <p:cNvGraphicFramePr>
            <a:graphicFrameLocks noChangeAspect="1"/>
          </p:cNvGraphicFramePr>
          <p:nvPr/>
        </p:nvGraphicFramePr>
        <p:xfrm>
          <a:off x="3326130" y="2045335"/>
          <a:ext cx="5208905" cy="4679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公式" r:id="rId7" imgW="2260600" imgH="203200" progId="Equation.3">
                  <p:embed/>
                </p:oleObj>
              </mc:Choice>
              <mc:Fallback>
                <p:oleObj name="公式" r:id="rId7" imgW="2260600" imgH="203200" progId="Equation.3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26130" y="2045335"/>
                        <a:ext cx="5208905" cy="46799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60227" name="Object 35"/>
          <p:cNvGraphicFramePr>
            <a:graphicFrameLocks noChangeAspect="1"/>
          </p:cNvGraphicFramePr>
          <p:nvPr/>
        </p:nvGraphicFramePr>
        <p:xfrm>
          <a:off x="2679700" y="3128645"/>
          <a:ext cx="5313045" cy="447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公式" r:id="rId9" imgW="2413000" imgH="203200" progId="Equation.3">
                  <p:embed/>
                </p:oleObj>
              </mc:Choice>
              <mc:Fallback>
                <p:oleObj name="公式" r:id="rId9" imgW="2413000" imgH="203200" progId="Equation.3">
                  <p:embed/>
                  <p:pic>
                    <p:nvPicPr>
                      <p:cNvPr id="0" name="Object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79700" y="3128645"/>
                        <a:ext cx="5313045" cy="4470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0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0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0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0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0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/>
          <p:cNvPicPr>
            <a:picLocks noChangeAspect="1"/>
          </p:cNvPicPr>
          <p:nvPr/>
        </p:nvPicPr>
        <p:blipFill>
          <a:blip r:embed="rId1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2372" y="2561021"/>
            <a:ext cx="12190013" cy="429698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354905" y="1845366"/>
            <a:ext cx="5943600" cy="2215515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kumimoji="1" lang="zh-CN" altLang="en-US" sz="7200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rPr>
              <a:t>不定方程非负</a:t>
            </a:r>
            <a:endParaRPr kumimoji="1" lang="zh-CN" altLang="en-US" sz="7200" dirty="0">
              <a:solidFill>
                <a:schemeClr val="accen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  <a:p>
            <a:pPr algn="l"/>
            <a:r>
              <a:rPr kumimoji="1" lang="zh-CN" altLang="en-US" sz="7200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rPr>
              <a:t> </a:t>
            </a:r>
            <a:r>
              <a:rPr kumimoji="1" lang="en-US" altLang="zh-CN" sz="7200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rPr>
              <a:t>  </a:t>
            </a:r>
            <a:r>
              <a:rPr kumimoji="1" lang="zh-CN" altLang="en-US" sz="7200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rPr>
              <a:t>整数解计数</a:t>
            </a:r>
            <a:endParaRPr kumimoji="1" lang="zh-CN" altLang="en-US" sz="7200" dirty="0">
              <a:solidFill>
                <a:schemeClr val="accen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5383346" y="3627164"/>
            <a:ext cx="180000" cy="18000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5786758" y="3627164"/>
            <a:ext cx="180000" cy="18000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6190170" y="3627164"/>
            <a:ext cx="180000" cy="18000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88285" y="1924685"/>
            <a:ext cx="2153285" cy="1883410"/>
          </a:xfrm>
          <a:prstGeom prst="rect">
            <a:avLst/>
          </a:prstGeom>
          <a:noFill/>
          <a:ln w="38100" cap="flat" cmpd="sng" algn="ctr">
            <a:solidFill>
              <a:srgbClr val="0F69AD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20595" y="1924685"/>
            <a:ext cx="1014730" cy="1883410"/>
          </a:xfrm>
          <a:prstGeom prst="rect">
            <a:avLst/>
          </a:prstGeom>
          <a:solidFill>
            <a:srgbClr val="144A74"/>
          </a:solidFill>
          <a:ln w="38100" cap="flat" cmpd="sng" algn="ctr">
            <a:solidFill>
              <a:srgbClr val="0F69AD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461350" y="2183527"/>
            <a:ext cx="1219200" cy="147701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kumimoji="1" lang="en-US" altLang="zh-CN" sz="9600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rPr>
              <a:t>03</a:t>
            </a:r>
            <a:endParaRPr kumimoji="1" lang="zh-CN" altLang="en-US" sz="9600" dirty="0">
              <a:solidFill>
                <a:schemeClr val="accen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不定方程非负整数解计数</a:t>
            </a:r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p>
                <a:r>
                  <a:rPr lang="en-US" altLang="zh-CN" sz="2400"/>
                  <a:t>给出不定方程</a:t>
                </a:r>
                <a:endParaRPr lang="en-US" altLang="zh-CN" sz="2400"/>
              </a:p>
              <a:p>
                <a:pPr marL="0" indent="0">
                  <a:buNone/>
                </a:pPr>
                <a:r>
                  <a:rPr lang="en-US" altLang="zh-CN" sz="2400"/>
                  <a:t>      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/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2400"/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altLang="zh-CN" sz="2400"/>
                                  </m:ctrlPr>
                                </m:sSubPr>
                                <m:e>
                                  <m:r>
                                    <a:rPr lang="en-US" altLang="zh-CN" sz="240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zh-CN" sz="240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zh-CN" sz="240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2400"/>
                                  </m:ctrlPr>
                                </m:sSubPr>
                                <m:e>
                                  <m:r>
                                    <a:rPr lang="en-US" altLang="zh-CN" sz="240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zh-CN" sz="240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400">
                                  <a:latin typeface="Cambria Math" panose="02040503050406030204" pitchFamily="18" charset="0"/>
                                </a:rPr>
                                <m:t>+⋯+</m:t>
                              </m:r>
                              <m:sSub>
                                <m:sSubPr>
                                  <m:ctrlPr>
                                    <a:rPr lang="en-US" altLang="zh-CN" sz="2400"/>
                                  </m:ctrlPr>
                                </m:sSubPr>
                                <m:e>
                                  <m:r>
                                    <a:rPr lang="en-US" altLang="zh-CN" sz="240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zh-CN" sz="240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b>
                              </m:sSub>
                              <m:r>
                                <a:rPr lang="en-US" altLang="zh-CN" sz="240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altLang="zh-CN" sz="2400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altLang="zh-CN" sz="2400"/>
                                  </m:ctrlPr>
                                </m:sSubPr>
                                <m:e>
                                  <m:r>
                                    <a:rPr lang="en-US" altLang="zh-CN" sz="2400">
                                      <a:latin typeface="Cambria Math" panose="02040503050406030204" pitchFamily="18" charset="0"/>
                                    </a:rPr>
                                    <m:t>  </m:t>
                                  </m:r>
                                  <m:r>
                                    <a:rPr lang="en-US" altLang="zh-CN" sz="240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zh-CN" sz="240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n-US" altLang="zh-CN" sz="2400">
                                  <a:latin typeface="Cambria Math" panose="02040503050406030204" pitchFamily="18" charset="0"/>
                                </a:rPr>
                                <m:t>≤</m:t>
                              </m:r>
                              <m:sSub>
                                <m:sSubPr>
                                  <m:ctrlPr>
                                    <a:rPr lang="en-US" altLang="zh-CN" sz="2400"/>
                                  </m:ctrlPr>
                                </m:sSubPr>
                                <m:e>
                                  <m:r>
                                    <a:rPr lang="en-US" altLang="zh-CN" sz="240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altLang="zh-CN" sz="240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n-US" altLang="zh-CN" sz="2400">
                                  <a:latin typeface="Cambria Math" panose="02040503050406030204" pitchFamily="18" charset="0"/>
                                </a:rPr>
                                <m:t>    </m:t>
                              </m:r>
                              <m:r>
                                <a:rPr lang="en-US" altLang="zh-CN" sz="2400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  <m:r>
                                <a:rPr lang="en-US" altLang="zh-CN" sz="240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altLang="zh-CN" sz="2400"/>
                                  </m:ctrlPr>
                                </m:sSubPr>
                                <m:e>
                                  <m:r>
                                    <a:rPr lang="en-US" altLang="zh-CN" sz="240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altLang="zh-CN" sz="240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n-US" altLang="zh-CN" sz="2400">
                                  <a:latin typeface="Cambria Math" panose="02040503050406030204" pitchFamily="18" charset="0"/>
                                </a:rPr>
                                <m:t>∈</m:t>
                              </m:r>
                              <m:r>
                                <a:rPr lang="en-US" altLang="zh-CN" sz="2400">
                                  <a:latin typeface="Cambria Math" panose="02040503050406030204" pitchFamily="18" charset="0"/>
                                </a:rPr>
                                <m:t>𝛮</m:t>
                              </m:r>
                              <m:r>
                                <a:rPr lang="en-US" altLang="zh-CN" sz="2400">
                                  <a:latin typeface="Cambria Math" panose="02040503050406030204" pitchFamily="18" charset="0"/>
                                </a:rPr>
                                <m:t>   </m:t>
                              </m:r>
                              <m:r>
                                <a:rPr lang="en-US" altLang="zh-CN" sz="240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altLang="zh-CN" sz="240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altLang="zh-CN" sz="240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en-US" altLang="zh-CN" sz="240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altLang="zh-CN" sz="240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US" altLang="zh-CN" sz="2400">
                                  <a:latin typeface="Cambria Math" panose="02040503050406030204" pitchFamily="18" charset="0"/>
                                </a:rPr>
                                <m:t>,...,</m:t>
                              </m:r>
                              <m:r>
                                <a:rPr lang="en-US" altLang="zh-CN" sz="240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</m:mr>
                        </m:m>
                      </m:e>
                    </m:d>
                    <m:r>
                      <a:rPr lang="en-US" altLang="zh-CN" sz="2400">
                        <a:latin typeface="Cambria Math" panose="02040503050406030204" pitchFamily="18" charset="0"/>
                      </a:rPr>
                      <m:t>     </m:t>
                    </m:r>
                    <m:r>
                      <a:rPr lang="en-US" altLang="zh-CN" sz="2400">
                        <a:latin typeface="Cambria Math" panose="02040503050406030204" pitchFamily="18" charset="0"/>
                      </a:rPr>
                      <m:t> </m:t>
                    </m:r>
                  </m:oMath>
                </a14:m>
                <a:r>
                  <a:rPr lang="en-US" altLang="zh-CN" sz="2400"/>
                  <a:t> </a:t>
                </a:r>
                <a:endParaRPr lang="en-US" altLang="zh-CN" sz="2400"/>
              </a:p>
              <a:p>
                <a:pPr marL="0" indent="0">
                  <a:buNone/>
                </a:pPr>
                <a:r>
                  <a:rPr lang="en-US" altLang="zh-CN" sz="2400"/>
                  <a:t>   求方程的非负整数解的个数。</a:t>
                </a:r>
                <a:endParaRPr lang="en-US" altLang="zh-CN" sz="2400"/>
              </a:p>
              <a:p>
                <a:pPr marL="0" indent="0">
                  <a:buNone/>
                </a:pPr>
                <a:endParaRPr lang="en-US" altLang="zh-CN" sz="2400"/>
              </a:p>
              <a:p>
                <a:r>
                  <a:rPr lang="en-US" altLang="zh-CN" sz="2400"/>
                  <a:t>没有限制时</a:t>
                </a:r>
                <a:endParaRPr lang="en-US" altLang="zh-CN" sz="2400"/>
              </a:p>
              <a:p>
                <a:pPr algn="l">
                  <a:buClrTx/>
                  <a:buSzTx/>
                </a:pPr>
                <a:r>
                  <a:rPr lang="en-US" altLang="zh-CN" sz="2400"/>
                  <a:t>如果没有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/>
                        </m:ctrlPr>
                      </m:sSubPr>
                      <m:e>
                        <m:r>
                          <a:rPr lang="en-US" altLang="zh-CN" sz="240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sz="2400">
                        <a:latin typeface="Cambria Math" panose="02040503050406030204" pitchFamily="18" charset="0"/>
                      </a:rPr>
                      <m:t>≤</m:t>
                    </m:r>
                    <m:sSub>
                      <m:sSubPr>
                        <m:ctrlPr>
                          <a:rPr lang="en-US" altLang="zh-CN" sz="2400"/>
                        </m:ctrlPr>
                      </m:sSubPr>
                      <m:e>
                        <m:r>
                          <a:rPr lang="en-US" altLang="zh-CN" sz="240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US" altLang="zh-CN" sz="240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altLang="zh-CN" sz="2400"/>
                  <a:t>的限制，那么不定方程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/>
                        </m:ctrlPr>
                      </m:sSubPr>
                      <m:e>
                        <m:r>
                          <a:rPr lang="en-US" altLang="zh-CN" sz="240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sz="240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zh-CN" sz="2400"/>
                        </m:ctrlPr>
                      </m:sSubPr>
                      <m:e>
                        <m:r>
                          <a:rPr lang="en-US" altLang="zh-CN" sz="240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sz="2400">
                        <a:latin typeface="Cambria Math" panose="02040503050406030204" pitchFamily="18" charset="0"/>
                      </a:rPr>
                      <m:t>+⋯+</m:t>
                    </m:r>
                    <m:sSub>
                      <m:sSubPr>
                        <m:ctrlPr>
                          <a:rPr lang="en-US" altLang="zh-CN" sz="2400"/>
                        </m:ctrlPr>
                      </m:sSubPr>
                      <m:e>
                        <m:r>
                          <a:rPr lang="en-US" altLang="zh-CN" sz="240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altLang="zh-CN" sz="240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sz="2400"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r>
                  <a:rPr lang="en-US" altLang="zh-CN" sz="2400"/>
                  <a:t> 的非负整数解的数目为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/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2400"/>
                            </m:ctrlPr>
                          </m:mPr>
                          <m:mr>
                            <m:e>
                              <m:r>
                                <a:rPr lang="en-US" altLang="zh-CN" sz="2400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  <m:r>
                                <a:rPr lang="en-US" altLang="zh-CN" sz="240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altLang="zh-CN" sz="240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US" altLang="zh-CN" sz="240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altLang="zh-CN" sz="240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400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e>
                          </m:mr>
                        </m:m>
                      </m:e>
                    </m:d>
                    <m:r>
                      <a:rPr lang="en-US" altLang="zh-CN" sz="240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altLang="zh-CN" sz="2400"/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2400"/>
                            </m:ctrlPr>
                          </m:mPr>
                          <m:mr>
                            <m:e>
                              <m:r>
                                <a:rPr lang="en-US" altLang="zh-CN" sz="2400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  <m:r>
                                <a:rPr lang="en-US" altLang="zh-CN" sz="240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altLang="zh-CN" sz="240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US" altLang="zh-CN" sz="240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altLang="zh-CN" sz="240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40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US" altLang="zh-CN" sz="240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altLang="zh-CN" sz="240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z="2400"/>
                  <a:t>.</a:t>
                </a:r>
                <a:endParaRPr lang="en-US" altLang="zh-CN" sz="2400"/>
              </a:p>
              <a:p>
                <a:pPr marL="0" indent="0" algn="l">
                  <a:buClrTx/>
                  <a:buSzTx/>
                  <a:buNone/>
                </a:pPr>
                <a:r>
                  <a:rPr lang="en-US" altLang="zh-CN" sz="2400"/>
                  <a:t>  略证：插板法。</a:t>
                </a:r>
                <a:endParaRPr lang="en-US" altLang="zh-CN" sz="2400"/>
              </a:p>
            </p:txBody>
          </p:sp>
        </mc:Choice>
        <mc:Fallback>
          <p:sp>
            <p:nvSpPr>
              <p:cNvPr id="3" name="内容占位符 2"/>
              <p:cNvSpPr>
                <a:spLocks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1"/>
                <a:stretch>
                  <a:fillRect l="-5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容斥模型</a:t>
            </a:r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20000"/>
              </a:bodyPr>
              <a:p>
                <a:pPr algn="l">
                  <a:buClrTx/>
                  <a:buSzTx/>
                </a:pPr>
                <a:r>
                  <a:rPr lang="en-US" altLang="zh-CN" sz="2400"/>
                  <a:t>接着我们尝试抽象出容斥原理的模型：</a:t>
                </a:r>
                <a:endParaRPr lang="en-US" altLang="zh-CN" sz="2400"/>
              </a:p>
              <a:p>
                <a:pPr marL="914400" lvl="1" indent="-457200" algn="l" defTabSz="914400">
                  <a:buClrTx/>
                  <a:buSzTx/>
                  <a:buAutoNum type="arabicPeriod"/>
                </a:pPr>
                <a:r>
                  <a:rPr lang="en-US" altLang="zh-CN" sz="2400"/>
                  <a:t>全集 U：不定方程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/>
                        </m:ctrlPr>
                      </m:sSubPr>
                      <m:e>
                        <m:r>
                          <a:rPr lang="en-US" altLang="zh-CN" sz="240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sz="240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zh-CN" sz="2400"/>
                        </m:ctrlPr>
                      </m:sSubPr>
                      <m:e>
                        <m:r>
                          <a:rPr lang="en-US" altLang="zh-CN" sz="240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sz="2400">
                        <a:latin typeface="Cambria Math" panose="02040503050406030204" pitchFamily="18" charset="0"/>
                      </a:rPr>
                      <m:t>+⋯+</m:t>
                    </m:r>
                    <m:sSub>
                      <m:sSubPr>
                        <m:ctrlPr>
                          <a:rPr lang="en-US" altLang="zh-CN" sz="2400"/>
                        </m:ctrlPr>
                      </m:sSubPr>
                      <m:e>
                        <m:r>
                          <a:rPr lang="en-US" altLang="zh-CN" sz="240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altLang="zh-CN" sz="240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sz="2400"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r>
                  <a:rPr lang="en-US" altLang="zh-CN" sz="2400"/>
                  <a:t>的非负整数解</a:t>
                </a:r>
                <a:endParaRPr lang="en-US" altLang="zh-CN" sz="2400"/>
              </a:p>
              <a:p>
                <a:pPr marL="914400" lvl="1" indent="-457200" algn="l" defTabSz="914400">
                  <a:buClrTx/>
                  <a:buSzTx/>
                  <a:buAutoNum type="arabicPeriod"/>
                </a:pPr>
                <a:r>
                  <a:rPr lang="en-US" altLang="zh-CN" sz="2400"/>
                  <a:t>元素：变量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/>
                        </m:ctrlPr>
                      </m:sSubPr>
                      <m:e>
                        <m:r>
                          <a:rPr lang="en-US" altLang="zh-CN" sz="240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altLang="zh-CN" sz="2400"/>
                  <a:t>.</a:t>
                </a:r>
                <a:endParaRPr lang="en-US" altLang="zh-CN" sz="2400"/>
              </a:p>
              <a:p>
                <a:pPr marL="914400" lvl="1" indent="-457200" algn="l" defTabSz="914400">
                  <a:buClrTx/>
                  <a:buSzTx/>
                  <a:buAutoNum type="arabicPeriod"/>
                </a:pPr>
                <a:r>
                  <a:rPr lang="en-US" altLang="zh-CN" sz="2400"/>
                  <a:t>属性：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/>
                        </m:ctrlPr>
                      </m:sSubPr>
                      <m:e>
                        <m:r>
                          <a:rPr lang="en-US" altLang="zh-CN" sz="240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altLang="zh-CN" sz="2400"/>
                  <a:t>的属性即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/>
                        </m:ctrlPr>
                      </m:sSubPr>
                      <m:e>
                        <m:r>
                          <a:rPr lang="en-US" altLang="zh-CN" sz="240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altLang="zh-CN" sz="2400"/>
                  <a:t>满足的条件，即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/>
                        </m:ctrlPr>
                      </m:sSubPr>
                      <m:e>
                        <m:r>
                          <a:rPr lang="en-US" altLang="zh-CN" sz="240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sz="2400">
                        <a:latin typeface="Cambria Math" panose="02040503050406030204" pitchFamily="18" charset="0"/>
                      </a:rPr>
                      <m:t>≤</m:t>
                    </m:r>
                    <m:sSub>
                      <m:sSubPr>
                        <m:ctrlPr>
                          <a:rPr lang="en-US" altLang="zh-CN" sz="2400"/>
                        </m:ctrlPr>
                      </m:sSubPr>
                      <m:e>
                        <m:r>
                          <a:rPr lang="en-US" altLang="zh-CN" sz="240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US" altLang="zh-CN" sz="240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altLang="zh-CN" sz="2400"/>
                  <a:t> 的条件</a:t>
                </a:r>
                <a:endParaRPr lang="en-US" altLang="zh-CN" sz="2400"/>
              </a:p>
              <a:p>
                <a:pPr algn="l">
                  <a:buClrTx/>
                  <a:buSzTx/>
                </a:pPr>
                <a:r>
                  <a:rPr lang="en-US" altLang="zh-CN" sz="2400"/>
                  <a:t>目标：所有变量满足对应属性时集合的大小，即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/>
                        </m:ctrlPr>
                      </m:dPr>
                      <m:e>
                        <m:nary>
                          <m:naryPr>
                            <m:chr m:val="⋂"/>
                            <m:limLoc m:val="undOvr"/>
                            <m:ctrlPr>
                              <a:rPr lang="en-US" altLang="zh-CN" sz="2400"/>
                            </m:ctrlPr>
                          </m:naryPr>
                          <m:sub>
                            <m:r>
                              <a:rPr lang="en-US" altLang="zh-CN" sz="2400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altLang="zh-CN" sz="2400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  <m:sup>
                            <m:r>
                              <a:rPr lang="en-US" altLang="zh-CN" sz="240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  <m:e>
                            <m:sSub>
                              <m:sSubPr>
                                <m:ctrlPr>
                                  <a:rPr lang="en-US" altLang="zh-CN" sz="2400"/>
                                </m:ctrlPr>
                              </m:sSubPr>
                              <m:e>
                                <m:r>
                                  <a:rPr lang="en-US" altLang="zh-CN" sz="2400"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altLang="zh-CN" sz="240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</m:e>
                        </m:nary>
                      </m:e>
                    </m:d>
                  </m:oMath>
                </a14:m>
                <a:r>
                  <a:rPr lang="en-US" altLang="zh-CN" sz="2400"/>
                  <a:t>.</a:t>
                </a:r>
                <a:endParaRPr lang="en-US" altLang="zh-CN" sz="2400"/>
              </a:p>
              <a:p>
                <a:pPr algn="l">
                  <a:buClrTx/>
                  <a:buSzTx/>
                </a:pPr>
                <a:r>
                  <a:rPr lang="en-US" altLang="zh-CN" sz="2400"/>
                  <a:t>这个东西可以用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/>
                        </m:ctrlPr>
                      </m:dPr>
                      <m:e>
                        <m:nary>
                          <m:naryPr>
                            <m:chr m:val="⋂"/>
                            <m:limLoc m:val="undOvr"/>
                            <m:ctrlPr>
                              <a:rPr lang="en-US" altLang="zh-CN" sz="2400"/>
                            </m:ctrlPr>
                          </m:naryPr>
                          <m:sub>
                            <m:r>
                              <a:rPr lang="en-US" altLang="zh-CN" sz="2400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altLang="zh-CN" sz="2400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  <m:sup>
                            <m:r>
                              <a:rPr lang="en-US" altLang="zh-CN" sz="240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  <m:e>
                            <m:sSub>
                              <m:sSubPr>
                                <m:ctrlPr>
                                  <a:rPr lang="en-US" altLang="zh-CN" sz="2400"/>
                                </m:ctrlPr>
                              </m:sSubPr>
                              <m:e>
                                <m:r>
                                  <a:rPr lang="en-US" altLang="zh-CN" sz="2400"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altLang="zh-CN" sz="240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</m:e>
                        </m:nary>
                      </m:e>
                    </m:d>
                    <m:r>
                      <a:rPr lang="en-US" altLang="zh-CN" sz="2400">
                        <a:latin typeface="Cambria Math" panose="02040503050406030204" pitchFamily="18" charset="0"/>
                      </a:rPr>
                      <m:t>=|</m:t>
                    </m:r>
                    <m:r>
                      <a:rPr lang="en-US" altLang="zh-CN" sz="2400">
                        <a:latin typeface="Cambria Math" panose="02040503050406030204" pitchFamily="18" charset="0"/>
                      </a:rPr>
                      <m:t>𝑈</m:t>
                    </m:r>
                    <m:r>
                      <a:rPr lang="en-US" altLang="zh-CN" sz="2400">
                        <a:latin typeface="Cambria Math" panose="02040503050406030204" pitchFamily="18" charset="0"/>
                      </a:rPr>
                      <m:t>|−</m:t>
                    </m:r>
                    <m:d>
                      <m:dPr>
                        <m:begChr m:val="|"/>
                        <m:endChr m:val="|"/>
                        <m:ctrlPr>
                          <a:rPr lang="en-US" altLang="zh-CN" sz="2400"/>
                        </m:ctrlPr>
                      </m:dPr>
                      <m:e>
                        <m:nary>
                          <m:naryPr>
                            <m:chr m:val="⋃"/>
                            <m:limLoc m:val="undOvr"/>
                            <m:ctrlPr>
                              <a:rPr lang="en-US" altLang="zh-CN" sz="2400"/>
                            </m:ctrlPr>
                          </m:naryPr>
                          <m:sub>
                            <m:r>
                              <a:rPr lang="en-US" altLang="zh-CN" sz="2400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altLang="zh-CN" sz="2400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  <m:sup>
                            <m:r>
                              <a:rPr lang="en-US" altLang="zh-CN" sz="240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  <m:e>
                            <m:acc>
                              <m:accPr>
                                <m:chr m:val="̅"/>
                                <m:ctrlPr>
                                  <a:rPr lang="en-US" altLang="zh-CN" sz="2400"/>
                                </m:ctrlPr>
                              </m:accPr>
                              <m:e>
                                <m:sSub>
                                  <m:sSubPr>
                                    <m:ctrlPr>
                                      <a:rPr lang="en-US" altLang="zh-CN" sz="2400"/>
                                    </m:ctrlPr>
                                  </m:sSubPr>
                                  <m:e>
                                    <m:r>
                                      <a:rPr lang="en-US" altLang="zh-CN" sz="2400">
                                        <a:latin typeface="Cambria Math" panose="02040503050406030204" pitchFamily="18" charset="0"/>
                                      </a:rPr>
                                      <m:t>𝑆</m:t>
                                    </m:r>
                                  </m:e>
                                  <m:sub>
                                    <m:r>
                                      <a:rPr lang="en-US" altLang="zh-CN" sz="240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e>
                            </m:acc>
                          </m:e>
                        </m:nary>
                      </m:e>
                    </m:d>
                  </m:oMath>
                </a14:m>
                <a:r>
                  <a:rPr lang="en-US" altLang="zh-CN" sz="2400"/>
                  <a:t>求解。|U| 可以用组合数计算，后半部分自然使用容斥原理展开。</a:t>
                </a:r>
                <a:endParaRPr lang="en-US" altLang="zh-CN" sz="2400"/>
              </a:p>
              <a:p>
                <a:pPr algn="l">
                  <a:buClrTx/>
                  <a:buSzTx/>
                </a:pPr>
                <a:r>
                  <a:rPr lang="en-US" altLang="zh-CN" sz="2400"/>
                  <a:t>那么问题变成，对于一些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altLang="zh-CN" sz="2400"/>
                        </m:ctrlPr>
                      </m:accPr>
                      <m:e>
                        <m:sSub>
                          <m:sSubPr>
                            <m:ctrlPr>
                              <a:rPr lang="en-US" altLang="zh-CN" sz="2400"/>
                            </m:ctrlPr>
                          </m:sSubPr>
                          <m:e>
                            <m:r>
                              <a:rPr lang="en-US" altLang="zh-CN" sz="2400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40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acc>
                  </m:oMath>
                </a14:m>
                <a:r>
                  <a:rPr lang="en-US" altLang="zh-CN" sz="2400"/>
                  <a:t> 的交集求大小。考虑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altLang="zh-CN" sz="2400"/>
                        </m:ctrlPr>
                      </m:accPr>
                      <m:e>
                        <m:sSub>
                          <m:sSubPr>
                            <m:ctrlPr>
                              <a:rPr lang="en-US" altLang="zh-CN" sz="2400"/>
                            </m:ctrlPr>
                          </m:sSubPr>
                          <m:e>
                            <m:r>
                              <a:rPr lang="en-US" altLang="zh-CN" sz="2400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40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acc>
                  </m:oMath>
                </a14:m>
                <a:r>
                  <a:rPr lang="en-US" altLang="zh-CN" sz="2400"/>
                  <a:t> 的含义，表示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/>
                        </m:ctrlPr>
                      </m:sSubPr>
                      <m:e>
                        <m:r>
                          <a:rPr lang="en-US" altLang="zh-CN" sz="240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sz="2400">
                        <a:latin typeface="Cambria Math" panose="02040503050406030204" pitchFamily="18" charset="0"/>
                      </a:rPr>
                      <m:t>≥</m:t>
                    </m:r>
                    <m:sSub>
                      <m:sSubPr>
                        <m:ctrlPr>
                          <a:rPr lang="en-US" altLang="zh-CN" sz="2400"/>
                        </m:ctrlPr>
                      </m:sSubPr>
                      <m:e>
                        <m:r>
                          <a:rPr lang="en-US" altLang="zh-CN" sz="240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US" altLang="zh-CN" sz="240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sz="240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zh-CN" sz="2400"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altLang="zh-CN" sz="2400"/>
                  <a:t> 的解的数目。而交集表示同时满足这些条件。因此这个交集对应的不定方程中，有些变量有下界限制，而有些则没有限制。</a:t>
                </a:r>
                <a:endParaRPr lang="en-US" altLang="zh-CN" sz="2400"/>
              </a:p>
            </p:txBody>
          </p:sp>
        </mc:Choice>
        <mc:Fallback>
          <p:sp>
            <p:nvSpPr>
              <p:cNvPr id="3" name="内容占位符 2"/>
              <p:cNvSpPr>
                <a:spLocks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1"/>
                <a:stretch>
                  <a:fillRect l="-5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p>
                <a:pPr algn="l">
                  <a:buClrTx/>
                  <a:buSzTx/>
                </a:pPr>
                <a:r>
                  <a:rPr lang="en-US" altLang="zh-CN" sz="2400"/>
                  <a:t>能否消除这些下界限制呢？</a:t>
                </a:r>
                <a:endParaRPr lang="en-US" altLang="zh-CN" sz="2400"/>
              </a:p>
              <a:p>
                <a:pPr algn="l">
                  <a:buClrTx/>
                  <a:buSzTx/>
                </a:pPr>
                <a:r>
                  <a:rPr lang="en-US" altLang="zh-CN" sz="2400"/>
                  <a:t>既然要求的是非负整数解，而有些变量的下界又大于 0，那么我们</a:t>
                </a:r>
                <a:r>
                  <a:rPr lang="en-US" altLang="zh-CN" sz="2400">
                    <a:solidFill>
                      <a:srgbClr val="FF0000"/>
                    </a:solidFill>
                  </a:rPr>
                  <a:t>直接把这个下界减掉</a:t>
                </a:r>
                <a:r>
                  <a:rPr lang="en-US" altLang="zh-CN" sz="2400"/>
                  <a:t>，就可以使得这些变量的下界变成 0，即没有下界啦。因此对于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dPr>
                      <m:e>
                        <m:nary>
                          <m:naryPr>
                            <m:chr m:val="⋂"/>
                            <m:limLoc m:val="undOvr"/>
                            <m:ctrlPr>
                              <a:rPr lang="en-US" altLang="zh-CN" sz="2400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</m:ctrlPr>
                          </m:naryPr>
                          <m:sub>
                            <m:sSub>
                              <m:sSubPr>
                                <m:ctrlPr>
                                  <a:rPr lang="en-US" altLang="zh-CN" sz="2400"/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2400">
                                    <a:latin typeface="Cambria Math" panose="02040503050406030204" pitchFamily="18" charset="0"/>
                                  </a:rPr>
                                  <m:t>a</m:t>
                                </m:r>
                              </m:e>
                              <m:sub>
                                <m:r>
                                  <a:rPr lang="en-US" altLang="zh-CN" sz="240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  <m:r>
                              <a:rPr lang="en-US" altLang="zh-CN" sz="2400">
                                <a:latin typeface="Cambria Math" panose="02040503050406030204" pitchFamily="18" charset="0"/>
                              </a:rPr>
                              <m:t>&lt;</m:t>
                            </m:r>
                            <m:sSub>
                              <m:sSubPr>
                                <m:ctrlPr>
                                  <a:rPr lang="en-US" altLang="zh-CN" sz="2400"/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2400">
                                    <a:latin typeface="Cambria Math" panose="02040503050406030204" pitchFamily="18" charset="0"/>
                                  </a:rPr>
                                  <m:t>a</m:t>
                                </m:r>
                              </m:e>
                              <m:sub>
                                <m:r>
                                  <a:rPr lang="en-US" altLang="zh-CN" sz="240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en-US" altLang="zh-CN" sz="240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altLang="zh-CN" sz="240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sub>
                          <m:sup>
                            <m:r>
                              <a:rPr lang="en-US" altLang="zh-CN" sz="2400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en-US" altLang="zh-CN" sz="2400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≤</m:t>
                            </m:r>
                            <m:r>
                              <a:rPr lang="en-US" altLang="zh-CN" sz="2400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altLang="zh-CN" sz="2400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≤</m:t>
                            </m:r>
                            <m:r>
                              <a:rPr lang="en-US" altLang="zh-CN" sz="2400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𝑘</m:t>
                            </m:r>
                          </m:sup>
                          <m:e>
                            <m:sSub>
                              <m:sSubPr>
                                <m:ctrlPr>
                                  <a:rPr lang="en-US" altLang="zh-CN" sz="2400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𝑆</m:t>
                                </m:r>
                              </m:e>
                              <m:sub>
                                <m:sSub>
                                  <m:sSubPr>
                                    <m:ctrlPr>
                                      <a:rPr lang="en-US" altLang="zh-CN" sz="2400"/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altLang="zh-CN" sz="2400">
                                        <a:latin typeface="Cambria Math" panose="02040503050406030204" pitchFamily="18" charset="0"/>
                                      </a:rPr>
                                      <m:t>a</m:t>
                                    </m:r>
                                  </m:e>
                                  <m:sub>
                                    <m:r>
                                      <a:rPr lang="en-US" altLang="zh-CN" sz="240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sub>
                            </m:sSub>
                          </m:e>
                        </m:nary>
                      </m:e>
                    </m:d>
                  </m:oMath>
                </a14:m>
                <a:r>
                  <a:rPr lang="en-US" altLang="zh-CN" sz="2400"/>
                  <a:t> 的不定方程形式为</a:t>
                </a:r>
                <a:endParaRPr lang="en-US" altLang="zh-CN" sz="2400"/>
              </a:p>
              <a:p>
                <a:pPr marL="0" indent="0" algn="l">
                  <a:buClrTx/>
                  <a:buSz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altLang="zh-CN" sz="24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altLang="zh-CN" sz="24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altLang="zh-CN" sz="24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=</m:t>
                          </m:r>
                          <m:r>
                            <a:rPr lang="en-US" altLang="zh-CN" sz="24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0</m:t>
                          </m:r>
                        </m:sub>
                        <m:sup>
                          <m:r>
                            <a:rPr lang="en-US" altLang="zh-CN" sz="24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sSub>
                            <m:sSubPr>
                              <m:ctrlPr>
                                <a:rPr lang="en-US" altLang="zh-CN" sz="2400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400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altLang="zh-CN" sz="2400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nary>
                      <m:r>
                        <a:rPr lang="en-US" altLang="zh-CN" sz="24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=</m:t>
                      </m:r>
                      <m:r>
                        <a:rPr lang="en-US" altLang="zh-CN" sz="24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𝑚</m:t>
                      </m:r>
                      <m:r>
                        <a:rPr lang="en-US" altLang="zh-CN" sz="24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−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US" altLang="zh-CN" sz="24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altLang="zh-CN" sz="24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altLang="zh-CN" sz="24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=</m:t>
                          </m:r>
                          <m:r>
                            <a:rPr lang="en-US" altLang="zh-CN" sz="24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0</m:t>
                          </m:r>
                        </m:sub>
                        <m:sup>
                          <m:r>
                            <a:rPr lang="en-US" altLang="zh-CN" sz="24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𝑘</m:t>
                          </m:r>
                        </m:sup>
                        <m:e>
                          <m:r>
                            <a:rPr lang="en-US" altLang="zh-CN" sz="24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n-US" altLang="zh-CN" sz="2400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400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𝑏</m:t>
                              </m:r>
                            </m:e>
                            <m:sub>
                              <m:sSub>
                                <m:sSubPr>
                                  <m:ctrlPr>
                                    <a:rPr lang="en-US" altLang="zh-CN" sz="2400"/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400">
                                      <a:latin typeface="Cambria Math" panose="02040503050406030204" pitchFamily="18" charset="0"/>
                                    </a:rPr>
                                    <m:t>a</m:t>
                                  </m:r>
                                </m:e>
                                <m:sub>
                                  <m:r>
                                    <a:rPr lang="en-US" altLang="zh-CN" sz="240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sub>
                          </m:sSub>
                        </m:e>
                      </m:nary>
                      <m:r>
                        <a:rPr lang="en-US" altLang="zh-CN" sz="24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+</m:t>
                      </m:r>
                      <m:r>
                        <a:rPr lang="en-US" altLang="zh-CN" sz="24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1</m:t>
                      </m:r>
                      <m:r>
                        <a:rPr lang="en-US" altLang="zh-CN" sz="24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altLang="zh-CN" sz="2400" i="1">
                  <a:latin typeface="Cambria Math" panose="02040503050406030204" pitchFamily="18" charset="0"/>
                  <a:cs typeface="Cambria Math" panose="02040503050406030204" pitchFamily="18" charset="0"/>
                </a:endParaRPr>
              </a:p>
              <a:p>
                <a:pPr marL="0" indent="0" algn="l">
                  <a:buClrTx/>
                  <a:buSzTx/>
                  <a:buNone/>
                </a:pPr>
                <a:r>
                  <a:rPr lang="en-US" altLang="zh-CN" sz="2400"/>
                  <a:t>于是这个也可以组合数计算啦。这个长度为 k 的 a 数组相当于在枚举子集。</a:t>
                </a:r>
                <a:endParaRPr lang="en-US" altLang="zh-CN" sz="2400"/>
              </a:p>
            </p:txBody>
          </p:sp>
        </mc:Choice>
        <mc:Fallback>
          <p:sp>
            <p:nvSpPr>
              <p:cNvPr id="3" name="内容占位符 2"/>
              <p:cNvSpPr>
                <a:spLocks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1"/>
                <a:stretch>
                  <a:fillRect l="-5" r="-468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4B3183CB-965C-4D1F-87C1-E86666FAAE09}" type="datetime1">
              <a:rPr kumimoji="0" lang="zh-CN" altLang="en-US" sz="1400" b="0" smtClean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63491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F1437902-08AF-40D8-87BF-FF84ABC83B38}" type="slidenum">
              <a:rPr kumimoji="0" lang="en-US" altLang="zh-CN" sz="1400" b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773506" name="Rectangle 2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670560" y="880745"/>
                <a:ext cx="10850880" cy="5327650"/>
              </a:xfrm>
            </p:spPr>
            <p:txBody>
              <a:bodyPr/>
              <a:lstStyle/>
              <a:p>
                <a:pPr marL="571500" indent="-571500" eaLnBrk="1" hangingPunct="1">
                  <a:lnSpc>
                    <a:spcPct val="120000"/>
                  </a:lnSpc>
                </a:pPr>
                <a:r>
                  <a:rPr lang="zh-CN" altLang="en-US" sz="2400" dirty="0"/>
                  <a:t>考虑下列问题：求方程</a:t>
                </a:r>
                <a:endParaRPr lang="zh-CN" altLang="en-US" sz="2400" dirty="0"/>
              </a:p>
              <a:p>
                <a:pPr marL="571500" indent="-571500" eaLnBrk="1" hangingPunct="1">
                  <a:lnSpc>
                    <a:spcPct val="120000"/>
                  </a:lnSpc>
                  <a:buFont typeface="Wingdings" panose="05000000000000000000" pitchFamily="2" charset="2"/>
                  <a:buNone/>
                </a:pPr>
                <a:r>
                  <a:rPr lang="zh-CN" altLang="en-US" sz="2400" dirty="0"/>
                  <a:t>    </a:t>
                </a:r>
                <a:r>
                  <a:rPr lang="en-US" altLang="zh-CN" sz="2400" dirty="0"/>
                  <a:t>        </a:t>
                </a:r>
                <a:r>
                  <a:rPr lang="zh-CN" altLang="en-US" sz="24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zh-CN" altLang="en-US" sz="2400" i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zh-CN" altLang="en-US" sz="2400" i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zh-CN" alt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zh-CN" altLang="en-US" sz="2400" i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zh-CN" altLang="en-US" sz="2400" i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zh-CN" alt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zh-CN" altLang="en-US" sz="2400" i="0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zh-CN" altLang="en-US" sz="2400" i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zh-CN" alt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zh-CN" altLang="en-US" sz="2400" i="0"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</m:sSub>
                    <m:r>
                      <a:rPr lang="zh-CN" altLang="en-US" sz="2400" i="0">
                        <a:latin typeface="Cambria Math" panose="02040503050406030204" pitchFamily="18" charset="0"/>
                      </a:rPr>
                      <m:t>=</m:t>
                    </m:r>
                    <m:r>
                      <a:rPr lang="zh-CN" altLang="en-US" sz="2400" i="0">
                        <a:latin typeface="Cambria Math" panose="02040503050406030204" pitchFamily="18" charset="0"/>
                      </a:rPr>
                      <m:t>18</m:t>
                    </m:r>
                    <m:r>
                      <a:rPr lang="en-US" altLang="zh-CN" sz="2400" i="0">
                        <a:latin typeface="Cambria Math" panose="02040503050406030204" pitchFamily="18" charset="0"/>
                      </a:rPr>
                      <m:t>    </m:t>
                    </m:r>
                    <m:r>
                      <a:rPr altLang="zh-CN" sz="2400" kern="10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  <a:sym typeface="+mn-ea"/>
                      </a:rPr>
                      <m:t>满足</m:t>
                    </m:r>
                    <m:r>
                      <a:rPr lang="en-US" altLang="zh-CN" sz="2400" i="1" kern="10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zh-CN" sz="2400" i="1" kern="10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≤</m:t>
                    </m:r>
                    <m:sSub>
                      <m:sSubPr>
                        <m:ctrlPr>
                          <a:rPr lang="zh-CN" altLang="zh-CN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400" i="1" kern="1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i="1" kern="1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sz="2400" i="1" kern="10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≤</m:t>
                    </m:r>
                    <m:r>
                      <a:rPr lang="en-US" altLang="zh-CN" sz="2400" i="1" kern="10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8</m:t>
                    </m:r>
                    <m:r>
                      <a:rPr lang="en-US" altLang="zh-CN" sz="2400" kern="100">
                        <a:solidFill>
                          <a:srgbClr val="000000"/>
                        </a:solidFill>
                        <a:latin typeface="Calibri" panose="020F0502020204030204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+mn-ea"/>
                      </a:rPr>
                      <m:t> ( </m:t>
                    </m:r>
                    <m:r>
                      <a:rPr lang="en-US" altLang="zh-CN" sz="2400" i="1" kern="10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zh-CN" sz="2400" i="1" kern="10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zh-CN" sz="2400" i="1" kern="10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≤</m:t>
                    </m:r>
                    <m:func>
                      <m:funcPr>
                        <m:ctrlPr>
                          <a:rPr lang="zh-CN" altLang="zh-CN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altLang="zh-CN" sz="2400" i="1" kern="1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𝑖</m:t>
                        </m:r>
                      </m:fName>
                      <m:e>
                        <m:r>
                          <a:rPr lang="en-US" altLang="zh-CN" sz="2400" i="1" kern="1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≤</m:t>
                        </m:r>
                      </m:e>
                    </m:func>
                    <m:r>
                      <a:rPr lang="en-US" altLang="zh-CN" sz="2400" i="1" kern="10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4</m:t>
                    </m:r>
                    <m:r>
                      <a:rPr lang="en-US" altLang="zh-CN" sz="2400" kern="100">
                        <a:solidFill>
                          <a:srgbClr val="000000"/>
                        </a:solidFill>
                        <a:latin typeface="Calibri" panose="020F0502020204030204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+mn-ea"/>
                      </a:rPr>
                      <m:t>)</m:t>
                    </m:r>
                  </m:oMath>
                </a14:m>
                <a:endParaRPr lang="zh-CN" altLang="en-US" sz="2400" i="0">
                  <a:latin typeface="Cambria Math" panose="02040503050406030204" pitchFamily="18" charset="0"/>
                </a:endParaRPr>
              </a:p>
              <a:p>
                <a:pPr marL="571500" indent="-571500" algn="l" eaLnBrk="1" hangingPunct="1">
                  <a:lnSpc>
                    <a:spcPct val="120000"/>
                  </a:lnSpc>
                  <a:buFont typeface="Wingdings" panose="05000000000000000000" pitchFamily="2" charset="2"/>
                  <a:buNone/>
                </a:pPr>
                <a:r>
                  <a:rPr lang="zh-CN" altLang="en-US" sz="2400" dirty="0"/>
                  <a:t>    的整数解的数目。</a:t>
                </a:r>
                <a:endParaRPr lang="zh-CN" altLang="en-US" sz="2400" dirty="0"/>
              </a:p>
              <a:p>
                <a:pPr marL="571500" indent="-571500" eaLnBrk="1" hangingPunct="1">
                  <a:lnSpc>
                    <a:spcPct val="120000"/>
                  </a:lnSpc>
                  <a:buFont typeface="Wingdings" panose="05000000000000000000" pitchFamily="2" charset="2"/>
                  <a:buNone/>
                </a:pPr>
                <a:r>
                  <a:rPr lang="zh-CN" altLang="en-US" sz="2400" dirty="0"/>
                  <a:t>     </a:t>
                </a:r>
                <a:r>
                  <a:rPr altLang="zh-CN" sz="2400" kern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+mn-ea"/>
                  </a:rPr>
                  <a:t>解</a:t>
                </a:r>
                <a:r>
                  <a:rPr lang="en-US" altLang="zh-CN" sz="2400" kern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+mn-ea"/>
                  </a:rPr>
                  <a:t>1</a:t>
                </a:r>
                <a:r>
                  <a:rPr altLang="zh-CN" sz="2400" kern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+mn-ea"/>
                  </a:rPr>
                  <a:t>：作变换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24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zh-CN" altLang="en-US" sz="24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zh-CN" altLang="zh-CN" sz="2400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sz="24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24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zh-CN" altLang="en-US" sz="24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zh-CN" altLang="en-US" sz="2400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r>
                      <a:rPr lang="zh-CN" altLang="zh-CN" sz="2400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  <m:r>
                      <a:rPr lang="zh-CN" altLang="zh-CN" sz="2400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r>
                      <a:rPr lang="zh-CN" altLang="en-US" sz="2400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𝑖</m:t>
                    </m:r>
                    <m:r>
                      <a:rPr lang="zh-CN" altLang="zh-CN" sz="2400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zh-CN" altLang="zh-CN" sz="2400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  <m:r>
                      <a:rPr lang="zh-CN" altLang="zh-CN" sz="2400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zh-CN" altLang="zh-CN" sz="2400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</m:t>
                    </m:r>
                    <m:r>
                      <a:rPr lang="zh-CN" altLang="zh-CN" sz="2400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zh-CN" altLang="zh-CN" sz="2400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3</m:t>
                    </m:r>
                    <m:r>
                      <a:rPr lang="zh-CN" altLang="zh-CN" sz="2400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zh-CN" altLang="zh-CN" sz="2400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4</m:t>
                    </m:r>
                  </m:oMath>
                </a14:m>
                <a:r>
                  <a:rPr altLang="zh-CN" sz="2400" kern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+mn-ea"/>
                  </a:rPr>
                  <a:t>，则方程组变化为</a:t>
                </a:r>
                <a:endParaRPr lang="zh-CN" altLang="zh-CN" sz="2400" kern="100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marL="571500" indent="-571500" eaLnBrk="1" hangingPunct="1">
                  <a:lnSpc>
                    <a:spcPct val="120000"/>
                  </a:lnSpc>
                  <a:buFont typeface="Wingdings" panose="05000000000000000000" pitchFamily="2" charset="2"/>
                  <a:buNone/>
                </a:pP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zh-CN" altLang="zh-CN" sz="24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mPr>
                      <m:mr>
                        <m:e>
                          <m:sSub>
                            <m:sSubPr>
                              <m:ctrlPr>
                                <a:rPr lang="zh-CN" altLang="zh-CN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400" i="1" kern="1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altLang="zh-CN" sz="2400" i="1" kern="1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altLang="zh-CN" sz="2400" i="1" kern="1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zh-CN" altLang="zh-CN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400" i="1" kern="1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altLang="zh-CN" sz="2400" i="1" kern="1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altLang="zh-CN" sz="2400" i="1" kern="1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zh-CN" altLang="zh-CN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400" i="1" kern="1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altLang="zh-CN" sz="2400" i="1" kern="1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sub>
                          </m:sSub>
                          <m:r>
                            <a:rPr lang="en-US" altLang="zh-CN" sz="2400" i="1" kern="1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zh-CN" altLang="zh-CN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400" i="1" kern="1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altLang="zh-CN" sz="2400" i="1" kern="1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4</m:t>
                              </m:r>
                            </m:sub>
                          </m:sSub>
                          <m:r>
                            <a:rPr lang="en-US" altLang="zh-CN" sz="2400" i="1" kern="1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=</m:t>
                          </m:r>
                          <m:r>
                            <a:rPr lang="en-US" altLang="zh-CN" sz="2400" i="1" kern="1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14</m:t>
                          </m:r>
                        </m:e>
                      </m:mr>
                      <m:mr>
                        <m:e>
                          <m:r>
                            <a:rPr lang="en-US" altLang="zh-CN" sz="2400" i="1" kern="1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0</m:t>
                          </m:r>
                          <m:r>
                            <a:rPr lang="en-US" altLang="zh-CN" sz="2400" i="1" kern="1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≤</m:t>
                          </m:r>
                          <m:sSub>
                            <m:sSubPr>
                              <m:ctrlPr>
                                <a:rPr lang="zh-CN" altLang="zh-CN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400" i="1" kern="1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altLang="zh-CN" sz="2400" i="1" kern="1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altLang="zh-CN" sz="2400" i="1" kern="1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≤</m:t>
                          </m:r>
                          <m:r>
                            <a:rPr lang="en-US" altLang="zh-CN" sz="2400" i="1" kern="1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7</m:t>
                          </m:r>
                          <m:r>
                            <a:rPr lang="en-US" altLang="zh-CN" sz="2400" i="1" kern="1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lang="en-US" altLang="zh-CN" sz="2400" i="1" kern="1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𝑖</m:t>
                          </m:r>
                          <m:r>
                            <a:rPr lang="en-US" altLang="zh-CN" sz="2400" i="1" kern="1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=</m:t>
                          </m:r>
                          <m:r>
                            <a:rPr lang="en-US" altLang="zh-CN" sz="2400" i="1" kern="1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1</m:t>
                          </m:r>
                          <m:r>
                            <a:rPr lang="en-US" altLang="zh-CN" sz="2400" i="1" kern="1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lang="en-US" altLang="zh-CN" sz="2400" i="1" kern="1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2</m:t>
                          </m:r>
                          <m:r>
                            <a:rPr lang="en-US" altLang="zh-CN" sz="2400" i="1" kern="1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lang="en-US" altLang="zh-CN" sz="2400" i="1" kern="1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3</m:t>
                          </m:r>
                          <m:r>
                            <a:rPr lang="en-US" altLang="zh-CN" sz="2400" i="1" kern="1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lang="en-US" altLang="zh-CN" sz="2400" i="1" kern="1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4</m:t>
                          </m:r>
                        </m:e>
                      </m:mr>
                    </m:m>
                  </m:oMath>
                </a14:m>
                <a:r>
                  <a:rPr altLang="zh-CN" sz="2400">
                    <a:solidFill>
                      <a:srgbClr val="000000"/>
                    </a:solidFill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 </a:t>
                </a:r>
                <a:endParaRPr altLang="zh-CN" sz="240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  <a:sym typeface="+mn-ea"/>
                </a:endParaRPr>
              </a:p>
              <a:p>
                <a:pPr marL="0" indent="0" algn="just">
                  <a:spcAft>
                    <a:spcPts val="0"/>
                  </a:spcAft>
                  <a:buNone/>
                </a:pPr>
                <a:r>
                  <a:rPr lang="en-US" altLang="zh-CN" sz="2400" kern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+mn-ea"/>
                  </a:rPr>
                  <a:t>      </a:t>
                </a:r>
                <a:r>
                  <a:rPr altLang="zh-CN" sz="2400" kern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+mn-ea"/>
                  </a:rPr>
                  <a:t>解</a:t>
                </a:r>
                <a:r>
                  <a:rPr lang="en-US" altLang="zh-CN" sz="2400" kern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+mn-ea"/>
                  </a:rPr>
                  <a:t>2</a:t>
                </a:r>
                <a:r>
                  <a:rPr altLang="zh-CN" sz="2400" kern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+mn-ea"/>
                  </a:rPr>
                  <a:t>：作变换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24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zh-CN" altLang="en-US" sz="24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zh-CN" altLang="zh-CN" sz="2400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altLang="zh-CN" sz="2400" b="0" i="1" kern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8</m:t>
                    </m:r>
                    <m:r>
                      <a:rPr lang="en-US" altLang="zh-CN" sz="2400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zh-CN" altLang="zh-CN" sz="24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24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zh-CN" altLang="en-US" sz="24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zh-CN" altLang="en-US" sz="2400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，</m:t>
                    </m:r>
                    <m:r>
                      <a:rPr lang="zh-CN" altLang="zh-CN" sz="2400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zh-CN" altLang="en-US" sz="2400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𝑖</m:t>
                    </m:r>
                    <m:r>
                      <a:rPr lang="zh-CN" altLang="zh-CN" sz="2400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zh-CN" altLang="zh-CN" sz="2400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  <m:r>
                      <a:rPr lang="zh-CN" altLang="zh-CN" sz="2400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zh-CN" altLang="zh-CN" sz="2400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</m:t>
                    </m:r>
                    <m:r>
                      <a:rPr lang="zh-CN" altLang="zh-CN" sz="2400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zh-CN" altLang="zh-CN" sz="2400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3</m:t>
                    </m:r>
                    <m:r>
                      <a:rPr lang="zh-CN" altLang="zh-CN" sz="2400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zh-CN" altLang="zh-CN" sz="2400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4</m:t>
                    </m:r>
                  </m:oMath>
                </a14:m>
                <a:r>
                  <a:rPr altLang="zh-CN" sz="2400" kern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+mn-ea"/>
                  </a:rPr>
                  <a:t>，则方程组变化为</a:t>
                </a:r>
                <a:r>
                  <a:rPr lang="en-US" altLang="zh-CN" sz="2400" kern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+mn-ea"/>
                  </a:rPr>
                  <a:t> </a:t>
                </a:r>
                <a:endParaRPr lang="en-US" altLang="zh-CN" sz="2400" kern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endParaRPr>
              </a:p>
              <a:p>
                <a:pPr marL="0" indent="0" algn="just">
                  <a:spcAft>
                    <a:spcPts val="0"/>
                  </a:spcAft>
                  <a:buNone/>
                </a:pP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zh-CN" altLang="zh-CN" sz="24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mPr>
                      <m:mr>
                        <m:e>
                          <m:sSub>
                            <m:sSubPr>
                              <m:ctrlPr>
                                <a:rPr lang="zh-CN" altLang="zh-CN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400" i="1" kern="1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altLang="zh-CN" sz="2400" i="1" kern="1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altLang="zh-CN" sz="2400" i="1" kern="1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zh-CN" altLang="zh-CN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400" i="1" kern="1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altLang="zh-CN" sz="2400" i="1" kern="1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altLang="zh-CN" sz="2400" i="1" kern="1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zh-CN" altLang="zh-CN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400" i="1" kern="1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altLang="zh-CN" sz="2400" i="1" kern="1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sub>
                          </m:sSub>
                          <m:r>
                            <a:rPr lang="en-US" altLang="zh-CN" sz="2400" i="1" kern="1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zh-CN" altLang="zh-CN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400" i="1" kern="1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altLang="zh-CN" sz="2400" i="1" kern="1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4</m:t>
                              </m:r>
                            </m:sub>
                          </m:sSub>
                          <m:r>
                            <a:rPr lang="en-US" altLang="zh-CN" sz="2400" i="1" kern="1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=</m:t>
                          </m:r>
                          <m:r>
                            <a:rPr lang="en-US" altLang="zh-CN" sz="2400" i="1" kern="1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14</m:t>
                          </m:r>
                        </m:e>
                      </m:mr>
                      <m:mr>
                        <m:e>
                          <m:r>
                            <a:rPr lang="en-US" altLang="zh-CN" sz="2400" i="1" kern="1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0</m:t>
                          </m:r>
                          <m:r>
                            <a:rPr lang="en-US" altLang="zh-CN" sz="2400" i="1" kern="1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≤</m:t>
                          </m:r>
                          <m:sSub>
                            <m:sSubPr>
                              <m:ctrlPr>
                                <a:rPr lang="zh-CN" altLang="zh-CN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400" i="1" kern="1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altLang="zh-CN" sz="2400" i="1" kern="1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altLang="zh-CN" sz="2400" i="1" kern="1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≤</m:t>
                          </m:r>
                          <m:r>
                            <a:rPr lang="en-US" altLang="zh-CN" sz="2400" i="1" kern="1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7</m:t>
                          </m:r>
                          <m:r>
                            <a:rPr lang="en-US" altLang="zh-CN" sz="2400" i="1" kern="1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lang="en-US" altLang="zh-CN" sz="2400" i="1" kern="1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𝑖</m:t>
                          </m:r>
                          <m:r>
                            <a:rPr lang="en-US" altLang="zh-CN" sz="2400" i="1" kern="1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=</m:t>
                          </m:r>
                          <m:r>
                            <a:rPr lang="en-US" altLang="zh-CN" sz="2400" i="1" kern="1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1</m:t>
                          </m:r>
                          <m:r>
                            <a:rPr lang="en-US" altLang="zh-CN" sz="2400" i="1" kern="1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lang="en-US" altLang="zh-CN" sz="2400" i="1" kern="1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2</m:t>
                          </m:r>
                          <m:r>
                            <a:rPr lang="en-US" altLang="zh-CN" sz="2400" i="1" kern="1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lang="en-US" altLang="zh-CN" sz="2400" i="1" kern="1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3</m:t>
                          </m:r>
                          <m:r>
                            <a:rPr lang="en-US" altLang="zh-CN" sz="2400" i="1" kern="1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lang="en-US" altLang="zh-CN" sz="2400" i="1" kern="1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4</m:t>
                          </m:r>
                        </m:e>
                      </m:mr>
                    </m:m>
                  </m:oMath>
                </a14:m>
                <a:r>
                  <a:rPr altLang="zh-CN" sz="2400">
                    <a:solidFill>
                      <a:srgbClr val="000000"/>
                    </a:solidFill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  </a:t>
                </a:r>
                <a:r>
                  <a:rPr lang="en-US" altLang="zh-CN" sz="2400" kern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+mn-ea"/>
                  </a:rPr>
                  <a:t> </a:t>
                </a:r>
                <a:endParaRPr lang="en-US" altLang="zh-CN" sz="2400" kern="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0773506" name="Rectangle 2"/>
              <p:cNvSpPr>
                <a:spLocks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670560" y="880745"/>
                <a:ext cx="10850880" cy="5327650"/>
              </a:xfr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3494" name="Rectangle 4"/>
          <p:cNvSpPr>
            <a:spLocks noChangeArrowheads="1"/>
          </p:cNvSpPr>
          <p:nvPr/>
        </p:nvSpPr>
        <p:spPr bwMode="auto">
          <a:xfrm>
            <a:off x="555783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3495" name="Rectangle 5"/>
          <p:cNvSpPr>
            <a:spLocks noChangeArrowheads="1"/>
          </p:cNvSpPr>
          <p:nvPr/>
        </p:nvSpPr>
        <p:spPr bwMode="auto">
          <a:xfrm>
            <a:off x="5600700" y="3314700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3496" name="Rectangle 6"/>
          <p:cNvSpPr>
            <a:spLocks noChangeArrowheads="1"/>
          </p:cNvSpPr>
          <p:nvPr/>
        </p:nvSpPr>
        <p:spPr bwMode="auto">
          <a:xfrm>
            <a:off x="557688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3497" name="Rectangle 7"/>
          <p:cNvSpPr>
            <a:spLocks noChangeArrowheads="1"/>
          </p:cNvSpPr>
          <p:nvPr/>
        </p:nvSpPr>
        <p:spPr bwMode="auto">
          <a:xfrm>
            <a:off x="5867400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3498" name="Rectangle 8"/>
          <p:cNvSpPr>
            <a:spLocks noChangeArrowheads="1"/>
          </p:cNvSpPr>
          <p:nvPr/>
        </p:nvSpPr>
        <p:spPr bwMode="auto">
          <a:xfrm>
            <a:off x="4872038" y="3219450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3499" name="Rectangle 9"/>
          <p:cNvSpPr>
            <a:spLocks noChangeArrowheads="1"/>
          </p:cNvSpPr>
          <p:nvPr/>
        </p:nvSpPr>
        <p:spPr bwMode="auto">
          <a:xfrm>
            <a:off x="5491163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3500" name="Rectangle 10"/>
          <p:cNvSpPr>
            <a:spLocks noChangeArrowheads="1"/>
          </p:cNvSpPr>
          <p:nvPr/>
        </p:nvSpPr>
        <p:spPr bwMode="auto">
          <a:xfrm>
            <a:off x="519588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3501" name="Rectangle 11"/>
          <p:cNvSpPr>
            <a:spLocks noChangeArrowheads="1"/>
          </p:cNvSpPr>
          <p:nvPr/>
        </p:nvSpPr>
        <p:spPr bwMode="auto">
          <a:xfrm>
            <a:off x="542448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3502" name="Rectangle 12"/>
          <p:cNvSpPr>
            <a:spLocks noChangeArrowheads="1"/>
          </p:cNvSpPr>
          <p:nvPr/>
        </p:nvSpPr>
        <p:spPr bwMode="auto">
          <a:xfrm>
            <a:off x="5638800" y="3314700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3503" name="Rectangle 15"/>
          <p:cNvSpPr>
            <a:spLocks noChangeArrowheads="1"/>
          </p:cNvSpPr>
          <p:nvPr/>
        </p:nvSpPr>
        <p:spPr bwMode="auto">
          <a:xfrm>
            <a:off x="1524000" y="3084513"/>
            <a:ext cx="30988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3505" name="Rectangle 17"/>
          <p:cNvSpPr>
            <a:spLocks noChangeArrowheads="1"/>
          </p:cNvSpPr>
          <p:nvPr/>
        </p:nvSpPr>
        <p:spPr bwMode="auto">
          <a:xfrm>
            <a:off x="1524000" y="3084513"/>
            <a:ext cx="30988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4" name="标题 3"/>
          <p:cNvSpPr/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735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4B3183CB-965C-4D1F-87C1-E86666FAAE09}" type="datetime1">
              <a:rPr kumimoji="0" lang="zh-CN" altLang="en-US" sz="1400" b="0" smtClean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63491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F1437902-08AF-40D8-87BF-FF84ABC83B38}" type="slidenum">
              <a:rPr kumimoji="0" lang="en-US" altLang="zh-CN" sz="1400" b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07735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0560" y="885190"/>
            <a:ext cx="10851515" cy="5341620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zh-CN" altLang="en-US" sz="2000" dirty="0"/>
              <a:t>考虑下列问题：求方程</a:t>
            </a:r>
            <a:endParaRPr lang="zh-CN" altLang="en-US" sz="2000" dirty="0"/>
          </a:p>
          <a:p>
            <a:pPr marL="571500" indent="-57150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2000" dirty="0"/>
              <a:t>     </a:t>
            </a:r>
            <a:endParaRPr lang="zh-CN" altLang="en-US" sz="2000" dirty="0"/>
          </a:p>
          <a:p>
            <a:pPr marL="571500" indent="-57150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2000" dirty="0"/>
              <a:t>     的整数解的数目。</a:t>
            </a:r>
            <a:endParaRPr lang="zh-CN" altLang="en-US" sz="2000" dirty="0"/>
          </a:p>
          <a:p>
            <a:pPr marL="571500" indent="-57150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2000" dirty="0"/>
              <a:t>     若无上界条件，方程 </a:t>
            </a:r>
            <a:endParaRPr lang="zh-CN" altLang="en-US" sz="2000" dirty="0"/>
          </a:p>
          <a:p>
            <a:pPr marL="571500" indent="-57150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endParaRPr lang="zh-CN" altLang="en-US" sz="2000" dirty="0"/>
          </a:p>
          <a:p>
            <a:pPr marL="571500" indent="-57150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2000" dirty="0"/>
              <a:t>     非负整数解的数目为 </a:t>
            </a:r>
            <a:endParaRPr lang="zh-CN" altLang="en-US" sz="2000" dirty="0"/>
          </a:p>
          <a:p>
            <a:pPr marL="571500" indent="-571500" eaLnBrk="1" hangingPunct="1">
              <a:buFont typeface="Wingdings" panose="05000000000000000000" pitchFamily="2" charset="2"/>
              <a:buNone/>
            </a:pPr>
            <a:endParaRPr lang="en-US" altLang="zh-CN" sz="2000" dirty="0"/>
          </a:p>
        </p:txBody>
      </p:sp>
      <p:sp>
        <p:nvSpPr>
          <p:cNvPr id="63494" name="Rectangle 4"/>
          <p:cNvSpPr>
            <a:spLocks noChangeArrowheads="1"/>
          </p:cNvSpPr>
          <p:nvPr/>
        </p:nvSpPr>
        <p:spPr bwMode="auto">
          <a:xfrm>
            <a:off x="555783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3495" name="Rectangle 5"/>
          <p:cNvSpPr>
            <a:spLocks noChangeArrowheads="1"/>
          </p:cNvSpPr>
          <p:nvPr/>
        </p:nvSpPr>
        <p:spPr bwMode="auto">
          <a:xfrm>
            <a:off x="5600700" y="3314700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3496" name="Rectangle 6"/>
          <p:cNvSpPr>
            <a:spLocks noChangeArrowheads="1"/>
          </p:cNvSpPr>
          <p:nvPr/>
        </p:nvSpPr>
        <p:spPr bwMode="auto">
          <a:xfrm>
            <a:off x="557688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3497" name="Rectangle 7"/>
          <p:cNvSpPr>
            <a:spLocks noChangeArrowheads="1"/>
          </p:cNvSpPr>
          <p:nvPr/>
        </p:nvSpPr>
        <p:spPr bwMode="auto">
          <a:xfrm>
            <a:off x="5867400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3498" name="Rectangle 8"/>
          <p:cNvSpPr>
            <a:spLocks noChangeArrowheads="1"/>
          </p:cNvSpPr>
          <p:nvPr/>
        </p:nvSpPr>
        <p:spPr bwMode="auto">
          <a:xfrm>
            <a:off x="4872038" y="3219450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3499" name="Rectangle 9"/>
          <p:cNvSpPr>
            <a:spLocks noChangeArrowheads="1"/>
          </p:cNvSpPr>
          <p:nvPr/>
        </p:nvSpPr>
        <p:spPr bwMode="auto">
          <a:xfrm>
            <a:off x="5491163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3500" name="Rectangle 10"/>
          <p:cNvSpPr>
            <a:spLocks noChangeArrowheads="1"/>
          </p:cNvSpPr>
          <p:nvPr/>
        </p:nvSpPr>
        <p:spPr bwMode="auto">
          <a:xfrm>
            <a:off x="519588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3501" name="Rectangle 11"/>
          <p:cNvSpPr>
            <a:spLocks noChangeArrowheads="1"/>
          </p:cNvSpPr>
          <p:nvPr/>
        </p:nvSpPr>
        <p:spPr bwMode="auto">
          <a:xfrm>
            <a:off x="542448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3502" name="Rectangle 12"/>
          <p:cNvSpPr>
            <a:spLocks noChangeArrowheads="1"/>
          </p:cNvSpPr>
          <p:nvPr/>
        </p:nvSpPr>
        <p:spPr bwMode="auto">
          <a:xfrm>
            <a:off x="5638800" y="3314700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3503" name="Rectangle 15"/>
          <p:cNvSpPr>
            <a:spLocks noChangeArrowheads="1"/>
          </p:cNvSpPr>
          <p:nvPr/>
        </p:nvSpPr>
        <p:spPr bwMode="auto">
          <a:xfrm>
            <a:off x="1524000" y="3084513"/>
            <a:ext cx="30988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773518" name="Object 14"/>
          <p:cNvGraphicFramePr>
            <a:graphicFrameLocks noChangeAspect="1"/>
          </p:cNvGraphicFramePr>
          <p:nvPr/>
        </p:nvGraphicFramePr>
        <p:xfrm>
          <a:off x="2191385" y="1486535"/>
          <a:ext cx="6064885" cy="4108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公式" r:id="rId1" imgW="3378200" imgH="228600" progId="Equation.3">
                  <p:embed/>
                </p:oleObj>
              </mc:Choice>
              <mc:Fallback>
                <p:oleObj name="公式" r:id="rId1" imgW="3378200" imgH="2286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1385" y="1486535"/>
                        <a:ext cx="6064885" cy="4108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3505" name="Rectangle 17"/>
          <p:cNvSpPr>
            <a:spLocks noChangeArrowheads="1"/>
          </p:cNvSpPr>
          <p:nvPr/>
        </p:nvSpPr>
        <p:spPr bwMode="auto">
          <a:xfrm>
            <a:off x="1524000" y="3084513"/>
            <a:ext cx="30988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773520" name="Object 16"/>
          <p:cNvGraphicFramePr>
            <a:graphicFrameLocks noChangeAspect="1"/>
          </p:cNvGraphicFramePr>
          <p:nvPr/>
        </p:nvGraphicFramePr>
        <p:xfrm>
          <a:off x="3073400" y="2948940"/>
          <a:ext cx="4301490" cy="3803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公式" r:id="rId3" imgW="2578100" imgH="228600" progId="Equation.3">
                  <p:embed/>
                </p:oleObj>
              </mc:Choice>
              <mc:Fallback>
                <p:oleObj name="公式" r:id="rId3" imgW="2578100" imgH="2286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3400" y="2948940"/>
                        <a:ext cx="4301490" cy="38036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73522" name="Object 18"/>
          <p:cNvGraphicFramePr>
            <a:graphicFrameLocks noChangeAspect="1"/>
          </p:cNvGraphicFramePr>
          <p:nvPr/>
        </p:nvGraphicFramePr>
        <p:xfrm>
          <a:off x="3305175" y="4106545"/>
          <a:ext cx="2658745" cy="7537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公式" r:id="rId5" imgW="1524000" imgH="431800" progId="Equation.3">
                  <p:embed/>
                </p:oleObj>
              </mc:Choice>
              <mc:Fallback>
                <p:oleObj name="公式" r:id="rId5" imgW="1524000" imgH="43180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05175" y="4106545"/>
                        <a:ext cx="2658745" cy="7537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标题 4"/>
          <p:cNvSpPr/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73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735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735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73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73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容斥原理</a:t>
            </a:r>
            <a:endParaRPr lang="en-US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  <p:custDataLst>
                  <p:tags r:id="rId1"/>
                </p:custDataLst>
              </p:nvPr>
            </p:nvSpPr>
            <p:spPr/>
            <p:txBody>
              <a:bodyPr>
                <a:normAutofit fontScale="80000"/>
              </a:bodyPr>
              <a:lstStyle/>
              <a:p>
                <a:pPr algn="l">
                  <a:buClrTx/>
                  <a:buSzTx/>
                </a:pPr>
                <a:r>
                  <a:rPr sz="2400"/>
                  <a:t> </a:t>
                </a:r>
                <a:r>
                  <a:rPr lang="zh-CN" altLang="en-US" sz="2400"/>
                  <a:t>入门例题</a:t>
                </a:r>
                <a:endParaRPr lang="zh-CN" altLang="en-US" sz="2400"/>
              </a:p>
              <a:p>
                <a:pPr marL="0" indent="0" algn="l">
                  <a:buClrTx/>
                  <a:buSzTx/>
                  <a:buNone/>
                </a:pPr>
                <a:r>
                  <a:rPr lang="zh-CN" altLang="en-US" sz="2400"/>
                  <a:t>假设班里有</a:t>
                </a:r>
                <a:r>
                  <a:rPr sz="2400"/>
                  <a:t> 10 </a:t>
                </a:r>
                <a:r>
                  <a:rPr lang="zh-CN" altLang="en-US" sz="2400"/>
                  <a:t>个学生喜欢数学，</a:t>
                </a:r>
                <a:r>
                  <a:rPr sz="2400"/>
                  <a:t>15 </a:t>
                </a:r>
                <a:r>
                  <a:rPr lang="zh-CN" altLang="en-US" sz="2400"/>
                  <a:t>个学生喜欢语文，</a:t>
                </a:r>
                <a:r>
                  <a:rPr sz="2400"/>
                  <a:t>21 </a:t>
                </a:r>
                <a:r>
                  <a:rPr lang="zh-CN" altLang="en-US" sz="2400"/>
                  <a:t>个学生喜欢编程，班里至少喜欢一门学科的有多少个学生呢？</a:t>
                </a:r>
                <a:endParaRPr lang="zh-CN" altLang="en-US" sz="2400"/>
              </a:p>
              <a:p>
                <a:pPr marL="0" indent="0" algn="l">
                  <a:buClrTx/>
                  <a:buSzTx/>
                  <a:buNone/>
                </a:pPr>
                <a:r>
                  <a:rPr lang="zh-CN" altLang="en-US" sz="2400"/>
                  <a:t>思考：是</a:t>
                </a:r>
                <a:r>
                  <a:rPr sz="2400"/>
                  <a:t> 10+15+21=46 </a:t>
                </a:r>
                <a:r>
                  <a:rPr lang="zh-CN" altLang="en-US" sz="2400"/>
                  <a:t>个吗？不是的，因为有些学生可能同时喜欢数学和语文，或者语文和编程，甚至还有可能三者都喜欢。</a:t>
                </a:r>
                <a:endParaRPr lang="zh-CN" altLang="en-US" sz="2400"/>
              </a:p>
              <a:p>
                <a:pPr marL="0" algn="l">
                  <a:buClrTx/>
                  <a:buSzTx/>
                  <a:buNone/>
                </a:pPr>
                <a:r>
                  <a:rPr lang="zh-CN" altLang="en-US" sz="2400"/>
                  <a:t>为了叙述方便，我们把喜欢语文、数学、编程的学生集合分别用</a:t>
                </a:r>
                <a:r>
                  <a:rPr sz="2400"/>
                  <a:t> A,B,C </a:t>
                </a:r>
                <a:r>
                  <a:rPr lang="zh-CN" altLang="en-US" sz="2400"/>
                  <a:t>表示，则学生总数等于</a:t>
                </a:r>
                <a:r>
                  <a:rPr sz="2400"/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𝐴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∪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𝐵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∪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𝐶</m:t>
                        </m:r>
                      </m:e>
                    </m:d>
                  </m:oMath>
                </a14:m>
                <a:r>
                  <a:rPr lang="zh-CN" altLang="en-US" sz="2400"/>
                  <a:t>。刚才已经讲过，如果把这三个集合的元素个数</a:t>
                </a:r>
                <a:r>
                  <a:rPr sz="2400"/>
                  <a:t> |A|,|B|,|C| </a:t>
                </a:r>
                <a:r>
                  <a:rPr lang="zh-CN" altLang="en-US" sz="2400"/>
                  <a:t>直接加起来，会有一些元素重复统计了，因此需要扣掉</a:t>
                </a:r>
                <a:r>
                  <a:rPr sz="2400"/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𝐴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∩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𝐵</m:t>
                        </m:r>
                      </m:e>
                    </m:d>
                  </m:oMath>
                </a14:m>
                <a:r>
                  <a:rPr lang="zh-CN" altLang="en-US" sz="2400"/>
                  <a:t>，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𝐵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∩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𝐶</m:t>
                        </m:r>
                      </m:e>
                    </m:d>
                  </m:oMath>
                </a14:m>
                <a:br>
                  <a:rPr lang="en-US" sz="2400" i="1">
                    <a:latin typeface="Cambria Math" panose="02040503050406030204" pitchFamily="18" charset="0"/>
                    <a:cs typeface="Cambria Math" panose="02040503050406030204" pitchFamily="18" charset="0"/>
                  </a:rPr>
                </a:b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𝐴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∩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𝐶</m:t>
                        </m:r>
                      </m:e>
                    </m:d>
                  </m:oMath>
                </a14:m>
                <a:r>
                  <a:rPr sz="2400">
                    <a:sym typeface="+mn-ea"/>
                  </a:rPr>
                  <a:t>，</a:t>
                </a:r>
                <a:r>
                  <a:rPr lang="zh-CN" altLang="en-US" sz="2400"/>
                  <a:t>但这样一来，又有一小部分多扣了，需要加回来，即</a:t>
                </a:r>
                <a:r>
                  <a:rPr sz="2400"/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𝐴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∩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𝐵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∩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𝐶</m:t>
                        </m:r>
                      </m:e>
                    </m:d>
                  </m:oMath>
                </a14:m>
                <a:r>
                  <a:rPr lang="zh-CN" altLang="en-US" sz="2400"/>
                  <a:t>。即</a:t>
                </a:r>
                <a:endParaRPr lang="zh-CN" altLang="en-US" sz="2400"/>
              </a:p>
              <a:p>
                <a:pPr marL="0" algn="l">
                  <a:buClrTx/>
                  <a:buSzTx/>
                  <a:buNone/>
                </a:pPr>
                <a:r>
                  <a:rPr lang="zh-CN" altLang="en-US" sz="2400"/>
                  <a:t> </a:t>
                </a:r>
                <a:r>
                  <a:rPr lang="en-US" altLang="zh-CN" sz="2400"/>
                  <a:t>                           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𝐴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∪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𝐵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∪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𝐶</m:t>
                        </m:r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=</m:t>
                    </m:r>
                    <m:r>
                      <a:rPr sz="2400">
                        <a:latin typeface="Cambria Math" panose="02040503050406030204" pitchFamily="18" charset="0"/>
                        <a:sym typeface="+mn-ea"/>
                      </a:rPr>
                      <m:t>|</m:t>
                    </m:r>
                    <m:r>
                      <a:rPr sz="2400">
                        <a:latin typeface="Cambria Math" panose="02040503050406030204" pitchFamily="18" charset="0"/>
                        <a:sym typeface="+mn-ea"/>
                      </a:rPr>
                      <m:t>𝐴</m:t>
                    </m:r>
                    <m:r>
                      <a:rPr sz="2400">
                        <a:latin typeface="Cambria Math" panose="02040503050406030204" pitchFamily="18" charset="0"/>
                        <a:sym typeface="+mn-ea"/>
                      </a:rPr>
                      <m:t>|</m:t>
                    </m:r>
                    <m:r>
                      <a:rPr lang="en-US" altLang="zh-CN" sz="2400">
                        <a:latin typeface="Cambria Math" panose="02040503050406030204" pitchFamily="18" charset="0"/>
                        <a:sym typeface="+mn-ea"/>
                      </a:rPr>
                      <m:t>+</m:t>
                    </m:r>
                    <m:r>
                      <a:rPr sz="2400">
                        <a:latin typeface="Cambria Math" panose="02040503050406030204" pitchFamily="18" charset="0"/>
                        <a:sym typeface="+mn-ea"/>
                      </a:rPr>
                      <m:t>|</m:t>
                    </m:r>
                    <m:r>
                      <a:rPr sz="2400">
                        <a:latin typeface="Cambria Math" panose="02040503050406030204" pitchFamily="18" charset="0"/>
                        <a:sym typeface="+mn-ea"/>
                      </a:rPr>
                      <m:t>𝐵</m:t>
                    </m:r>
                    <m:r>
                      <a:rPr sz="2400">
                        <a:latin typeface="Cambria Math" panose="02040503050406030204" pitchFamily="18" charset="0"/>
                        <a:sym typeface="+mn-ea"/>
                      </a:rPr>
                      <m:t>|</m:t>
                    </m:r>
                    <m:r>
                      <a:rPr lang="en-US" altLang="zh-CN" sz="2400">
                        <a:latin typeface="Cambria Math" panose="02040503050406030204" pitchFamily="18" charset="0"/>
                        <a:sym typeface="+mn-ea"/>
                      </a:rPr>
                      <m:t>+</m:t>
                    </m:r>
                    <m:r>
                      <a:rPr sz="2400">
                        <a:latin typeface="Cambria Math" panose="02040503050406030204" pitchFamily="18" charset="0"/>
                        <a:sym typeface="+mn-ea"/>
                      </a:rPr>
                      <m:t>|</m:t>
                    </m:r>
                    <m:r>
                      <a:rPr sz="2400">
                        <a:latin typeface="Cambria Math" panose="02040503050406030204" pitchFamily="18" charset="0"/>
                        <a:sym typeface="+mn-ea"/>
                      </a:rPr>
                      <m:t>𝐶</m:t>
                    </m:r>
                    <m:r>
                      <a:rPr sz="2400">
                        <a:latin typeface="Cambria Math" panose="02040503050406030204" pitchFamily="18" charset="0"/>
                        <a:sym typeface="+mn-ea"/>
                      </a:rPr>
                      <m:t>|</m:t>
                    </m:r>
                    <m:r>
                      <a:rPr lang="en-US" altLang="zh-CN" sz="2400">
                        <a:latin typeface="Cambria Math" panose="02040503050406030204" pitchFamily="18" charset="0"/>
                        <a:sym typeface="+mn-ea"/>
                      </a:rPr>
                      <m:t>−</m:t>
                    </m:r>
                    <m:d>
                      <m:dPr>
                        <m:begChr m:val="|"/>
                        <m:endChr m:val="|"/>
                        <m:ctrlPr>
                          <a:rPr lang="en-US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𝐴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∩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𝐵</m:t>
                        </m:r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−</m:t>
                    </m:r>
                    <m:d>
                      <m:dPr>
                        <m:begChr m:val="|"/>
                        <m:endChr m:val="|"/>
                        <m:ctrlPr>
                          <a:rPr lang="en-US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𝐵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∩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𝐶</m:t>
                        </m:r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−</m:t>
                    </m:r>
                    <m:d>
                      <m:dPr>
                        <m:begChr m:val="|"/>
                        <m:endChr m:val="|"/>
                        <m:ctrlPr>
                          <a:rPr lang="en-US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𝐴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∩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𝐶</m:t>
                        </m:r>
                      </m:e>
                    </m:d>
                    <m:r>
                      <a:rPr lang="en-US" altLang="zh-CN" sz="2400">
                        <a:latin typeface="Cambria Math" panose="02040503050406030204" pitchFamily="18" charset="0"/>
                        <a:sym typeface="+mn-ea"/>
                      </a:rPr>
                      <m:t>+</m:t>
                    </m:r>
                    <m:d>
                      <m:dPr>
                        <m:begChr m:val="|"/>
                        <m:endChr m:val="|"/>
                        <m:ctrlPr>
                          <a:rPr lang="en-US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𝐴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∩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𝐵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∩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𝐶</m:t>
                        </m:r>
                      </m:e>
                    </m:d>
                    <m:r>
                      <a:rPr sz="2400">
                        <a:latin typeface="Cambria Math" panose="02040503050406030204" pitchFamily="18" charset="0"/>
                        <a:sym typeface="+mn-ea"/>
                      </a:rPr>
                      <m:t> </m:t>
                    </m:r>
                  </m:oMath>
                </a14:m>
                <a:r>
                  <a:rPr lang="en-US" altLang="zh-CN" sz="2400"/>
                  <a:t>                          </a:t>
                </a:r>
                <a:endParaRPr lang="zh-CN" altLang="en-US" sz="2400"/>
              </a:p>
              <a:p>
                <a:pPr algn="l">
                  <a:buClrTx/>
                  <a:buSzTx/>
                </a:pPr>
                <a:endParaRPr lang="zh-CN" altLang="en-US"/>
              </a:p>
              <a:p>
                <a:pPr marL="0" indent="0" algn="l">
                  <a:buClrTx/>
                  <a:buSzTx/>
                  <a:buNone/>
                </a:pPr>
                <a:r>
                  <a:rPr lang="en-US" altLang="zh-CN" sz="2400"/>
                  <a:t>  </a:t>
                </a:r>
                <a:r>
                  <a:rPr lang="en-US" altLang="zh-CN" sz="2400" dirty="0"/>
                  <a:t>  </a:t>
                </a:r>
                <a:endParaRPr lang="zh-CN" altLang="en-US" sz="2400" dirty="0"/>
              </a:p>
            </p:txBody>
          </p:sp>
        </mc:Choice>
        <mc:Fallback>
          <p:sp>
            <p:nvSpPr>
              <p:cNvPr id="3" name="内容占位符 2"/>
              <p:cNvSpPr>
                <a:spLocks noRot="1" noChangeAspect="1" noMove="1" noResize="1" noEditPoints="1" noAdjustHandles="1" noChangeArrowheads="1" noChangeShapeType="1" noTextEdit="1"/>
              </p:cNvSpPr>
              <p:nvPr>
                <p:ph idx="1"/>
                <p:custDataLst>
                  <p:tags r:id="rId2"/>
                </p:custDataLst>
              </p:nvPr>
            </p:nvSpPr>
            <p:spPr>
              <a:blipFill rotWithShape="1">
                <a:blip r:embed="rId3"/>
                <a:stretch>
                  <a:fillRect l="-5" b="-34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285" y="4749165"/>
            <a:ext cx="2615565" cy="210883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71851DC3-22D4-407B-AD3C-3DD6E67F8109}" type="datetime1">
              <a:rPr kumimoji="0" lang="zh-CN" altLang="en-US" sz="1400" b="0" smtClean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64515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0A2E506F-4623-47BD-A63D-5955A55E54A5}" type="slidenum">
              <a:rPr kumimoji="0" lang="en-US" altLang="zh-CN" sz="1400" b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6451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0560" y="885190"/>
            <a:ext cx="10850880" cy="5344160"/>
          </a:xfrm>
        </p:spPr>
        <p:txBody>
          <a:bodyPr/>
          <a:lstStyle/>
          <a:p>
            <a:pPr algn="just" eaLnBrk="1" hangingPunct="1">
              <a:buSzTx/>
            </a:pPr>
            <a:r>
              <a:rPr lang="zh-CN" altLang="en-US" sz="2000">
                <a:latin typeface="Times New Roman" panose="02020603050405020304" pitchFamily="18" charset="0"/>
              </a:rPr>
              <a:t>令</a:t>
            </a:r>
            <a:r>
              <a:rPr lang="en-US" altLang="zh-CN" sz="2000">
                <a:latin typeface="Times New Roman" panose="02020603050405020304" pitchFamily="18" charset="0"/>
              </a:rPr>
              <a:t>A</a:t>
            </a:r>
            <a:r>
              <a:rPr lang="en-US" altLang="zh-CN" sz="2000" baseline="-25000">
                <a:latin typeface="Times New Roman" panose="02020603050405020304" pitchFamily="18" charset="0"/>
              </a:rPr>
              <a:t>1</a:t>
            </a:r>
            <a:r>
              <a:rPr lang="en-US" altLang="zh-CN" sz="2000">
                <a:latin typeface="Times New Roman" panose="02020603050405020304" pitchFamily="18" charset="0"/>
              </a:rPr>
              <a:t>, A</a:t>
            </a:r>
            <a:r>
              <a:rPr lang="en-US" altLang="zh-CN" sz="2000" baseline="-25000">
                <a:latin typeface="Times New Roman" panose="02020603050405020304" pitchFamily="18" charset="0"/>
              </a:rPr>
              <a:t>2</a:t>
            </a:r>
            <a:r>
              <a:rPr lang="en-US" altLang="zh-CN" sz="2000">
                <a:latin typeface="Times New Roman" panose="02020603050405020304" pitchFamily="18" charset="0"/>
              </a:rPr>
              <a:t>, A</a:t>
            </a:r>
            <a:r>
              <a:rPr lang="en-US" altLang="zh-CN" sz="2000" baseline="-25000">
                <a:latin typeface="Times New Roman" panose="02020603050405020304" pitchFamily="18" charset="0"/>
              </a:rPr>
              <a:t>3</a:t>
            </a:r>
            <a:r>
              <a:rPr lang="zh-CN" altLang="en-US" sz="2000">
                <a:latin typeface="Times New Roman" panose="02020603050405020304" pitchFamily="18" charset="0"/>
              </a:rPr>
              <a:t>分别为所有非负整数解中满足            </a:t>
            </a:r>
            <a:r>
              <a:rPr lang="en-US" altLang="zh-CN" sz="2000">
                <a:latin typeface="Times New Roman" panose="02020603050405020304" pitchFamily="18" charset="0"/>
              </a:rPr>
              <a:t>,</a:t>
            </a:r>
            <a:endParaRPr lang="en-US" altLang="zh-CN" sz="2000">
              <a:latin typeface="Times New Roman" panose="02020603050405020304" pitchFamily="18" charset="0"/>
            </a:endParaRPr>
          </a:p>
          <a:p>
            <a:pPr marL="571500" indent="-571500" algn="just" eaLnBrk="1" hangingPunct="1">
              <a:buSzTx/>
              <a:buFont typeface="Wingdings" panose="05000000000000000000" pitchFamily="2" charset="2"/>
              <a:buNone/>
            </a:pPr>
            <a:r>
              <a:rPr lang="en-US" altLang="zh-CN" sz="2000">
                <a:latin typeface="Times New Roman" panose="02020603050405020304" pitchFamily="18" charset="0"/>
              </a:rPr>
              <a:t>     </a:t>
            </a:r>
            <a:r>
              <a:rPr sz="2000">
                <a:latin typeface="Times New Roman" panose="02020603050405020304" pitchFamily="18" charset="0"/>
              </a:rPr>
              <a:t>，</a:t>
            </a:r>
            <a:r>
              <a:rPr lang="en-US" altLang="zh-CN" sz="2000">
                <a:latin typeface="Times New Roman" panose="02020603050405020304" pitchFamily="18" charset="0"/>
              </a:rPr>
              <a:t>             </a:t>
            </a:r>
            <a:r>
              <a:rPr lang="zh-CN" altLang="en-US" sz="2000">
                <a:latin typeface="Times New Roman" panose="02020603050405020304" pitchFamily="18" charset="0"/>
              </a:rPr>
              <a:t>的解的集合。则所求解的个数为</a:t>
            </a:r>
            <a:endParaRPr lang="zh-CN" altLang="en-US" sz="2000">
              <a:latin typeface="Times New Roman" panose="02020603050405020304" pitchFamily="18" charset="0"/>
            </a:endParaRPr>
          </a:p>
        </p:txBody>
      </p:sp>
      <p:sp>
        <p:nvSpPr>
          <p:cNvPr id="64518" name="Rectangle 4"/>
          <p:cNvSpPr>
            <a:spLocks noChangeArrowheads="1"/>
          </p:cNvSpPr>
          <p:nvPr/>
        </p:nvSpPr>
        <p:spPr bwMode="auto">
          <a:xfrm>
            <a:off x="555783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4519" name="Rectangle 5"/>
          <p:cNvSpPr>
            <a:spLocks noChangeArrowheads="1"/>
          </p:cNvSpPr>
          <p:nvPr/>
        </p:nvSpPr>
        <p:spPr bwMode="auto">
          <a:xfrm>
            <a:off x="5600700" y="3314700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4520" name="Rectangle 6"/>
          <p:cNvSpPr>
            <a:spLocks noChangeArrowheads="1"/>
          </p:cNvSpPr>
          <p:nvPr/>
        </p:nvSpPr>
        <p:spPr bwMode="auto">
          <a:xfrm>
            <a:off x="557688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4521" name="Rectangle 7"/>
          <p:cNvSpPr>
            <a:spLocks noChangeArrowheads="1"/>
          </p:cNvSpPr>
          <p:nvPr/>
        </p:nvSpPr>
        <p:spPr bwMode="auto">
          <a:xfrm>
            <a:off x="5867400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4522" name="Rectangle 8"/>
          <p:cNvSpPr>
            <a:spLocks noChangeArrowheads="1"/>
          </p:cNvSpPr>
          <p:nvPr/>
        </p:nvSpPr>
        <p:spPr bwMode="auto">
          <a:xfrm>
            <a:off x="4872038" y="3219450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4523" name="Rectangle 9"/>
          <p:cNvSpPr>
            <a:spLocks noChangeArrowheads="1"/>
          </p:cNvSpPr>
          <p:nvPr/>
        </p:nvSpPr>
        <p:spPr bwMode="auto">
          <a:xfrm>
            <a:off x="5491163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4524" name="Rectangle 10"/>
          <p:cNvSpPr>
            <a:spLocks noChangeArrowheads="1"/>
          </p:cNvSpPr>
          <p:nvPr/>
        </p:nvSpPr>
        <p:spPr bwMode="auto">
          <a:xfrm>
            <a:off x="519588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4525" name="Rectangle 11"/>
          <p:cNvSpPr>
            <a:spLocks noChangeArrowheads="1"/>
          </p:cNvSpPr>
          <p:nvPr/>
        </p:nvSpPr>
        <p:spPr bwMode="auto">
          <a:xfrm>
            <a:off x="542448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4526" name="Rectangle 12"/>
          <p:cNvSpPr>
            <a:spLocks noChangeArrowheads="1"/>
          </p:cNvSpPr>
          <p:nvPr/>
        </p:nvSpPr>
        <p:spPr bwMode="auto">
          <a:xfrm>
            <a:off x="5638800" y="3314700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4527" name="Rectangle 13"/>
          <p:cNvSpPr>
            <a:spLocks noChangeArrowheads="1"/>
          </p:cNvSpPr>
          <p:nvPr/>
        </p:nvSpPr>
        <p:spPr bwMode="auto">
          <a:xfrm>
            <a:off x="1524000" y="2984501"/>
            <a:ext cx="30988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4528" name="Rectangle 15"/>
          <p:cNvSpPr>
            <a:spLocks noChangeArrowheads="1"/>
          </p:cNvSpPr>
          <p:nvPr/>
        </p:nvSpPr>
        <p:spPr bwMode="auto">
          <a:xfrm>
            <a:off x="1524000" y="3089276"/>
            <a:ext cx="30988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64529" name="Object 14"/>
          <p:cNvGraphicFramePr>
            <a:graphicFrameLocks noChangeAspect="1"/>
          </p:cNvGraphicFramePr>
          <p:nvPr/>
        </p:nvGraphicFramePr>
        <p:xfrm>
          <a:off x="6132830" y="982345"/>
          <a:ext cx="716915" cy="3721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公式" r:id="rId1" imgW="419100" imgH="215900" progId="Equation.3">
                  <p:embed/>
                </p:oleObj>
              </mc:Choice>
              <mc:Fallback>
                <p:oleObj name="公式" r:id="rId1" imgW="419100" imgH="2159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32830" y="982345"/>
                        <a:ext cx="716915" cy="37211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530" name="Rectangle 17"/>
          <p:cNvSpPr>
            <a:spLocks noChangeArrowheads="1"/>
          </p:cNvSpPr>
          <p:nvPr/>
        </p:nvSpPr>
        <p:spPr bwMode="auto">
          <a:xfrm>
            <a:off x="1524000" y="3089276"/>
            <a:ext cx="30988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64531" name="Object 16"/>
          <p:cNvGraphicFramePr>
            <a:graphicFrameLocks noChangeAspect="1"/>
          </p:cNvGraphicFramePr>
          <p:nvPr/>
        </p:nvGraphicFramePr>
        <p:xfrm>
          <a:off x="7261860" y="982345"/>
          <a:ext cx="761365" cy="3892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公式" r:id="rId3" imgW="431800" imgH="215900" progId="Equation.3">
                  <p:embed/>
                </p:oleObj>
              </mc:Choice>
              <mc:Fallback>
                <p:oleObj name="公式" r:id="rId3" imgW="431800" imgH="2159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61860" y="982345"/>
                        <a:ext cx="761365" cy="38925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532" name="Rectangle 19"/>
          <p:cNvSpPr>
            <a:spLocks noChangeArrowheads="1"/>
          </p:cNvSpPr>
          <p:nvPr/>
        </p:nvSpPr>
        <p:spPr bwMode="auto">
          <a:xfrm>
            <a:off x="1524000" y="3084513"/>
            <a:ext cx="30988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64533" name="Object 18"/>
          <p:cNvGraphicFramePr>
            <a:graphicFrameLocks noChangeAspect="1"/>
          </p:cNvGraphicFramePr>
          <p:nvPr/>
        </p:nvGraphicFramePr>
        <p:xfrm>
          <a:off x="1665605" y="1438910"/>
          <a:ext cx="741045" cy="3917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公式" r:id="rId5" imgW="431800" imgH="228600" progId="Equation.3">
                  <p:embed/>
                </p:oleObj>
              </mc:Choice>
              <mc:Fallback>
                <p:oleObj name="公式" r:id="rId5" imgW="431800" imgH="22860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5605" y="1438910"/>
                        <a:ext cx="741045" cy="39179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534" name="Rectangle 21"/>
          <p:cNvSpPr>
            <a:spLocks noChangeArrowheads="1"/>
          </p:cNvSpPr>
          <p:nvPr/>
        </p:nvSpPr>
        <p:spPr bwMode="auto">
          <a:xfrm>
            <a:off x="1524000" y="2227263"/>
            <a:ext cx="30988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774548" name="Object 20"/>
          <p:cNvGraphicFramePr>
            <a:graphicFrameLocks noChangeAspect="1"/>
          </p:cNvGraphicFramePr>
          <p:nvPr/>
        </p:nvGraphicFramePr>
        <p:xfrm>
          <a:off x="1665288" y="3971925"/>
          <a:ext cx="6800850" cy="185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公式" r:id="rId7" imgW="3225800" imgH="927100" progId="Equation.3">
                  <p:embed/>
                </p:oleObj>
              </mc:Choice>
              <mc:Fallback>
                <p:oleObj name="公式" r:id="rId7" imgW="3225800" imgH="92710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5288" y="3971925"/>
                        <a:ext cx="6800850" cy="1851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74552" name="Object 24"/>
          <p:cNvGraphicFramePr>
            <a:graphicFrameLocks noChangeAspect="1"/>
          </p:cNvGraphicFramePr>
          <p:nvPr/>
        </p:nvGraphicFramePr>
        <p:xfrm>
          <a:off x="1273175" y="2155825"/>
          <a:ext cx="6593840" cy="15093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公式" r:id="rId9" imgW="3213100" imgH="736600" progId="Equation.3">
                  <p:embed/>
                </p:oleObj>
              </mc:Choice>
              <mc:Fallback>
                <p:oleObj name="公式" r:id="rId9" imgW="3213100" imgH="736600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3175" y="2155825"/>
                        <a:ext cx="6593840" cy="150939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标题 6"/>
          <p:cNvSpPr/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74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74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45FD3FF-BE6E-4D79-93DB-CA3F4B703BBA}" type="datetime1">
              <a:rPr lang="zh-CN" altLang="en-US" smtClean="0"/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2AE928-D14D-4DEF-8BA1-1CFF0A0E4859}" type="slidenum">
              <a:rPr lang="en-US" altLang="zh-CN" smtClean="0"/>
            </a:fld>
            <a:endParaRPr lang="en-US" altLang="zh-CN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6312" y="116632"/>
            <a:ext cx="7402016" cy="653701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192344" y="2132856"/>
            <a:ext cx="135334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适用条件？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 altLang="zh-CN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p>
                <a:r>
                  <a:rPr lang="en-US" altLang="zh-CN"/>
                  <a:t>HAOI2008 </a:t>
                </a:r>
                <a:r>
                  <a:rPr lang="zh-CN" altLang="en-US"/>
                  <a:t>硬币购物</a:t>
                </a:r>
                <a:endParaRPr lang="zh-CN" altLang="en-US"/>
              </a:p>
              <a:p>
                <a:pPr marL="457200" lvl="1" indent="0">
                  <a:buNone/>
                </a:pPr>
                <a:r>
                  <a:rPr lang="en-US" altLang="zh-CN"/>
                  <a:t>4 </a:t>
                </a:r>
                <a:r>
                  <a:rPr lang="zh-CN" altLang="en-US"/>
                  <a:t>种面值的硬币，第</a:t>
                </a:r>
                <a:r>
                  <a:rPr lang="en-US" altLang="zh-CN"/>
                  <a:t> i </a:t>
                </a:r>
                <a:r>
                  <a:rPr lang="zh-CN" altLang="en-US"/>
                  <a:t>种的面值是</a:t>
                </a:r>
                <a:r>
                  <a:rPr lang="en-US" altLang="zh-CN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/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a:rPr lang="en-US" altLang="zh-CN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zh-CN" altLang="en-US"/>
                  <a:t>。</a:t>
                </a:r>
                <a:r>
                  <a:rPr lang="en-US" altLang="zh-CN"/>
                  <a:t>n </a:t>
                </a:r>
                <a:r>
                  <a:rPr lang="zh-CN" altLang="en-US"/>
                  <a:t>次询问，每次询问给出每种硬币的数量</a:t>
                </a:r>
                <a:r>
                  <a:rPr lang="en-US" altLang="zh-CN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/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>
                            <a:latin typeface="Cambria Math" panose="02040503050406030204" pitchFamily="18" charset="0"/>
                          </a:rPr>
                          <m:t>D</m:t>
                        </m:r>
                      </m:e>
                      <m:sub>
                        <m:r>
                          <a:rPr lang="en-US" altLang="zh-CN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altLang="zh-CN"/>
                  <a:t> </a:t>
                </a:r>
                <a:r>
                  <a:rPr lang="zh-CN" altLang="en-US"/>
                  <a:t>和一个价格</a:t>
                </a:r>
                <a:r>
                  <a:rPr lang="en-US" altLang="zh-CN"/>
                  <a:t> S</a:t>
                </a:r>
                <a:r>
                  <a:rPr lang="zh-CN" altLang="en-US"/>
                  <a:t>，问付款方式。</a:t>
                </a:r>
                <a14:m>
                  <m:oMath xmlns:m="http://schemas.openxmlformats.org/officeDocument/2006/math">
                    <m:r>
                      <a:rPr lang="en-US" altLang="zh-CN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 </m:t>
                    </m:r>
                    <m:r>
                      <m:rPr>
                        <m:sty m:val="p"/>
                      </m:rPr>
                      <a:rPr lang="en-US" altLang="zh-CN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n</m:t>
                    </m:r>
                    <m:r>
                      <a:rPr lang="en-US" altLang="zh-CN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≤</m:t>
                    </m:r>
                    <m:sSup>
                      <m:sSupPr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3</m:t>
                        </m:r>
                      </m:sup>
                    </m:sSup>
                    <m:r>
                      <a:rPr lang="en-US" altLang="zh-CN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,</m:t>
                    </m:r>
                    <m:r>
                      <m:rPr>
                        <m:sty m:val="p"/>
                      </m:rPr>
                      <a:rPr lang="en-US" altLang="zh-CN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S</m:t>
                    </m:r>
                    <m:r>
                      <a:rPr lang="en-US" altLang="zh-CN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≤</m:t>
                    </m:r>
                    <m:sSup>
                      <m:sSupPr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5</m:t>
                        </m:r>
                      </m:sup>
                    </m:sSup>
                  </m:oMath>
                </a14:m>
                <a:r>
                  <a:rPr lang="en-US" altLang="zh-CN"/>
                  <a:t>.</a:t>
                </a:r>
                <a:endParaRPr lang="en-US" altLang="zh-CN"/>
              </a:p>
              <a:p>
                <a:endParaRPr lang="zh-CN" altLang="en-US"/>
              </a:p>
            </p:txBody>
          </p:sp>
        </mc:Choice>
        <mc:Fallback>
          <p:sp>
            <p:nvSpPr>
              <p:cNvPr id="3" name="内容占位符 2"/>
              <p:cNvSpPr>
                <a:spLocks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1"/>
                <a:stretch>
                  <a:fillRect l="-5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855" y="3185795"/>
            <a:ext cx="10981055" cy="243141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875790" y="443230"/>
            <a:ext cx="6470015" cy="6232525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/>
          <p:cNvPicPr>
            <a:picLocks noChangeAspect="1"/>
          </p:cNvPicPr>
          <p:nvPr/>
        </p:nvPicPr>
        <p:blipFill>
          <a:blip r:embed="rId1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2372" y="2561021"/>
            <a:ext cx="12190013" cy="429698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354905" y="1845366"/>
            <a:ext cx="3657600" cy="110744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kumimoji="1" lang="zh-CN" altLang="en-US" sz="7200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rPr>
              <a:t>错位</a:t>
            </a:r>
            <a:r>
              <a:rPr kumimoji="1" lang="zh-CN" altLang="en-US" sz="7200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rPr>
              <a:t>排列</a:t>
            </a:r>
            <a:endParaRPr kumimoji="1" lang="zh-CN" altLang="en-US" sz="7200" dirty="0">
              <a:solidFill>
                <a:schemeClr val="accen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5383346" y="3627164"/>
            <a:ext cx="180000" cy="18000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5786758" y="3627164"/>
            <a:ext cx="180000" cy="18000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6190170" y="3627164"/>
            <a:ext cx="180000" cy="18000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88285" y="1924685"/>
            <a:ext cx="2153285" cy="1883410"/>
          </a:xfrm>
          <a:prstGeom prst="rect">
            <a:avLst/>
          </a:prstGeom>
          <a:noFill/>
          <a:ln w="38100" cap="flat" cmpd="sng" algn="ctr">
            <a:solidFill>
              <a:srgbClr val="0F69AD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20595" y="1924685"/>
            <a:ext cx="1014730" cy="1883410"/>
          </a:xfrm>
          <a:prstGeom prst="rect">
            <a:avLst/>
          </a:prstGeom>
          <a:solidFill>
            <a:srgbClr val="144A74"/>
          </a:solidFill>
          <a:ln w="38100" cap="flat" cmpd="sng" algn="ctr">
            <a:solidFill>
              <a:srgbClr val="0F69AD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461350" y="2183527"/>
            <a:ext cx="1219200" cy="147701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kumimoji="1" lang="en-US" altLang="zh-CN" sz="9600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rPr>
              <a:t>04</a:t>
            </a:r>
            <a:endParaRPr kumimoji="1" lang="zh-CN" altLang="en-US" sz="9600" dirty="0">
              <a:solidFill>
                <a:schemeClr val="accen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错位</a:t>
            </a:r>
            <a:r>
              <a:t>排列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  <p:custDataLst>
                  <p:tags r:id="rId1"/>
                </p:custDataLst>
              </p:nvPr>
            </p:nvSpPr>
            <p:spPr/>
            <p:txBody>
              <a:bodyPr>
                <a:normAutofit lnSpcReduction="10000"/>
              </a:bodyPr>
              <a:lstStyle/>
              <a:p>
                <a:pPr algn="l">
                  <a:buClrTx/>
                  <a:buSzTx/>
                </a:pPr>
                <a:r>
                  <a:rPr sz="2400"/>
                  <a:t> 定义</a:t>
                </a:r>
                <a:endParaRPr sz="2400"/>
              </a:p>
              <a:p>
                <a:pPr marL="0" indent="0" algn="l">
                  <a:buClrTx/>
                  <a:buSzTx/>
                  <a:buNone/>
                </a:pPr>
                <a:r>
                  <a:rPr lang="en-US" altLang="zh-CN" sz="2400"/>
                  <a:t> </a:t>
                </a:r>
                <a:r>
                  <a:rPr lang="zh-CN" altLang="en-US"/>
                  <a:t>错位排列（</a:t>
                </a:r>
                <a:r>
                  <a:rPr lang="en-US" altLang="zh-CN"/>
                  <a:t>derangement</a:t>
                </a:r>
                <a:r>
                  <a:rPr lang="zh-CN" altLang="en-US"/>
                  <a:t>）是没有任何元素出现在其有序位置的排列。即，对于</a:t>
                </a:r>
                <a:r>
                  <a:rPr lang="en-US" altLang="zh-CN"/>
                  <a:t> 1~n </a:t>
                </a:r>
                <a:r>
                  <a:rPr lang="zh-CN" altLang="en-US"/>
                  <a:t>的排列</a:t>
                </a:r>
                <a:r>
                  <a:rPr lang="en-US" altLang="zh-CN"/>
                  <a:t> P </a:t>
                </a:r>
                <a:r>
                  <a:rPr lang="zh-CN" altLang="en-US"/>
                  <a:t>，如果满足</a:t>
                </a:r>
                <a:r>
                  <a:rPr lang="en-US" altLang="zh-CN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≠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zh-CN" altLang="en-US"/>
                  <a:t>，则称</a:t>
                </a:r>
                <a:r>
                  <a:rPr lang="en-US" altLang="zh-CN"/>
                  <a:t> P</a:t>
                </a:r>
                <a:r>
                  <a:rPr lang="zh-CN" altLang="en-US"/>
                  <a:t>是</a:t>
                </a:r>
                <a:r>
                  <a:rPr lang="en-US" altLang="zh-CN"/>
                  <a:t> n</a:t>
                </a:r>
                <a:r>
                  <a:rPr lang="zh-CN" altLang="en-US"/>
                  <a:t>的错位排列。</a:t>
                </a:r>
                <a:endParaRPr lang="zh-CN" altLang="en-US"/>
              </a:p>
              <a:p>
                <a:pPr marL="0" indent="0" algn="l">
                  <a:buClrTx/>
                  <a:buSzTx/>
                  <a:buNone/>
                </a:pPr>
                <a:endParaRPr lang="en-US" altLang="zh-CN"/>
              </a:p>
              <a:p>
                <a:pPr marL="0" indent="0" algn="l">
                  <a:buClrTx/>
                  <a:buSzTx/>
                  <a:buNone/>
                </a:pPr>
                <a:r>
                  <a:rPr lang="zh-CN" altLang="en-US"/>
                  <a:t>例如，三元错位排列有</a:t>
                </a:r>
                <a:r>
                  <a:rPr lang="en-US" altLang="zh-CN"/>
                  <a:t> {2,3,1} </a:t>
                </a:r>
                <a:r>
                  <a:rPr lang="zh-CN" altLang="en-US"/>
                  <a:t>和</a:t>
                </a:r>
                <a:r>
                  <a:rPr lang="en-US" altLang="zh-CN"/>
                  <a:t> {3,1,2} </a:t>
                </a:r>
                <a:r>
                  <a:rPr lang="zh-CN" altLang="en-US"/>
                  <a:t>。</a:t>
                </a:r>
                <a:endParaRPr lang="zh-CN" altLang="en-US"/>
              </a:p>
              <a:p>
                <a:pPr marL="0" indent="0" algn="l">
                  <a:buClrTx/>
                  <a:buSzTx/>
                  <a:buNone/>
                </a:pPr>
                <a:r>
                  <a:rPr lang="zh-CN" altLang="en-US"/>
                  <a:t>四元错位排列有</a:t>
                </a:r>
                <a:r>
                  <a:rPr lang="en-US" altLang="zh-CN"/>
                  <a:t> {2,1,4,3} </a:t>
                </a:r>
                <a:r>
                  <a:rPr lang="zh-CN" altLang="en-US"/>
                  <a:t>、</a:t>
                </a:r>
                <a:r>
                  <a:rPr lang="en-US" altLang="zh-CN"/>
                  <a:t> {2,3,4,1} </a:t>
                </a:r>
                <a:r>
                  <a:rPr lang="zh-CN" altLang="en-US"/>
                  <a:t>、</a:t>
                </a:r>
                <a:r>
                  <a:rPr lang="en-US" altLang="zh-CN"/>
                  <a:t> {2,4,1,3} </a:t>
                </a:r>
                <a:r>
                  <a:rPr lang="zh-CN" altLang="en-US"/>
                  <a:t>、</a:t>
                </a:r>
                <a:r>
                  <a:rPr lang="en-US" altLang="zh-CN"/>
                  <a:t> {3,1,4,2} </a:t>
                </a:r>
                <a:r>
                  <a:rPr lang="zh-CN" altLang="en-US"/>
                  <a:t>、</a:t>
                </a:r>
                <a:r>
                  <a:rPr lang="en-US" altLang="zh-CN"/>
                  <a:t> {3,4,1,2} </a:t>
                </a:r>
                <a:r>
                  <a:rPr lang="zh-CN" altLang="en-US"/>
                  <a:t>、</a:t>
                </a:r>
                <a:r>
                  <a:rPr lang="en-US" altLang="zh-CN"/>
                  <a:t> {3,4,2,1} </a:t>
                </a:r>
                <a:r>
                  <a:rPr lang="zh-CN" altLang="en-US"/>
                  <a:t>、</a:t>
                </a:r>
                <a:r>
                  <a:rPr lang="en-US" altLang="zh-CN"/>
                  <a:t> {4,1,2,3} </a:t>
                </a:r>
                <a:r>
                  <a:rPr lang="zh-CN" altLang="en-US"/>
                  <a:t>、</a:t>
                </a:r>
                <a:r>
                  <a:rPr lang="en-US" altLang="zh-CN"/>
                  <a:t> {4,3,1,2} </a:t>
                </a:r>
                <a:r>
                  <a:rPr lang="zh-CN" altLang="en-US"/>
                  <a:t>和</a:t>
                </a:r>
                <a:r>
                  <a:rPr lang="en-US" altLang="zh-CN"/>
                  <a:t> {4,3,2,1} </a:t>
                </a:r>
                <a:r>
                  <a:rPr lang="zh-CN" altLang="en-US"/>
                  <a:t>。</a:t>
                </a:r>
                <a:endParaRPr lang="zh-CN" altLang="en-US"/>
              </a:p>
              <a:p>
                <a:pPr marL="0" indent="0" algn="l">
                  <a:buClrTx/>
                  <a:buSzTx/>
                  <a:buNone/>
                </a:pPr>
                <a:r>
                  <a:rPr lang="zh-CN" altLang="en-US"/>
                  <a:t>错位排列是没有不动点的排列，即没有长度为</a:t>
                </a:r>
                <a:r>
                  <a:rPr lang="en-US" altLang="zh-CN"/>
                  <a:t> 1 </a:t>
                </a:r>
                <a:r>
                  <a:rPr lang="zh-CN" altLang="en-US"/>
                  <a:t>的循环。</a:t>
                </a:r>
                <a:r>
                  <a:rPr lang="en-US" altLang="zh-CN" sz="2400" dirty="0"/>
                  <a:t> </a:t>
                </a:r>
                <a:endParaRPr lang="zh-CN" altLang="en-US" sz="2400" dirty="0"/>
              </a:p>
            </p:txBody>
          </p:sp>
        </mc:Choice>
        <mc:Fallback>
          <p:sp>
            <p:nvSpPr>
              <p:cNvPr id="3" name="内容占位符 2"/>
              <p:cNvSpPr>
                <a:spLocks noRot="1" noChangeAspect="1" noMove="1" noResize="1" noEditPoints="1" noAdjustHandles="1" noChangeArrowheads="1" noChangeShapeType="1" noTextEdit="1"/>
              </p:cNvSpPr>
              <p:nvPr>
                <p:ph idx="1"/>
                <p:custDataLst>
                  <p:tags r:id="rId2"/>
                </p:custDataLst>
              </p:nvPr>
            </p:nvSpPr>
            <p:spPr>
              <a:blipFill rotWithShape="1">
                <a:blip r:embed="rId3"/>
                <a:stretch>
                  <a:fillRect l="-5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错位排列</a:t>
            </a:r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  <p:custDataLst>
                  <p:tags r:id="rId1"/>
                </p:custDataLst>
              </p:nvPr>
            </p:nvSpPr>
            <p:spPr/>
            <p:txBody>
              <a:bodyPr>
                <a:normAutofit/>
              </a:bodyPr>
              <a:lstStyle/>
              <a:p>
                <a:pPr algn="l">
                  <a:buClrTx/>
                  <a:buSzTx/>
                </a:pPr>
                <a:r>
                  <a:rPr lang="zh-CN" altLang="en-US"/>
                  <a:t>容斥原理的计算</a:t>
                </a:r>
                <a:endParaRPr lang="zh-CN" altLang="en-US"/>
              </a:p>
              <a:p>
                <a:pPr marL="0" indent="0" algn="l">
                  <a:buClrTx/>
                  <a:buSzTx/>
                  <a:buNone/>
                </a:pPr>
                <a:r>
                  <a:rPr lang="en-US" altLang="zh-CN"/>
                  <a:t>  </a:t>
                </a:r>
                <a:r>
                  <a:rPr lang="zh-CN" altLang="en-US"/>
                  <a:t>全集</a:t>
                </a:r>
                <a:r>
                  <a:rPr lang="en-US" altLang="zh-CN"/>
                  <a:t> U </a:t>
                </a:r>
                <a:r>
                  <a:rPr lang="zh-CN" altLang="en-US"/>
                  <a:t>即为</a:t>
                </a:r>
                <a:r>
                  <a:rPr lang="en-US" altLang="zh-CN"/>
                  <a:t> 1~n </a:t>
                </a:r>
                <a:r>
                  <a:rPr lang="zh-CN" altLang="en-US"/>
                  <a:t>的排列，</a:t>
                </a:r>
                <a:r>
                  <a:rPr lang="en-US" altLang="zh-CN"/>
                  <a:t>|U|=n!</a:t>
                </a:r>
                <a:r>
                  <a:rPr lang="zh-CN" altLang="en-US"/>
                  <a:t>；属性就是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≠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US" altLang="zh-CN"/>
                  <a:t> . </a:t>
                </a:r>
                <a:r>
                  <a:rPr lang="zh-CN" altLang="en-US"/>
                  <a:t>套用补集的公式，问题变成求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dPr>
                      <m:e>
                        <m:nary>
                          <m:naryPr>
                            <m:chr m:val="⋃"/>
                            <m:limLoc m:val="undOvr"/>
                            <m:ctrlPr>
                              <a:rPr lang="en-US" altLang="zh-CN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1</m:t>
                            </m:r>
                          </m:sub>
                          <m:sup>
                            <m:r>
                              <a:rPr lang="en-US" altLang="zh-CN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𝑛</m:t>
                            </m:r>
                          </m:sup>
                          <m:e>
                            <m:acc>
                              <m:accPr>
                                <m:chr m:val="̅"/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sSub>
                                  <m:sSubPr>
                                    <m:ctrlPr>
                                      <a:rPr lang="en-US" altLang="zh-CN" i="1">
                                        <a:latin typeface="Cambria Math" panose="02040503050406030204" pitchFamily="18" charset="0"/>
                                        <a:cs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  <a:cs typeface="Cambria Math" panose="02040503050406030204" pitchFamily="18" charset="0"/>
                                      </a:rPr>
                                      <m:t>𝑆</m:t>
                                    </m:r>
                                  </m:e>
                                  <m:sub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  <a:cs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e>
                            </m:acc>
                          </m:e>
                        </m:nary>
                      </m:e>
                    </m:d>
                  </m:oMath>
                </a14:m>
                <a:r>
                  <a:rPr lang="en-US" altLang="zh-CN"/>
                  <a:t> .</a:t>
                </a:r>
                <a:endParaRPr lang="en-US" altLang="zh-CN"/>
              </a:p>
              <a:p>
                <a:pPr marL="0" indent="0" algn="l">
                  <a:buClrTx/>
                  <a:buSzTx/>
                  <a:buNone/>
                </a:pPr>
                <a:r>
                  <a:rPr lang="en-US" altLang="zh-CN"/>
                  <a:t>  </a:t>
                </a:r>
                <a:r>
                  <a:rPr lang="zh-CN" altLang="en-US"/>
                  <a:t>可以知道，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altLang="zh-CN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acc>
                  </m:oMath>
                </a14:m>
                <a:r>
                  <a:rPr lang="zh-CN" altLang="en-US"/>
                  <a:t>的含义是满足</a:t>
                </a:r>
                <a:r>
                  <a:rPr lang="en-US" altLang="zh-CN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=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zh-CN" altLang="en-US"/>
                  <a:t>的排列的数量。用容斥原理把问题式子展开，需要对若干个特定的集合的交集求大小，即：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dPr>
                      <m:e>
                        <m:nary>
                          <m:naryPr>
                            <m:chr m:val="⋂"/>
                            <m:limLoc m:val="undOvr"/>
                            <m:ctrlPr>
                              <a:rPr lang="en-US" altLang="zh-CN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1</m:t>
                            </m:r>
                          </m:sub>
                          <m:sup>
                            <m:r>
                              <a:rPr lang="en-US" altLang="zh-CN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𝑘</m:t>
                            </m:r>
                          </m:sup>
                          <m:e>
                            <m:sSub>
                              <m:sSubPr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𝑆</m:t>
                                </m:r>
                              </m:e>
                              <m:sub>
                                <m:sSub>
                                  <m:sSubPr>
                                    <m:ctrlPr>
                                      <a:rPr lang="en-US" altLang="zh-CN"/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altLang="zh-CN">
                                        <a:latin typeface="Cambria Math" panose="02040503050406030204" pitchFamily="18" charset="0"/>
                                      </a:rPr>
                                      <m:t>a</m:t>
                                    </m:r>
                                  </m:e>
                                  <m:sub>
                                    <m:r>
                                      <a:rPr lang="en-US" altLang="zh-CN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sub>
                            </m:sSub>
                          </m:e>
                        </m:nary>
                      </m:e>
                    </m:d>
                  </m:oMath>
                </a14:m>
                <a:endParaRPr lang="en-US" altLang="zh-CN" i="1">
                  <a:latin typeface="Cambria Math" panose="02040503050406030204" pitchFamily="18" charset="0"/>
                  <a:cs typeface="Cambria Math" panose="02040503050406030204" pitchFamily="18" charset="0"/>
                </a:endParaRPr>
              </a:p>
              <a:p>
                <a:pPr marL="0" indent="0" algn="l">
                  <a:buClrTx/>
                  <a:buSzTx/>
                  <a:buNone/>
                </a:pPr>
                <a:r>
                  <a:rPr lang="en-US" altLang="zh-CN"/>
                  <a:t>  </a:t>
                </a:r>
                <a:r>
                  <a:rPr lang="zh-CN" altLang="en-US"/>
                  <a:t>其中省略了</a:t>
                </a:r>
                <a:r>
                  <a:rPr lang="en-US" altLang="zh-CN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/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>
                            <a:latin typeface="Cambria Math" panose="02040503050406030204" pitchFamily="18" charset="0"/>
                          </a:rPr>
                          <m:t>a</m:t>
                        </m:r>
                      </m:e>
                      <m:sub>
                        <m:r>
                          <a:rPr lang="en-US" altLang="zh-CN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>
                        <a:latin typeface="Cambria Math" panose="02040503050406030204" pitchFamily="18" charset="0"/>
                      </a:rPr>
                      <m:t>&lt;</m:t>
                    </m:r>
                    <m:sSub>
                      <m:sSubPr>
                        <m:ctrlPr>
                          <a:rPr lang="en-US" altLang="zh-CN"/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>
                            <a:latin typeface="Cambria Math" panose="02040503050406030204" pitchFamily="18" charset="0"/>
                          </a:rPr>
                          <m:t>a</m:t>
                        </m:r>
                      </m:e>
                      <m:sub>
                        <m:r>
                          <a:rPr lang="en-US" altLang="zh-CN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CN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/>
                  <a:t> </a:t>
                </a:r>
                <a:r>
                  <a:rPr lang="zh-CN" altLang="en-US"/>
                  <a:t>的条件以方便表示。上述</a:t>
                </a:r>
                <a:r>
                  <a:rPr lang="en-US" altLang="zh-CN"/>
                  <a:t> k</a:t>
                </a:r>
                <a:r>
                  <a:rPr lang="zh-CN" altLang="en-US"/>
                  <a:t>个集合的交集表示有</a:t>
                </a:r>
                <a:r>
                  <a:rPr lang="en-US" altLang="zh-CN"/>
                  <a:t> k </a:t>
                </a:r>
                <a:r>
                  <a:rPr lang="zh-CN" altLang="en-US"/>
                  <a:t>个变量满足</a:t>
                </a:r>
                <a:r>
                  <a:rPr lang="en-US" altLang="zh-CN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sSub>
                          <m:sSubPr>
                            <m:ctrlPr>
                              <a:rPr lang="en-US" altLang="zh-CN"/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>
                                <a:latin typeface="Cambria Math" panose="02040503050406030204" pitchFamily="18" charset="0"/>
                              </a:rPr>
                              <m:t>a</m:t>
                            </m:r>
                          </m:e>
                          <m:sub>
                            <m:r>
                              <a:rPr lang="en-US" altLang="zh-CN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CN"/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>
                            <a:latin typeface="Cambria Math" panose="02040503050406030204" pitchFamily="18" charset="0"/>
                          </a:rPr>
                          <m:t>a</m:t>
                        </m:r>
                      </m:e>
                      <m:sub>
                        <m:r>
                          <a:rPr lang="en-US" altLang="zh-CN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altLang="zh-CN"/>
                  <a:t> </a:t>
                </a:r>
                <a:r>
                  <a:rPr lang="zh-CN" altLang="en-US"/>
                  <a:t>的排列数，而剩下</a:t>
                </a:r>
                <a:r>
                  <a:rPr lang="en-US" altLang="zh-CN"/>
                  <a:t>n-k</a:t>
                </a:r>
                <a:r>
                  <a:rPr lang="zh-CN" altLang="en-US"/>
                  <a:t>个数的位置任意，因此排列数：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dPr>
                      <m:e>
                        <m:nary>
                          <m:naryPr>
                            <m:chr m:val="⋂"/>
                            <m:limLoc m:val="undOvr"/>
                            <m:ctrlPr>
                              <a:rPr lang="en-US" altLang="zh-CN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1</m:t>
                            </m:r>
                          </m:sub>
                          <m:sup>
                            <m:r>
                              <a:rPr lang="en-US" altLang="zh-CN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𝑘</m:t>
                            </m:r>
                          </m:sup>
                          <m:e>
                            <m:sSub>
                              <m:sSubPr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𝑆</m:t>
                                </m:r>
                              </m:e>
                              <m:sub>
                                <m:sSub>
                                  <m:sSubPr>
                                    <m:ctrlPr>
                                      <a:rPr lang="en-US" altLang="zh-CN"/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altLang="zh-CN">
                                        <a:latin typeface="Cambria Math" panose="02040503050406030204" pitchFamily="18" charset="0"/>
                                      </a:rPr>
                                      <m:t>a</m:t>
                                    </m:r>
                                  </m:e>
                                  <m:sub>
                                    <m:r>
                                      <a:rPr lang="en-US" altLang="zh-CN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sub>
                            </m:sSub>
                          </m:e>
                        </m:nary>
                      </m:e>
                    </m:d>
                    <m:r>
                      <a:rPr lang="en-US" altLang="zh-CN">
                        <a:latin typeface="Cambria Math" panose="02040503050406030204" pitchFamily="18" charset="0"/>
                      </a:rPr>
                      <m:t>=(</m:t>
                    </m:r>
                    <m:r>
                      <m:rPr>
                        <m:sty m:val="p"/>
                      </m:rPr>
                      <a:rPr lang="en-US" altLang="zh-CN">
                        <a:latin typeface="Cambria Math" panose="02040503050406030204" pitchFamily="18" charset="0"/>
                      </a:rPr>
                      <m:t>n</m:t>
                    </m:r>
                    <m:r>
                      <a:rPr lang="en-US" altLang="zh-CN">
                        <a:latin typeface="Cambria Math" panose="02040503050406030204" pitchFamily="18" charset="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>
                        <a:latin typeface="Cambria Math" panose="02040503050406030204" pitchFamily="18" charset="0"/>
                      </a:rPr>
                      <m:t>k</m:t>
                    </m:r>
                    <m:r>
                      <a:rPr lang="en-US" altLang="zh-CN">
                        <a:latin typeface="Cambria Math" panose="02040503050406030204" pitchFamily="18" charset="0"/>
                      </a:rPr>
                      <m:t>)!</m:t>
                    </m:r>
                  </m:oMath>
                </a14:m>
                <a:endParaRPr lang="en-US" altLang="zh-CN">
                  <a:latin typeface="Cambria Math" panose="02040503050406030204" pitchFamily="18" charset="0"/>
                </a:endParaRPr>
              </a:p>
              <a:p>
                <a:pPr marL="0" indent="0" algn="l">
                  <a:buClrTx/>
                  <a:buSzTx/>
                  <a:buNone/>
                </a:pPr>
                <a:r>
                  <a:rPr lang="zh-CN" altLang="en-US"/>
                  <a:t>那么选择</a:t>
                </a:r>
                <a:r>
                  <a:rPr lang="en-US" altLang="zh-CN"/>
                  <a:t> k</a:t>
                </a:r>
                <a:r>
                  <a:rPr lang="zh-CN" altLang="en-US"/>
                  <a:t>个元素的方案数为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/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/>
                            </m:ctrlPr>
                          </m:mPr>
                          <m:mr>
                            <m:e>
                              <m:r>
                                <a:rPr lang="en-US" altLang="zh-CN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</m:mr>
                          <m:mr>
                            <m:e>
                              <m:r>
                                <m:rPr>
                                  <m:sty m:val="p"/>
                                </m:rPr>
                                <a:rPr lang="en-US" altLang="zh-CN">
                                  <a:latin typeface="Cambria Math" panose="02040503050406030204" pitchFamily="18" charset="0"/>
                                </a:rPr>
                                <m:t>k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/>
                  <a:t> </a:t>
                </a:r>
                <a:r>
                  <a:rPr lang="zh-CN" altLang="en-US"/>
                  <a:t>，</a:t>
                </a:r>
                <a:endParaRPr lang="en-US" altLang="zh-CN" sz="2400" i="1">
                  <a:latin typeface="Cambria Math" panose="02040503050406030204" pitchFamily="18" charset="0"/>
                  <a:cs typeface="Cambria Math" panose="02040503050406030204" pitchFamily="18" charset="0"/>
                </a:endParaRPr>
              </a:p>
              <a:p>
                <a:pPr marL="0" indent="0" algn="l">
                  <a:buClrTx/>
                  <a:buSzTx/>
                  <a:buNone/>
                </a:pPr>
                <a:endParaRPr lang="en-US" altLang="zh-CN" sz="2400" dirty="0"/>
              </a:p>
            </p:txBody>
          </p:sp>
        </mc:Choice>
        <mc:Fallback>
          <p:sp>
            <p:nvSpPr>
              <p:cNvPr id="3" name="内容占位符 2"/>
              <p:cNvSpPr>
                <a:spLocks noRot="1" noChangeAspect="1" noMove="1" noResize="1" noEditPoints="1" noAdjustHandles="1" noChangeArrowheads="1" noChangeShapeType="1" noTextEdit="1"/>
              </p:cNvSpPr>
              <p:nvPr>
                <p:ph idx="1"/>
                <p:custDataLst>
                  <p:tags r:id="rId2"/>
                </p:custDataLst>
              </p:nvPr>
            </p:nvSpPr>
            <p:spPr>
              <a:blipFill rotWithShape="1">
                <a:blip r:embed="rId3"/>
                <a:stretch>
                  <a:fillRect l="-5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p>
                <a:pPr marL="0" indent="0" algn="l">
                  <a:buClrTx/>
                  <a:buSzTx/>
                  <a:buNone/>
                </a:pPr>
                <a:r>
                  <a:rPr>
                    <a:sym typeface="+mn-ea"/>
                  </a:rPr>
                  <a:t>因此有：</a:t>
                </a:r>
                <a:endParaRPr lang="zh-CN" altLang="en-US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dPr>
                        <m:e>
                          <m:nary>
                            <m:naryPr>
                              <m:chr m:val="⋃"/>
                              <m:limLoc m:val="undOvr"/>
                              <m:ctrlP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1</m:t>
                              </m:r>
                            </m:sub>
                            <m:sup>
                              <m: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𝑛</m:t>
                              </m:r>
                            </m:sup>
                            <m:e>
                              <m:acc>
                                <m:accPr>
                                  <m:chr m:val="̅"/>
                                  <m:ctrlPr>
                                    <a:rPr lang="en-US" altLang="zh-CN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sSub>
                                    <m:sSubPr>
                                      <m:ctrlPr>
                                        <a:rPr lang="en-US" altLang="zh-CN" i="1">
                                          <a:latin typeface="Cambria Math" panose="02040503050406030204" pitchFamily="18" charset="0"/>
                                          <a:cs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  <a:cs typeface="Cambria Math" panose="02040503050406030204" pitchFamily="18" charset="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  <a:cs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</m:acc>
                            </m:e>
                          </m:nary>
                        </m:e>
                      </m:d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𝑘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=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1</m:t>
                          </m:r>
                        </m:sub>
                        <m:sup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sSup>
                            <m:sSupPr>
                              <m:ctrlP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(−</m:t>
                              </m:r>
                              <m: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𝑘</m:t>
                              </m:r>
                              <m: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1</m:t>
                              </m:r>
                            </m:sup>
                          </m:sSup>
                          <m:nary>
                            <m:naryPr>
                              <m:chr m:val="∑"/>
                              <m:limLoc m:val="undOvr"/>
                              <m:supHide m:val="on"/>
                              <m:ctrlP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</m:ctrlPr>
                            </m:naryPr>
                            <m:sub>
                              <m:sSub>
                                <m:sSubPr>
                                  <m:ctrlPr>
                                    <a:rPr lang="en-US" altLang="zh-CN"/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>
                                      <a:latin typeface="Cambria Math" panose="02040503050406030204" pitchFamily="18" charset="0"/>
                                    </a:rPr>
                                    <m:t>a</m:t>
                                  </m:r>
                                </m:e>
                                <m:sub>
                                  <m:r>
                                    <a:rPr lang="en-US" altLang="zh-CN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en-US" altLang="zh-CN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altLang="zh-CN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lang="en-US" altLang="zh-CN">
                                      <a:latin typeface="Cambria Math" panose="02040503050406030204" pitchFamily="18" charset="0"/>
                                    </a:rPr>
                                    <m:t>,...,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>
                                      <a:latin typeface="Cambria Math" panose="02040503050406030204" pitchFamily="18" charset="0"/>
                                    </a:rPr>
                                    <m:t>k</m:t>
                                  </m:r>
                                </m:sub>
                              </m:sSub>
                            </m:sub>
                            <m:sup/>
                            <m:e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altLang="zh-CN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nary>
                                    <m:naryPr>
                                      <m:chr m:val="⋂"/>
                                      <m:limLoc m:val="undOvr"/>
                                      <m:ctrlPr>
                                        <a:rPr lang="en-US" altLang="zh-CN" i="1">
                                          <a:latin typeface="Cambria Math" panose="02040503050406030204" pitchFamily="18" charset="0"/>
                                          <a:cs typeface="Cambria Math" panose="02040503050406030204" pitchFamily="18" charset="0"/>
                                        </a:rPr>
                                      </m:ctrlPr>
                                    </m:naryPr>
                                    <m:sub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  <a:cs typeface="Cambria Math" panose="02040503050406030204" pitchFamily="18" charset="0"/>
                                        </a:rPr>
                                        <m:t>𝑖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  <a:cs typeface="Cambria Math" panose="02040503050406030204" pitchFamily="18" charset="0"/>
                                        </a:rPr>
                                        <m:t>=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  <a:cs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  <m:sup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  <a:cs typeface="Cambria Math" panose="02040503050406030204" pitchFamily="18" charset="0"/>
                                        </a:rPr>
                                        <m:t>𝑘</m:t>
                                      </m:r>
                                    </m:sup>
                                    <m:e>
                                      <m:sSub>
                                        <m:sSubPr>
                                          <m:ctrlPr>
                                            <a:rPr lang="en-US" altLang="zh-CN" i="1">
                                              <a:latin typeface="Cambria Math" panose="02040503050406030204" pitchFamily="18" charset="0"/>
                                              <a:cs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altLang="zh-CN" i="1">
                                              <a:latin typeface="Cambria Math" panose="02040503050406030204" pitchFamily="18" charset="0"/>
                                              <a:cs typeface="Cambria Math" panose="02040503050406030204" pitchFamily="18" charset="0"/>
                                            </a:rPr>
                                            <m:t>𝑆</m:t>
                                          </m:r>
                                        </m:e>
                                        <m:sub>
                                          <m:sSub>
                                            <m:sSubPr>
                                              <m:ctrlPr>
                                                <a:rPr lang="en-US" altLang="zh-CN"/>
                                              </m:ctrlPr>
                                            </m:sSubPr>
                                            <m:e>
                                              <m:r>
                                                <m:rPr>
                                                  <m:sty m:val="p"/>
                                                </m:rPr>
                                                <a:rPr lang="en-US" altLang="zh-CN">
                                                  <a:latin typeface="Cambria Math" panose="02040503050406030204" pitchFamily="18" charset="0"/>
                                                </a:rPr>
                                                <m:t>a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altLang="zh-CN">
                                                  <a:latin typeface="Cambria Math" panose="02040503050406030204" pitchFamily="18" charset="0"/>
                                                </a:rPr>
                                                <m:t>𝑖</m:t>
                                              </m:r>
                                            </m:sub>
                                          </m:sSub>
                                        </m:sub>
                                      </m:sSub>
                                    </m:e>
                                  </m:nary>
                                </m:e>
                              </m:d>
                            </m:e>
                          </m:nary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 </m:t>
                          </m:r>
                        </m:e>
                      </m:nary>
                    </m:oMath>
                  </m:oMathPara>
                </a14:m>
                <a:endParaRPr lang="en-US" altLang="zh-CN" i="1">
                  <a:latin typeface="Cambria Math" panose="02040503050406030204" pitchFamily="18" charset="0"/>
                  <a:cs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𝑘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=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1</m:t>
                          </m:r>
                        </m:sub>
                        <m:sup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sSup>
                            <m:sSupPr>
                              <m:ctrlP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(−</m:t>
                              </m:r>
                              <m: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𝑘</m:t>
                              </m:r>
                              <m: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1</m:t>
                              </m:r>
                            </m:sup>
                          </m:sSup>
                          <m:d>
                            <m:dPr>
                              <m:ctrlPr>
                                <a:rPr lang="en-US" altLang="zh-CN"/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/>
                                  </m:ctrlPr>
                                </m:mPr>
                                <m:mr>
                                  <m:e>
                                    <m:r>
                                      <a:rPr lang="en-US" altLang="zh-CN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altLang="zh-CN">
                                        <a:latin typeface="Cambria Math" panose="02040503050406030204" pitchFamily="18" charset="0"/>
                                      </a:rPr>
                                      <m:t>k</m:t>
                                    </m:r>
                                  </m:e>
                                </m:mr>
                              </m:m>
                            </m:e>
                          </m:d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(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𝑘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)!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 </m:t>
                          </m:r>
                        </m:e>
                      </m:nary>
                    </m:oMath>
                  </m:oMathPara>
                </a14:m>
                <a:endParaRPr lang="en-US" altLang="zh-CN" i="1">
                  <a:latin typeface="Cambria Math" panose="02040503050406030204" pitchFamily="18" charset="0"/>
                  <a:cs typeface="Cambria Math" panose="02040503050406030204" pitchFamily="18" charset="0"/>
                </a:endParaRPr>
              </a:p>
              <a:p>
                <a:pPr marL="0" indent="0">
                  <a:buNone/>
                </a:pPr>
                <a:r>
                  <a:rPr lang="en-US" altLang="zh-CN" i="1">
                    <a:latin typeface="Cambria Math" panose="02040503050406030204" pitchFamily="18" charset="0"/>
                    <a:cs typeface="Cambria Math" panose="02040503050406030204" pitchFamily="18" charset="0"/>
                  </a:rPr>
                  <a:t>                                                               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limLoc m:val="undOvr"/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𝑘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=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sSup>
                          <m:sSupPr>
                            <m:ctrlPr>
                              <a:rPr lang="en-US" altLang="zh-CN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(−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1</m:t>
                            </m:r>
                          </m:sup>
                        </m:sSup>
                        <m:f>
                          <m:fPr>
                            <m:ctrlPr>
                              <a:rPr lang="en-US" altLang="zh-CN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!</m:t>
                            </m:r>
                          </m:num>
                          <m:den>
                            <m:r>
                              <a:rPr lang="en-US" altLang="zh-CN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!</m:t>
                            </m:r>
                          </m:den>
                        </m:f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 </m:t>
                        </m:r>
                      </m:e>
                    </m:nary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 =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𝑛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!</m:t>
                    </m:r>
                    <m:nary>
                      <m:naryPr>
                        <m:chr m:val="∑"/>
                        <m:limLoc m:val="undOvr"/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𝑘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=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f>
                          <m:fPr>
                            <m:ctrlPr>
                              <a:rPr lang="en-US" altLang="zh-CN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(−</m:t>
                                </m:r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1</m:t>
                                </m:r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)</m:t>
                                </m:r>
                              </m:e>
                              <m:sup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𝑘</m:t>
                                </m:r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1</m:t>
                                </m:r>
                              </m:sup>
                            </m:sSup>
                          </m:num>
                          <m:den>
                            <m:r>
                              <a:rPr lang="en-US" altLang="zh-CN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!</m:t>
                            </m:r>
                          </m:den>
                        </m:f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 </m:t>
                        </m:r>
                      </m:e>
                    </m:nary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   </m:t>
                    </m:r>
                  </m:oMath>
                </a14:m>
                <a:r>
                  <a:rPr lang="en-US" altLang="zh-CN"/>
                  <a:t>     </a:t>
                </a:r>
                <a:endParaRPr lang="en-US" altLang="zh-CN"/>
              </a:p>
              <a:p>
                <a:r>
                  <a:rPr lang="zh-CN" altLang="en-US"/>
                  <a:t>因此</a:t>
                </a:r>
                <a:r>
                  <a:rPr lang="en-US" altLang="zh-CN"/>
                  <a:t> n </a:t>
                </a:r>
                <a:r>
                  <a:rPr lang="zh-CN" altLang="en-US"/>
                  <a:t>的错位排列数为：</a:t>
                </a:r>
                <a:endParaRPr lang="zh-CN" altLang="en-US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=</m:t>
                      </m:r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𝑛</m:t>
                      </m:r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!</m:t>
                      </m:r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−</m:t>
                      </m:r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𝑛</m:t>
                      </m:r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!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𝑘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=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1</m:t>
                          </m:r>
                        </m:sub>
                        <m:sup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f>
                            <m:fPr>
                              <m:ctrlP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n-US" altLang="zh-CN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(−</m:t>
                                  </m:r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  <m:sup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𝑘</m:t>
                                  </m:r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1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𝑘</m:t>
                              </m:r>
                              <m: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!</m:t>
                              </m:r>
                            </m:den>
                          </m:f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 </m:t>
                          </m:r>
                        </m:e>
                      </m:nary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=</m:t>
                      </m:r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𝑛</m:t>
                      </m:r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!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𝑘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=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0</m:t>
                          </m:r>
                        </m:sub>
                        <m:sup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f>
                            <m:fPr>
                              <m:ctrlP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n-US" altLang="zh-CN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(−</m:t>
                                  </m:r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  <m:sup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𝑘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𝑘</m:t>
                              </m:r>
                              <m: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!</m:t>
                              </m:r>
                            </m:den>
                          </m:f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 </m:t>
                          </m:r>
                        </m:e>
                      </m:nary>
                    </m:oMath>
                  </m:oMathPara>
                </a14:m>
                <a:endParaRPr lang="en-US" altLang="zh-CN"/>
              </a:p>
              <a:p>
                <a:r>
                  <a:rPr lang="zh-CN" altLang="en-US"/>
                  <a:t>错位排列数列的前几项为</a:t>
                </a:r>
                <a:r>
                  <a:rPr lang="en-US" altLang="zh-CN"/>
                  <a:t> 0,1,2,9,44,265 </a:t>
                </a:r>
                <a:r>
                  <a:rPr lang="zh-CN" altLang="en-US"/>
                  <a:t>。</a:t>
                </a:r>
                <a:endParaRPr lang="en-US" altLang="zh-CN"/>
              </a:p>
            </p:txBody>
          </p:sp>
        </mc:Choice>
        <mc:Fallback>
          <p:sp>
            <p:nvSpPr>
              <p:cNvPr id="3" name="内容占位符 2"/>
              <p:cNvSpPr>
                <a:spLocks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1"/>
                <a:stretch>
                  <a:fillRect l="-5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ym typeface="+mn-ea"/>
              </a:rPr>
              <a:t>递推的计算</a:t>
            </a:r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669925" y="952500"/>
                <a:ext cx="11019155" cy="5388610"/>
              </a:xfrm>
            </p:spPr>
            <p:txBody>
              <a:bodyPr>
                <a:noAutofit/>
              </a:bodyPr>
              <a:p>
                <a:pPr marL="0" indent="0">
                  <a:buNone/>
                </a:pPr>
                <a:r>
                  <a:rPr lang="zh-CN" altLang="en-US" sz="1800"/>
                  <a:t>把错位排列问题具体化，考虑这样一个问题：</a:t>
                </a:r>
                <a:endParaRPr lang="en-US" altLang="zh-CN" sz="1800"/>
              </a:p>
              <a:p>
                <a:pPr marL="0" indent="0">
                  <a:buNone/>
                </a:pPr>
                <a:r>
                  <a:rPr lang="en-US" altLang="zh-CN" sz="1800"/>
                  <a:t>    n</a:t>
                </a:r>
                <a:r>
                  <a:rPr lang="zh-CN" altLang="en-US" sz="1800"/>
                  <a:t>封不同的信，编号分别是</a:t>
                </a:r>
                <a:r>
                  <a:rPr lang="en-US" altLang="zh-CN" sz="1800"/>
                  <a:t> 1,2,3,4,5</a:t>
                </a:r>
                <a:r>
                  <a:rPr lang="zh-CN" altLang="en-US" sz="1800"/>
                  <a:t>，现在要把这五封信放在编号</a:t>
                </a:r>
                <a:r>
                  <a:rPr lang="en-US" altLang="zh-CN" sz="1800"/>
                  <a:t> 1,2,3,4,5</a:t>
                </a:r>
                <a:r>
                  <a:rPr lang="zh-CN" altLang="en-US" sz="1800"/>
                  <a:t>的信封中，要求信封的编号与信的编号不一样。问有多少种不同的放置方法？</a:t>
                </a:r>
                <a:endParaRPr lang="en-US" altLang="zh-CN" sz="1800"/>
              </a:p>
              <a:p>
                <a:pPr marL="0" indent="0">
                  <a:buNone/>
                </a:pPr>
                <a:r>
                  <a:rPr lang="en-US" altLang="zh-CN" sz="1800"/>
                  <a:t>    </a:t>
                </a:r>
                <a:r>
                  <a:rPr lang="zh-CN" altLang="en-US" sz="1800"/>
                  <a:t>假设考虑到第</a:t>
                </a:r>
                <a:r>
                  <a:rPr lang="en-US" altLang="zh-CN" sz="1800"/>
                  <a:t> n </a:t>
                </a:r>
                <a:r>
                  <a:rPr lang="zh-CN" altLang="en-US" sz="1800"/>
                  <a:t>个信封，初始时暂时把第</a:t>
                </a:r>
                <a:r>
                  <a:rPr lang="en-US" altLang="zh-CN" sz="1800"/>
                  <a:t> n </a:t>
                </a:r>
                <a:r>
                  <a:rPr lang="zh-CN" altLang="en-US" sz="1800"/>
                  <a:t>封信放在第</a:t>
                </a:r>
                <a:r>
                  <a:rPr lang="en-US" altLang="zh-CN" sz="1800"/>
                  <a:t> n </a:t>
                </a:r>
                <a:r>
                  <a:rPr lang="zh-CN" altLang="en-US" sz="1800"/>
                  <a:t>个信封中，然后考虑两种情况的递推：</a:t>
                </a:r>
                <a:endParaRPr lang="en-US" altLang="zh-CN" sz="1800"/>
              </a:p>
              <a:p>
                <a:pPr lvl="1">
                  <a:buFont typeface="Wingdings" panose="05000000000000000000" charset="0"/>
                  <a:buChar char="Ø"/>
                </a:pPr>
                <a:r>
                  <a:rPr lang="en-US" altLang="zh-CN" sz="1800"/>
                  <a:t> </a:t>
                </a:r>
                <a:r>
                  <a:rPr lang="zh-CN" altLang="en-US" sz="1800"/>
                  <a:t>前面</a:t>
                </a:r>
                <a:r>
                  <a:rPr lang="en-US" altLang="zh-CN" sz="1800"/>
                  <a:t> n-1 </a:t>
                </a:r>
                <a:r>
                  <a:rPr lang="zh-CN" altLang="en-US" sz="1800"/>
                  <a:t>个信封全部装错；</a:t>
                </a:r>
                <a:endParaRPr lang="zh-CN" altLang="en-US" sz="1800"/>
              </a:p>
              <a:p>
                <a:pPr lvl="1">
                  <a:buFont typeface="Wingdings" panose="05000000000000000000" charset="0"/>
                  <a:buChar char="Ø"/>
                </a:pPr>
                <a:r>
                  <a:rPr lang="en-US" altLang="zh-CN" sz="1800"/>
                  <a:t> </a:t>
                </a:r>
                <a:r>
                  <a:rPr lang="zh-CN" altLang="en-US" sz="1800"/>
                  <a:t>前面</a:t>
                </a:r>
                <a:r>
                  <a:rPr lang="en-US" altLang="zh-CN" sz="1800"/>
                  <a:t> n-1 </a:t>
                </a:r>
                <a:r>
                  <a:rPr lang="zh-CN" altLang="en-US" sz="1800"/>
                  <a:t>个信封有一个没有装错其余全部装错。</a:t>
                </a:r>
                <a:endParaRPr lang="en-US" altLang="zh-CN" sz="1800"/>
              </a:p>
              <a:p>
                <a:pPr marL="0" indent="0">
                  <a:buNone/>
                </a:pPr>
                <a:r>
                  <a:rPr lang="en-US" altLang="zh-CN" sz="1800"/>
                  <a:t>    </a:t>
                </a:r>
                <a:r>
                  <a:rPr lang="zh-CN" altLang="en-US" sz="1800"/>
                  <a:t>对于第一种情况，前面</a:t>
                </a:r>
                <a:r>
                  <a:rPr lang="en-US" altLang="zh-CN" sz="1800"/>
                  <a:t> n-1 </a:t>
                </a:r>
                <a:r>
                  <a:rPr lang="zh-CN" altLang="en-US" sz="1800"/>
                  <a:t>个信封全部装错：因为前面</a:t>
                </a:r>
                <a:r>
                  <a:rPr lang="en-US" altLang="zh-CN" sz="1800"/>
                  <a:t> n-1 </a:t>
                </a:r>
                <a:r>
                  <a:rPr lang="zh-CN" altLang="en-US" sz="1800"/>
                  <a:t>个已经全部装错了，所以第</a:t>
                </a:r>
                <a:r>
                  <a:rPr lang="en-US" altLang="zh-CN" sz="1800"/>
                  <a:t> n </a:t>
                </a:r>
                <a:r>
                  <a:rPr lang="zh-CN" altLang="en-US" sz="1800"/>
                  <a:t>封只需要与前面任一一个位置交换即可，总共有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×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(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𝑛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−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1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altLang="zh-CN" sz="1800"/>
                  <a:t> </a:t>
                </a:r>
                <a:r>
                  <a:rPr lang="zh-CN" altLang="en-US" sz="1800"/>
                  <a:t>种情况。</a:t>
                </a:r>
                <a:endParaRPr lang="zh-CN" altLang="en-US" sz="1800"/>
              </a:p>
              <a:p>
                <a:pPr marL="0" indent="0">
                  <a:buNone/>
                </a:pPr>
                <a:r>
                  <a:rPr lang="en-US" altLang="zh-CN" sz="1800"/>
                  <a:t>    </a:t>
                </a:r>
                <a:r>
                  <a:rPr lang="zh-CN" altLang="en-US" sz="1800"/>
                  <a:t>对于第二种情况，前面</a:t>
                </a:r>
                <a:r>
                  <a:rPr lang="en-US" altLang="zh-CN" sz="1800"/>
                  <a:t> n-1 </a:t>
                </a:r>
                <a:r>
                  <a:rPr lang="zh-CN" altLang="en-US" sz="1800"/>
                  <a:t>个信封有一个没有装错其余全部装错：考虑这种情况的目的在于，若</a:t>
                </a:r>
                <a:r>
                  <a:rPr lang="en-US" altLang="zh-CN" sz="1800"/>
                  <a:t> n-1 </a:t>
                </a:r>
                <a:r>
                  <a:rPr lang="zh-CN" altLang="en-US" sz="1800"/>
                  <a:t>个信封中如果有一个没装错，那么把那个没装错的与</a:t>
                </a:r>
                <a:r>
                  <a:rPr lang="en-US" altLang="zh-CN" sz="1800"/>
                  <a:t> n </a:t>
                </a:r>
                <a:r>
                  <a:rPr lang="zh-CN" altLang="en-US" sz="1800"/>
                  <a:t>交换，即可得到一个全错位排列情况。</a:t>
                </a:r>
                <a:endParaRPr lang="zh-CN" altLang="en-US" sz="1800"/>
              </a:p>
              <a:p>
                <a:pPr marL="0" indent="0">
                  <a:buNone/>
                </a:pPr>
                <a:r>
                  <a:rPr lang="en-US" altLang="zh-CN" sz="1800"/>
                  <a:t>    </a:t>
                </a:r>
                <a:r>
                  <a:rPr lang="zh-CN" altLang="en-US" sz="1800"/>
                  <a:t>其他情况，不可能通过一次操作来把它变成一个长度为</a:t>
                </a:r>
                <a:r>
                  <a:rPr lang="en-US" altLang="zh-CN" sz="1800"/>
                  <a:t> n </a:t>
                </a:r>
                <a:r>
                  <a:rPr lang="zh-CN" altLang="en-US" sz="1800"/>
                  <a:t>的错排。</a:t>
                </a:r>
                <a:endParaRPr lang="zh-CN" altLang="en-US" sz="1800"/>
              </a:p>
            </p:txBody>
          </p:sp>
        </mc:Choice>
        <mc:Fallback>
          <p:sp>
            <p:nvSpPr>
              <p:cNvPr id="3" name="内容占位符 2"/>
              <p:cNvSpPr>
                <a:spLocks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69925" y="952500"/>
                <a:ext cx="11019155" cy="5388610"/>
              </a:xfr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p>
                <a:r>
                  <a:rPr lang="zh-CN" altLang="en-US" sz="2000"/>
                  <a:t>于是可得，错位排列数满足递推关系：</a:t>
                </a:r>
                <a:r>
                  <a:rPr lang="en-US" altLang="zh-CN" sz="2000"/>
                  <a:t> </a:t>
                </a:r>
                <a:endParaRPr lang="en-US" altLang="zh-CN" sz="2000"/>
              </a:p>
              <a:p>
                <a:pPr marL="0" indent="0">
                  <a:buNone/>
                </a:pPr>
                <a:r>
                  <a:rPr lang="en-US" altLang="zh-CN" sz="2000">
                    <a:solidFill>
                      <a:srgbClr val="000000"/>
                    </a:solidFill>
                    <a:latin typeface="Cambria Math" panose="02040503050406030204" pitchFamily="18" charset="0"/>
                  </a:rPr>
                  <a:t>   </a:t>
                </a:r>
                <a14:m>
                  <m:oMath xmlns:m="http://schemas.openxmlformats.org/officeDocument/2006/math">
                    <m:r>
                      <a:rPr lang="en-US" altLang="zh-CN" sz="200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                     </m:t>
                    </m:r>
                    <m:sSub>
                      <m:sSubPr>
                        <m:ctrlPr>
                          <a:rPr lang="zh-CN" altLang="en-US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zh-CN" altLang="en-US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zh-CN" altLang="en-US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=(</m:t>
                    </m:r>
                    <m:r>
                      <a:rPr lang="zh-CN" altLang="en-US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𝑛</m:t>
                    </m:r>
                    <m:r>
                      <a:rPr lang="zh-CN" altLang="en-US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zh-CN" altLang="en-US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1</m:t>
                    </m:r>
                    <m:r>
                      <a:rPr lang="zh-CN" altLang="en-US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)(</m:t>
                    </m:r>
                    <m:sSub>
                      <m:sSubPr>
                        <m:ctrlPr>
                          <a:rPr lang="zh-CN" altLang="en-US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zh-CN" altLang="en-US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zh-CN" altLang="en-US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zh-CN" altLang="en-US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zh-CN" altLang="en-US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zh-CN" altLang="en-US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zh-CN" altLang="en-US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zh-CN" altLang="en-US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zh-CN" altLang="en-US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zh-CN" altLang="en-US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altLang="zh-CN" sz="2000"/>
                  <a:t>    </a:t>
                </a:r>
                <a:endParaRPr lang="en-US" altLang="zh-CN" sz="2000"/>
              </a:p>
              <a:p>
                <a:r>
                  <a:rPr lang="zh-CN" altLang="en-US" sz="2000"/>
                  <a:t>这里也给出另一个递推关系：</a:t>
                </a:r>
                <a:endParaRPr lang="zh-CN" altLang="en-US" sz="2000"/>
              </a:p>
              <a:p>
                <a:pPr marL="0" indent="0">
                  <a:buNone/>
                </a:pPr>
                <a:r>
                  <a:rPr lang="en-US" altLang="zh-CN" sz="2000">
                    <a:solidFill>
                      <a:srgbClr val="000000"/>
                    </a:solidFill>
                    <a:latin typeface="Cambria Math" panose="02040503050406030204" pitchFamily="18" charset="0"/>
                  </a:rPr>
                  <a:t>  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en-US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zh-CN" altLang="en-US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zh-CN" altLang="en-US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zh-CN" altLang="en-US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𝑛</m:t>
                    </m:r>
                    <m:sSub>
                      <m:sSubPr>
                        <m:ctrlPr>
                          <a:rPr lang="zh-CN" altLang="en-US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zh-CN" altLang="en-US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zh-CN" altLang="en-US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zh-CN" altLang="en-US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zh-CN" altLang="en-US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+(−</m:t>
                    </m:r>
                    <m:r>
                      <a:rPr lang="zh-CN" altLang="en-US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1</m:t>
                    </m:r>
                    <m:sSup>
                      <m:sSupPr>
                        <m:ctrlPr>
                          <a:rPr lang="zh-CN" altLang="en-US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zh-CN" altLang="en-US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p>
                        <m:r>
                          <a:rPr lang="zh-CN" altLang="en-US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endParaRPr lang="zh-CN" altLang="en-US" sz="2000" dirty="0"/>
              </a:p>
              <a:p>
                <a:endParaRPr lang="zh-CN" altLang="en-US" sz="2000"/>
              </a:p>
            </p:txBody>
          </p:sp>
        </mc:Choice>
        <mc:Fallback>
          <p:sp>
            <p:nvSpPr>
              <p:cNvPr id="3" name="内容占位符 2"/>
              <p:cNvSpPr>
                <a:spLocks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1"/>
                <a:stretch>
                  <a:fillRect l="-5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容斥原理</a:t>
            </a:r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p>
                <a:r>
                  <a:rPr lang="zh-CN" altLang="en-US" sz="1800"/>
                  <a:t>设</a:t>
                </a:r>
                <a:r>
                  <a:rPr lang="en-US" altLang="zh-CN" sz="1800"/>
                  <a:t> U </a:t>
                </a:r>
                <a:r>
                  <a:rPr lang="zh-CN" altLang="en-US" sz="1800"/>
                  <a:t>中元素有</a:t>
                </a:r>
                <a:r>
                  <a:rPr lang="en-US" altLang="zh-CN" sz="1800"/>
                  <a:t> n </a:t>
                </a:r>
                <a:r>
                  <a:rPr lang="zh-CN" altLang="en-US" sz="1800"/>
                  <a:t>种不同的属性，而第</a:t>
                </a:r>
                <a:r>
                  <a:rPr lang="en-US" altLang="zh-CN" sz="1800"/>
                  <a:t> i </a:t>
                </a:r>
                <a:r>
                  <a:rPr lang="zh-CN" altLang="en-US" sz="1800"/>
                  <a:t>种属性称为</a:t>
                </a:r>
                <a:r>
                  <a:rPr lang="en-US" altLang="zh-CN" sz="180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zh-CN" altLang="en-US" sz="1800"/>
                  <a:t>，拥有属性</a:t>
                </a:r>
                <a:r>
                  <a:rPr lang="en-US" altLang="zh-CN" sz="180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zh-CN" altLang="en-US" sz="1800"/>
                  <a:t>的元素构成集合</a:t>
                </a:r>
                <a:r>
                  <a:rPr lang="en-US" altLang="zh-CN" sz="180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zh-CN" altLang="en-US" sz="1800"/>
                  <a:t>，那么</a:t>
                </a:r>
                <a:endParaRPr lang="zh-CN" altLang="en-US" sz="180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dPr>
                        <m:e>
                          <m:nary>
                            <m:naryPr>
                              <m:chr m:val="⋃"/>
                              <m:limLoc m:val="undOvr"/>
                              <m:ctrlPr>
                                <a:rPr lang="en-US" altLang="zh-CN" sz="1800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en-US" altLang="zh-CN" sz="1800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altLang="zh-CN" sz="1800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altLang="zh-CN" sz="1800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1</m:t>
                              </m:r>
                            </m:sub>
                            <m:sup>
                              <m:r>
                                <a:rPr lang="en-US" altLang="zh-CN" sz="1800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𝑛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en-US" altLang="zh-CN" sz="1800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800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en-US" altLang="zh-CN" sz="1800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nary>
                        </m:e>
                      </m:d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limLoc m:val="undOvr"/>
                          <m:supHide m:val="on"/>
                          <m:ctrlP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𝑖</m:t>
                          </m:r>
                        </m:sub>
                        <m:sup/>
                        <m:e>
                          <m:r>
                            <a:rPr lang="en-US" altLang="zh-CN" sz="1800" i="1">
                              <a:latin typeface="Cambria Math" panose="02040503050406030204" pitchFamily="18" charset="0"/>
                            </a:rPr>
                            <m:t>|</m:t>
                          </m:r>
                          <m:sSub>
                            <m:sSubPr>
                              <m:ctrlPr>
                                <a:rPr lang="en-US" altLang="zh-CN" sz="1800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1800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en-US" altLang="zh-CN" sz="1800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altLang="zh-CN" sz="1800" i="1">
                              <a:latin typeface="Cambria Math" panose="02040503050406030204" pitchFamily="18" charset="0"/>
                            </a:rPr>
                            <m:t>|</m:t>
                          </m:r>
                        </m:e>
                      </m:nary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−</m:t>
                      </m:r>
                      <m:nary>
                        <m:naryPr>
                          <m:chr m:val="∑"/>
                          <m:limLoc m:val="undOvr"/>
                          <m:supHide m:val="on"/>
                          <m:ctrlP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&lt;</m:t>
                          </m:r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𝑗</m:t>
                          </m:r>
                        </m:sub>
                        <m:sup/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altLang="zh-CN" sz="1800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zh-CN" sz="1800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800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en-US" altLang="zh-CN" sz="1800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n-US" altLang="zh-CN" sz="1800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∩</m:t>
                              </m:r>
                              <m:sSub>
                                <m:sSubPr>
                                  <m:ctrlPr>
                                    <a:rPr lang="en-US" altLang="zh-CN" sz="1800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800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en-US" altLang="zh-CN" sz="1800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</m:sSub>
                            </m:e>
                          </m:d>
                        </m:e>
                      </m:nary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+</m:t>
                      </m:r>
                      <m:nary>
                        <m:naryPr>
                          <m:chr m:val="∑"/>
                          <m:limLoc m:val="undOvr"/>
                          <m:supHide m:val="on"/>
                          <m:ctrlP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&lt;</m:t>
                          </m:r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𝑗</m:t>
                          </m:r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&lt;</m:t>
                          </m:r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𝑘</m:t>
                          </m:r>
                        </m:sub>
                        <m:sup/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altLang="zh-CN" sz="1800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zh-CN" sz="1800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800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en-US" altLang="zh-CN" sz="1800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n-US" altLang="zh-CN" sz="1800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∩</m:t>
                              </m:r>
                              <m:sSub>
                                <m:sSubPr>
                                  <m:ctrlPr>
                                    <a:rPr lang="en-US" altLang="zh-CN" sz="1800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800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en-US" altLang="zh-CN" sz="1800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</m:sSub>
                              <m:r>
                                <a:rPr lang="en-US" altLang="zh-CN" sz="1800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∩</m:t>
                              </m:r>
                              <m:sSub>
                                <m:sSubPr>
                                  <m:ctrlPr>
                                    <a:rPr lang="en-US" altLang="zh-CN" sz="1800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800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en-US" altLang="zh-CN" sz="1800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𝑘</m:t>
                                  </m:r>
                                </m:sub>
                              </m:sSub>
                            </m:e>
                          </m:d>
                        </m:e>
                      </m:nary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−⋯+</m:t>
                      </m:r>
                      <m:sSup>
                        <m:sSupPr>
                          <m:ctrlP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(−</m:t>
                          </m:r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1</m:t>
                          </m:r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1</m:t>
                          </m:r>
                        </m:sup>
                      </m:sSup>
                      <m:d>
                        <m:dPr>
                          <m:begChr m:val="|"/>
                          <m:endChr m:val="|"/>
                          <m:ctrlP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dPr>
                        <m:e>
                          <m:nary>
                            <m:naryPr>
                              <m:chr m:val="⋂"/>
                              <m:limLoc m:val="undOvr"/>
                              <m:ctrlPr>
                                <a:rPr lang="en-US" altLang="zh-CN" sz="1800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en-US" altLang="zh-CN" sz="1800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altLang="zh-CN" sz="1800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altLang="zh-CN" sz="1800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1</m:t>
                              </m:r>
                            </m:sub>
                            <m:sup>
                              <m:r>
                                <a:rPr lang="en-US" altLang="zh-CN" sz="1800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𝑛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en-US" altLang="zh-CN" sz="1800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800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en-US" altLang="zh-CN" sz="1800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nary>
                        </m:e>
                      </m:d>
                    </m:oMath>
                  </m:oMathPara>
                </a14:m>
                <a:endParaRPr lang="zh-CN" altLang="en-US" sz="1800"/>
              </a:p>
              <a:p>
                <a:r>
                  <a:rPr lang="zh-CN" altLang="en-US" sz="1800"/>
                  <a:t>证明</a:t>
                </a:r>
                <a:r>
                  <a:rPr lang="en-US" altLang="zh-CN" sz="1800"/>
                  <a:t>:</a:t>
                </a:r>
                <a:endParaRPr lang="en-US" altLang="zh-CN" sz="1800"/>
              </a:p>
              <a:p>
                <a:endParaRPr lang="zh-CN" altLang="en-US"/>
              </a:p>
              <a:p>
                <a:endParaRPr lang="zh-CN" altLang="en-US"/>
              </a:p>
            </p:txBody>
          </p:sp>
        </mc:Choice>
        <mc:Fallback>
          <p:sp>
            <p:nvSpPr>
              <p:cNvPr id="3" name="内容占位符 2"/>
              <p:cNvSpPr>
                <a:spLocks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1"/>
                <a:stretch>
                  <a:fillRect l="-5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660" y="3044190"/>
            <a:ext cx="11267440" cy="350647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其他关系</a:t>
            </a:r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p>
                <a:r>
                  <a:rPr lang="zh-CN" altLang="en-US" sz="2000"/>
                  <a:t>错位排列数有一个简单的取整表达式，增长速度与阶乘仅相差常数：</a:t>
                </a:r>
                <a:endParaRPr lang="zh-CN" altLang="en-US" sz="2000"/>
              </a:p>
              <a:p>
                <a:pPr marL="0" indent="0">
                  <a:buNone/>
                </a:pPr>
                <a:endParaRPr lang="en-US" altLang="zh-CN" sz="2000"/>
              </a:p>
              <a:p>
                <a:pPr marL="0" indent="0">
                  <a:buNone/>
                </a:pPr>
                <a:endParaRPr lang="en-US" altLang="zh-CN" sz="2000"/>
              </a:p>
              <a:p>
                <a:r>
                  <a:rPr lang="zh-CN" altLang="en-US" sz="2000"/>
                  <a:t>随着元素数量的增加，形成错位排列的概率</a:t>
                </a:r>
                <a:r>
                  <a:rPr lang="en-US" altLang="zh-CN" sz="2000"/>
                  <a:t> P </a:t>
                </a:r>
                <a:r>
                  <a:rPr lang="zh-CN" altLang="en-US" sz="2000"/>
                  <a:t>接近：</a:t>
                </a:r>
                <a:endParaRPr lang="zh-CN" altLang="en-US" sz="200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𝑃</m:t>
                      </m:r>
                      <m:r>
                        <a:rPr lang="en-US" altLang="zh-CN" sz="20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altLang="zh-CN" sz="20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altLang="zh-CN" sz="2000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000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→∞</m:t>
                              </m:r>
                            </m:lim>
                          </m:limLow>
                        </m:fName>
                        <m:e>
                          <m:f>
                            <m:fPr>
                              <m:ctrlPr>
                                <a:rPr lang="en-US" altLang="zh-CN" sz="2000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zh-CN" alt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zh-CN" alt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𝐷</m:t>
                                  </m:r>
                                </m:e>
                                <m:sub>
                                  <m:r>
                                    <a:rPr lang="zh-CN" alt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!</m:t>
                              </m:r>
                            </m:den>
                          </m:f>
                        </m:e>
                      </m:func>
                      <m:r>
                        <a:rPr lang="en-US" altLang="zh-CN" sz="20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zh-CN" sz="20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0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𝑒</m:t>
                          </m:r>
                        </m:den>
                      </m:f>
                    </m:oMath>
                  </m:oMathPara>
                </a14:m>
                <a:endParaRPr lang="zh-CN" altLang="en-US" sz="2000"/>
              </a:p>
            </p:txBody>
          </p:sp>
        </mc:Choice>
        <mc:Fallback>
          <p:sp>
            <p:nvSpPr>
              <p:cNvPr id="3" name="内容占位符 2"/>
              <p:cNvSpPr>
                <a:spLocks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1"/>
                <a:stretch>
                  <a:fillRect l="-5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6110" y="1553845"/>
            <a:ext cx="3320415" cy="921385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/>
          <p:cNvPicPr>
            <a:picLocks noChangeAspect="1"/>
          </p:cNvPicPr>
          <p:nvPr/>
        </p:nvPicPr>
        <p:blipFill>
          <a:blip r:embed="rId1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073" y="2524191"/>
            <a:ext cx="12190013" cy="429698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356175" y="1845366"/>
            <a:ext cx="5943600" cy="2215515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kumimoji="1" lang="zh-CN" altLang="en-US" sz="7200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rPr>
              <a:t>第二类</a:t>
            </a:r>
            <a:endParaRPr kumimoji="1" lang="zh-CN" altLang="en-US" sz="7200" dirty="0">
              <a:solidFill>
                <a:schemeClr val="accen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  <a:p>
            <a:pPr algn="l"/>
            <a:r>
              <a:rPr kumimoji="1" lang="zh-CN" altLang="en-US" sz="7200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rPr>
              <a:t> </a:t>
            </a:r>
            <a:r>
              <a:rPr kumimoji="1" lang="en-US" altLang="zh-CN" sz="7200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rPr>
              <a:t>  Stirling</a:t>
            </a:r>
            <a:r>
              <a:rPr kumimoji="1" lang="zh-CN" altLang="en-US" sz="7200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rPr>
              <a:t>数</a:t>
            </a:r>
            <a:endParaRPr kumimoji="1" lang="zh-CN" altLang="en-US" sz="7200" dirty="0">
              <a:solidFill>
                <a:schemeClr val="accen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5383346" y="3627164"/>
            <a:ext cx="180000" cy="18000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5786758" y="3627164"/>
            <a:ext cx="180000" cy="18000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6190170" y="3627164"/>
            <a:ext cx="180000" cy="18000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5141843"/>
            <a:ext cx="12192000" cy="1716157"/>
          </a:xfrm>
          <a:prstGeom prst="rect">
            <a:avLst/>
          </a:prstGeom>
          <a:solidFill>
            <a:srgbClr val="0F69AD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88285" y="1924685"/>
            <a:ext cx="2153285" cy="1883410"/>
          </a:xfrm>
          <a:prstGeom prst="rect">
            <a:avLst/>
          </a:prstGeom>
          <a:noFill/>
          <a:ln w="38100" cap="flat" cmpd="sng" algn="ctr">
            <a:solidFill>
              <a:srgbClr val="0F69AD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220595" y="1924685"/>
            <a:ext cx="1014730" cy="1883410"/>
          </a:xfrm>
          <a:prstGeom prst="rect">
            <a:avLst/>
          </a:prstGeom>
          <a:solidFill>
            <a:srgbClr val="144A74"/>
          </a:solidFill>
          <a:ln w="38100" cap="flat" cmpd="sng" algn="ctr">
            <a:solidFill>
              <a:srgbClr val="0F69AD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461350" y="2183527"/>
            <a:ext cx="1219200" cy="147701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kumimoji="1" lang="en-US" altLang="zh-CN" sz="9600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rPr>
              <a:t>05</a:t>
            </a:r>
            <a:endParaRPr kumimoji="1" lang="zh-CN" altLang="en-US" sz="9600" dirty="0">
              <a:solidFill>
                <a:schemeClr val="accen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p>
                <a:r>
                  <a:rPr sz="2000">
                    <a:sym typeface="+mn-ea"/>
                  </a:rPr>
                  <a:t>第二类斯特林数（斯特林子集数）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altLang="zh-CN" sz="20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2000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𝑛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𝑚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z="2000">
                    <a:sym typeface="+mn-ea"/>
                  </a:rPr>
                  <a:t> </a:t>
                </a:r>
                <a:r>
                  <a:rPr sz="2000">
                    <a:sym typeface="+mn-ea"/>
                  </a:rPr>
                  <a:t>，也可记做</a:t>
                </a:r>
                <a:r>
                  <a:rPr lang="en-US" altLang="zh-CN" sz="2000">
                    <a:sym typeface="+mn-ea"/>
                  </a:rPr>
                  <a:t> S(n,m)</a:t>
                </a:r>
                <a:r>
                  <a:rPr sz="2000">
                    <a:sym typeface="+mn-ea"/>
                  </a:rPr>
                  <a:t>，表示将</a:t>
                </a:r>
                <a:r>
                  <a:rPr lang="en-US" altLang="zh-CN" sz="2000">
                    <a:sym typeface="+mn-ea"/>
                  </a:rPr>
                  <a:t> n </a:t>
                </a:r>
                <a:r>
                  <a:rPr sz="2000">
                    <a:sym typeface="+mn-ea"/>
                  </a:rPr>
                  <a:t>个两两不同的元素，划分为</a:t>
                </a:r>
                <a:r>
                  <a:rPr lang="en-US" altLang="zh-CN" sz="2000">
                    <a:sym typeface="+mn-ea"/>
                  </a:rPr>
                  <a:t> m </a:t>
                </a:r>
                <a:r>
                  <a:rPr sz="2000">
                    <a:sym typeface="+mn-ea"/>
                  </a:rPr>
                  <a:t>个互不区分的非空子集的方案数。</a:t>
                </a:r>
                <a:endParaRPr sz="2000">
                  <a:sym typeface="+mn-ea"/>
                </a:endParaRPr>
              </a:p>
              <a:p>
                <a:r>
                  <a:rPr lang="zh-CN" altLang="en-US" sz="2000"/>
                  <a:t>其等价问题是：</a:t>
                </a:r>
                <a:r>
                  <a:rPr lang="en-US" altLang="zh-CN" sz="2000"/>
                  <a:t>n</a:t>
                </a:r>
                <a:r>
                  <a:rPr lang="zh-CN" altLang="en-US" sz="2000"/>
                  <a:t>个有区别的球放到</a:t>
                </a:r>
                <a:r>
                  <a:rPr lang="en-US" altLang="zh-CN" sz="2000"/>
                  <a:t>m</a:t>
                </a:r>
                <a:r>
                  <a:rPr lang="zh-CN" altLang="en-US" sz="2000"/>
                  <a:t>个相同的盒子中，要求无一空盒的方案是</a:t>
                </a:r>
                <a:r>
                  <a:rPr lang="en-US" altLang="zh-CN" sz="2000">
                    <a:sym typeface="+mn-ea"/>
                  </a:rPr>
                  <a:t>S(n,m)</a:t>
                </a:r>
                <a:r>
                  <a:rPr sz="2000">
                    <a:sym typeface="+mn-ea"/>
                  </a:rPr>
                  <a:t>。</a:t>
                </a:r>
                <a:endParaRPr sz="2000">
                  <a:sym typeface="+mn-ea"/>
                </a:endParaRPr>
              </a:p>
              <a:p>
                <a:endParaRPr sz="2000">
                  <a:sym typeface="+mn-ea"/>
                </a:endParaRPr>
              </a:p>
              <a:p>
                <a:r>
                  <a:rPr sz="2000">
                    <a:sym typeface="+mn-ea"/>
                  </a:rPr>
                  <a:t>直接求取比较麻烦，考虑另一个问题：</a:t>
                </a:r>
                <a:endParaRPr sz="2000">
                  <a:sym typeface="+mn-ea"/>
                </a:endParaRPr>
              </a:p>
              <a:p>
                <a:r>
                  <a:rPr lang="en-US" altLang="zh-CN" sz="2000"/>
                  <a:t>n</a:t>
                </a:r>
                <a:r>
                  <a:rPr lang="zh-CN" altLang="en-US" sz="2000"/>
                  <a:t>个有区别的球放到</a:t>
                </a:r>
                <a:r>
                  <a:rPr lang="en-US" altLang="zh-CN" sz="2000"/>
                  <a:t>m</a:t>
                </a:r>
                <a:r>
                  <a:rPr lang="zh-CN" altLang="en-US" sz="2000"/>
                  <a:t>个不同的盒子中，要求无一空盒，设其不同的方案数为</a:t>
                </a:r>
                <a:r>
                  <a:rPr lang="en-US" altLang="zh-CN" sz="2000"/>
                  <a:t>N(n,m)</a:t>
                </a:r>
                <a:r>
                  <a:rPr lang="zh-CN" altLang="en-US" sz="2000"/>
                  <a:t>。</a:t>
                </a:r>
                <a:endParaRPr lang="zh-CN" altLang="en-US" sz="2000"/>
              </a:p>
              <a:p>
                <a:pPr marL="0" indent="0">
                  <a:buNone/>
                </a:pPr>
                <a:r>
                  <a:rPr lang="en-US" altLang="zh-CN" sz="2000"/>
                  <a:t>  </a:t>
                </a:r>
                <a:r>
                  <a:rPr lang="zh-CN" altLang="en-US" sz="2000"/>
                  <a:t>则</a:t>
                </a:r>
                <a:r>
                  <a:rPr lang="en-US" altLang="zh-CN" sz="2000">
                    <a:sym typeface="+mn-ea"/>
                  </a:rPr>
                  <a:t>N(n,m)=m!</a:t>
                </a:r>
                <a:r>
                  <a:rPr lang="en-US" altLang="zh-CN" sz="2000">
                    <a:sym typeface="+mn-ea"/>
                  </a:rPr>
                  <a:t>S(n,m)</a:t>
                </a:r>
                <a:endParaRPr lang="zh-CN" altLang="en-US" sz="2000"/>
              </a:p>
              <a:p>
                <a:endParaRPr lang="zh-CN" altLang="en-US" sz="2000"/>
              </a:p>
            </p:txBody>
          </p:sp>
        </mc:Choice>
        <mc:Fallback>
          <p:sp>
            <p:nvSpPr>
              <p:cNvPr id="3" name="内容占位符 2"/>
              <p:cNvSpPr>
                <a:spLocks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1"/>
                <a:stretch>
                  <a:fillRect l="-5" r="-146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日期占位符 4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9C96092B-C52D-42FE-ACF8-A98D517A50B8}" type="datetime1">
              <a:rPr kumimoji="0" lang="zh-CN" altLang="en-US" sz="1400" b="0" smtClean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72707" name="灯片编号占位符 6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549D5B09-C829-412A-9A94-7712C30688F8}" type="slidenum">
              <a:rPr kumimoji="0" lang="en-US" altLang="zh-CN" sz="1400" b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72709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1283970" y="757873"/>
            <a:ext cx="8424863" cy="5256212"/>
          </a:xfrm>
        </p:spPr>
        <p:txBody>
          <a:bodyPr/>
          <a:lstStyle/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None/>
            </a:pPr>
            <a:r>
              <a:rPr lang="zh-CN" altLang="en-US" sz="2400">
                <a:latin typeface="Times New Roman" panose="02020603050405020304" pitchFamily="18" charset="0"/>
              </a:rPr>
              <a:t>设</a:t>
            </a:r>
            <a:r>
              <a:rPr lang="en-US" altLang="zh-CN" sz="2400">
                <a:latin typeface="Times New Roman" panose="02020603050405020304" pitchFamily="18" charset="0"/>
              </a:rPr>
              <a:t>A</a:t>
            </a:r>
            <a:r>
              <a:rPr lang="en-US" altLang="zh-CN" sz="2400" baseline="-25000">
                <a:latin typeface="Times New Roman" panose="02020603050405020304" pitchFamily="18" charset="0"/>
              </a:rPr>
              <a:t>i</a:t>
            </a:r>
            <a:r>
              <a:rPr lang="zh-CN" altLang="en-US" sz="2400">
                <a:latin typeface="Times New Roman" panose="02020603050405020304" pitchFamily="18" charset="0"/>
              </a:rPr>
              <a:t>为使第</a:t>
            </a:r>
            <a:r>
              <a:rPr lang="en-US" altLang="zh-CN" sz="2400">
                <a:latin typeface="Times New Roman" panose="02020603050405020304" pitchFamily="18" charset="0"/>
              </a:rPr>
              <a:t>i</a:t>
            </a:r>
            <a:r>
              <a:rPr lang="zh-CN" altLang="en-US" sz="2400">
                <a:latin typeface="Times New Roman" panose="02020603050405020304" pitchFamily="18" charset="0"/>
              </a:rPr>
              <a:t>个盒子为空的方案的集合，</a:t>
            </a:r>
            <a:r>
              <a:rPr lang="en-US" altLang="zh-CN" sz="2400">
                <a:latin typeface="Times New Roman" panose="02020603050405020304" pitchFamily="18" charset="0"/>
              </a:rPr>
              <a:t>i=1,2,…,m</a:t>
            </a:r>
            <a:r>
              <a:rPr lang="zh-CN" altLang="en-US" sz="2400">
                <a:latin typeface="Times New Roman" panose="02020603050405020304" pitchFamily="18" charset="0"/>
              </a:rPr>
              <a:t>。则有</a:t>
            </a:r>
            <a:endParaRPr lang="zh-CN" altLang="en-US" sz="2400">
              <a:latin typeface="Times New Roman" panose="02020603050405020304" pitchFamily="18" charset="0"/>
            </a:endParaRPr>
          </a:p>
          <a:p>
            <a:pPr marL="571500" indent="-571500" algn="just" eaLnBrk="1" hangingPunct="1">
              <a:buSzTx/>
              <a:buFont typeface="Wingdings" panose="05000000000000000000" pitchFamily="2" charset="2"/>
              <a:buChar char="§"/>
            </a:pPr>
            <a:endParaRPr lang="en-US" altLang="zh-CN" sz="2400">
              <a:latin typeface="黑体" panose="02010609060101010101" charset="-122"/>
            </a:endParaRPr>
          </a:p>
        </p:txBody>
      </p:sp>
      <p:sp>
        <p:nvSpPr>
          <p:cNvPr id="72710" name="Rectangle 4"/>
          <p:cNvSpPr>
            <a:spLocks noChangeArrowheads="1"/>
          </p:cNvSpPr>
          <p:nvPr/>
        </p:nvSpPr>
        <p:spPr bwMode="auto">
          <a:xfrm>
            <a:off x="555783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2711" name="Rectangle 5"/>
          <p:cNvSpPr>
            <a:spLocks noChangeArrowheads="1"/>
          </p:cNvSpPr>
          <p:nvPr/>
        </p:nvSpPr>
        <p:spPr bwMode="auto">
          <a:xfrm>
            <a:off x="5600700" y="3314700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2712" name="Rectangle 6"/>
          <p:cNvSpPr>
            <a:spLocks noChangeArrowheads="1"/>
          </p:cNvSpPr>
          <p:nvPr/>
        </p:nvSpPr>
        <p:spPr bwMode="auto">
          <a:xfrm>
            <a:off x="557688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2713" name="Rectangle 7"/>
          <p:cNvSpPr>
            <a:spLocks noChangeArrowheads="1"/>
          </p:cNvSpPr>
          <p:nvPr/>
        </p:nvSpPr>
        <p:spPr bwMode="auto">
          <a:xfrm>
            <a:off x="5867400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2714" name="Rectangle 8"/>
          <p:cNvSpPr>
            <a:spLocks noChangeArrowheads="1"/>
          </p:cNvSpPr>
          <p:nvPr/>
        </p:nvSpPr>
        <p:spPr bwMode="auto">
          <a:xfrm>
            <a:off x="4872038" y="3219450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2715" name="Rectangle 9"/>
          <p:cNvSpPr>
            <a:spLocks noChangeArrowheads="1"/>
          </p:cNvSpPr>
          <p:nvPr/>
        </p:nvSpPr>
        <p:spPr bwMode="auto">
          <a:xfrm>
            <a:off x="5491163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2716" name="Rectangle 10"/>
          <p:cNvSpPr>
            <a:spLocks noChangeArrowheads="1"/>
          </p:cNvSpPr>
          <p:nvPr/>
        </p:nvSpPr>
        <p:spPr bwMode="auto">
          <a:xfrm>
            <a:off x="519588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2717" name="Rectangle 11"/>
          <p:cNvSpPr>
            <a:spLocks noChangeArrowheads="1"/>
          </p:cNvSpPr>
          <p:nvPr/>
        </p:nvSpPr>
        <p:spPr bwMode="auto">
          <a:xfrm>
            <a:off x="542448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2718" name="Rectangle 12"/>
          <p:cNvSpPr>
            <a:spLocks noChangeArrowheads="1"/>
          </p:cNvSpPr>
          <p:nvPr/>
        </p:nvSpPr>
        <p:spPr bwMode="auto">
          <a:xfrm>
            <a:off x="5638800" y="3314700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780688" name="Object 16"/>
          <p:cNvGraphicFramePr>
            <a:graphicFrameLocks noChangeAspect="1"/>
          </p:cNvGraphicFramePr>
          <p:nvPr/>
        </p:nvGraphicFramePr>
        <p:xfrm>
          <a:off x="2036763" y="3005455"/>
          <a:ext cx="8310562" cy="103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公式" r:id="rId1" imgW="3670300" imgH="457200" progId="Equation.3">
                  <p:embed/>
                </p:oleObj>
              </mc:Choice>
              <mc:Fallback>
                <p:oleObj name="公式" r:id="rId1" imgW="3670300" imgH="4572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6763" y="3005455"/>
                        <a:ext cx="8310562" cy="1035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23" name="Object 18"/>
          <p:cNvGraphicFramePr>
            <a:graphicFrameLocks noChangeAspect="1"/>
          </p:cNvGraphicFramePr>
          <p:nvPr/>
        </p:nvGraphicFramePr>
        <p:xfrm>
          <a:off x="2070100" y="2024380"/>
          <a:ext cx="5756275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公式" r:id="rId3" imgW="2590800" imgH="457200" progId="Equation.3">
                  <p:embed/>
                </p:oleObj>
              </mc:Choice>
              <mc:Fallback>
                <p:oleObj name="公式" r:id="rId3" imgW="2590800" imgH="45720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0100" y="2024380"/>
                        <a:ext cx="5756275" cy="1016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80692" name="Object 20"/>
          <p:cNvGraphicFramePr>
            <a:graphicFrameLocks noChangeAspect="1"/>
          </p:cNvGraphicFramePr>
          <p:nvPr/>
        </p:nvGraphicFramePr>
        <p:xfrm>
          <a:off x="2049463" y="3813493"/>
          <a:ext cx="5416550" cy="217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公式" r:id="rId5" imgW="2425700" imgH="965200" progId="Equation.3">
                  <p:embed/>
                </p:oleObj>
              </mc:Choice>
              <mc:Fallback>
                <p:oleObj name="公式" r:id="rId5" imgW="2425700" imgH="96520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49463" y="3813493"/>
                        <a:ext cx="5416550" cy="217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80700" name="Object 28"/>
          <p:cNvGraphicFramePr>
            <a:graphicFrameLocks noGrp="1" noChangeAspect="1"/>
          </p:cNvGraphicFramePr>
          <p:nvPr>
            <p:ph sz="half" idx="2"/>
          </p:nvPr>
        </p:nvGraphicFramePr>
        <p:xfrm>
          <a:off x="2138363" y="1448118"/>
          <a:ext cx="1546225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公式" r:id="rId7" imgW="673100" imgH="228600" progId="Equation.3">
                  <p:embed/>
                </p:oleObj>
              </mc:Choice>
              <mc:Fallback>
                <p:oleObj name="公式" r:id="rId7" imgW="673100" imgH="228600" progId="Equation.3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8363" y="1448118"/>
                        <a:ext cx="1546225" cy="5254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0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0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0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62967717-F4E7-4B24-8839-91D90263B45E}" type="datetime1">
              <a:rPr kumimoji="0" lang="zh-CN" altLang="en-US" sz="1400" b="0" smtClean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74755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CDE1B13C-4A5F-4A78-B959-BC2413712A87}" type="slidenum">
              <a:rPr kumimoji="0" lang="en-US" altLang="zh-CN" sz="1400" b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07816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69925" y="885190"/>
            <a:ext cx="10852150" cy="5126990"/>
          </a:xfrm>
        </p:spPr>
        <p:txBody>
          <a:bodyPr/>
          <a:lstStyle/>
          <a:p>
            <a:pPr marL="571500" indent="-571500" algn="just" eaLnBrk="1" hangingPunct="1">
              <a:buSzTx/>
              <a:buFont typeface="Wingdings" panose="05000000000000000000" pitchFamily="2" charset="2"/>
              <a:buChar char="§"/>
            </a:pPr>
            <a:r>
              <a:rPr lang="zh-CN" altLang="en-US" sz="2400"/>
              <a:t>所求方案为</a:t>
            </a:r>
            <a:endParaRPr lang="zh-CN" altLang="en-US" sz="2400"/>
          </a:p>
          <a:p>
            <a:pPr marL="571500" indent="-571500" algn="just" eaLnBrk="1" hangingPunct="1">
              <a:buSzTx/>
              <a:buFont typeface="Wingdings" panose="05000000000000000000" pitchFamily="2" charset="2"/>
              <a:buChar char="§"/>
            </a:pPr>
            <a:endParaRPr lang="zh-CN" altLang="en-US" sz="2400"/>
          </a:p>
          <a:p>
            <a:pPr marL="571500" indent="-571500" algn="just" eaLnBrk="1" hangingPunct="1">
              <a:buSzTx/>
              <a:buFont typeface="Wingdings" panose="05000000000000000000" pitchFamily="2" charset="2"/>
              <a:buChar char="§"/>
            </a:pPr>
            <a:endParaRPr lang="zh-CN" altLang="en-US" sz="2400"/>
          </a:p>
          <a:p>
            <a:pPr marL="571500" indent="-571500" algn="just" eaLnBrk="1" hangingPunct="1">
              <a:buSzTx/>
              <a:buFont typeface="Wingdings" panose="05000000000000000000" pitchFamily="2" charset="2"/>
              <a:buChar char="§"/>
            </a:pPr>
            <a:endParaRPr lang="zh-CN" altLang="en-US" sz="2400"/>
          </a:p>
          <a:p>
            <a:pPr marL="571500" indent="-571500" algn="just" eaLnBrk="1" hangingPunct="1">
              <a:buSzTx/>
              <a:buFont typeface="Wingdings" panose="05000000000000000000" pitchFamily="2" charset="2"/>
              <a:buChar char="§"/>
            </a:pPr>
            <a:endParaRPr lang="zh-CN" altLang="en-US" sz="2400"/>
          </a:p>
          <a:p>
            <a:pPr marL="571500" indent="-571500" algn="just" eaLnBrk="1" hangingPunct="1">
              <a:buSzTx/>
              <a:buFont typeface="Wingdings" panose="05000000000000000000" pitchFamily="2" charset="2"/>
              <a:buNone/>
            </a:pPr>
            <a:r>
              <a:rPr lang="zh-CN" altLang="en-US" sz="2400"/>
              <a:t>     由 </a:t>
            </a:r>
            <a:r>
              <a:rPr lang="en-US" altLang="zh-CN" sz="2400"/>
              <a:t>      </a:t>
            </a:r>
            <a:r>
              <a:rPr lang="zh-CN" altLang="en-US" sz="2400"/>
              <a:t>                      </a:t>
            </a:r>
            <a:r>
              <a:rPr lang="en-US" altLang="zh-CN" sz="2400"/>
              <a:t>  </a:t>
            </a:r>
            <a:r>
              <a:rPr lang="zh-CN" altLang="en-US" sz="2400"/>
              <a:t>知 </a:t>
            </a:r>
            <a:endParaRPr lang="zh-CN" altLang="en-US" sz="2400"/>
          </a:p>
        </p:txBody>
      </p:sp>
      <p:sp>
        <p:nvSpPr>
          <p:cNvPr id="74758" name="Rectangle 4"/>
          <p:cNvSpPr>
            <a:spLocks noChangeArrowheads="1"/>
          </p:cNvSpPr>
          <p:nvPr/>
        </p:nvSpPr>
        <p:spPr bwMode="auto">
          <a:xfrm>
            <a:off x="555783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4759" name="Rectangle 5"/>
          <p:cNvSpPr>
            <a:spLocks noChangeArrowheads="1"/>
          </p:cNvSpPr>
          <p:nvPr/>
        </p:nvSpPr>
        <p:spPr bwMode="auto">
          <a:xfrm>
            <a:off x="5600700" y="3314700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4760" name="Rectangle 6"/>
          <p:cNvSpPr>
            <a:spLocks noChangeArrowheads="1"/>
          </p:cNvSpPr>
          <p:nvPr/>
        </p:nvSpPr>
        <p:spPr bwMode="auto">
          <a:xfrm>
            <a:off x="557688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4761" name="Rectangle 7"/>
          <p:cNvSpPr>
            <a:spLocks noChangeArrowheads="1"/>
          </p:cNvSpPr>
          <p:nvPr/>
        </p:nvSpPr>
        <p:spPr bwMode="auto">
          <a:xfrm>
            <a:off x="5867400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4762" name="Rectangle 8"/>
          <p:cNvSpPr>
            <a:spLocks noChangeArrowheads="1"/>
          </p:cNvSpPr>
          <p:nvPr/>
        </p:nvSpPr>
        <p:spPr bwMode="auto">
          <a:xfrm>
            <a:off x="4872038" y="3219450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4763" name="Rectangle 9"/>
          <p:cNvSpPr>
            <a:spLocks noChangeArrowheads="1"/>
          </p:cNvSpPr>
          <p:nvPr/>
        </p:nvSpPr>
        <p:spPr bwMode="auto">
          <a:xfrm>
            <a:off x="5491163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4764" name="Rectangle 10"/>
          <p:cNvSpPr>
            <a:spLocks noChangeArrowheads="1"/>
          </p:cNvSpPr>
          <p:nvPr/>
        </p:nvSpPr>
        <p:spPr bwMode="auto">
          <a:xfrm>
            <a:off x="519588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4765" name="Rectangle 11"/>
          <p:cNvSpPr>
            <a:spLocks noChangeArrowheads="1"/>
          </p:cNvSpPr>
          <p:nvPr/>
        </p:nvSpPr>
        <p:spPr bwMode="auto">
          <a:xfrm>
            <a:off x="542448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4766" name="Rectangle 12"/>
          <p:cNvSpPr>
            <a:spLocks noChangeArrowheads="1"/>
          </p:cNvSpPr>
          <p:nvPr/>
        </p:nvSpPr>
        <p:spPr bwMode="auto">
          <a:xfrm>
            <a:off x="5638800" y="3314700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781710" name="Object 14"/>
          <p:cNvGraphicFramePr>
            <a:graphicFrameLocks noChangeAspect="1"/>
          </p:cNvGraphicFramePr>
          <p:nvPr/>
        </p:nvGraphicFramePr>
        <p:xfrm>
          <a:off x="2122805" y="2406333"/>
          <a:ext cx="5603875" cy="1033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公式" r:id="rId1" imgW="2476500" imgH="457200" progId="Equation.3">
                  <p:embed/>
                </p:oleObj>
              </mc:Choice>
              <mc:Fallback>
                <p:oleObj name="公式" r:id="rId1" imgW="2476500" imgH="4572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2805" y="2406333"/>
                        <a:ext cx="5603875" cy="10334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770" name="Object 16"/>
          <p:cNvGraphicFramePr>
            <a:graphicFrameLocks noChangeAspect="1"/>
          </p:cNvGraphicFramePr>
          <p:nvPr/>
        </p:nvGraphicFramePr>
        <p:xfrm>
          <a:off x="1517174" y="1671320"/>
          <a:ext cx="5000625" cy="63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公式" r:id="rId3" imgW="2209800" imgH="279400" progId="Equation.3">
                  <p:embed/>
                </p:oleObj>
              </mc:Choice>
              <mc:Fallback>
                <p:oleObj name="公式" r:id="rId3" imgW="2209800" imgH="2794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7174" y="1671320"/>
                        <a:ext cx="5000625" cy="631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81713" name="Object 17"/>
          <p:cNvGraphicFramePr>
            <a:graphicFrameLocks noChangeAspect="1"/>
          </p:cNvGraphicFramePr>
          <p:nvPr/>
        </p:nvGraphicFramePr>
        <p:xfrm>
          <a:off x="1657191" y="4005421"/>
          <a:ext cx="3011805" cy="4679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公式" r:id="rId5" imgW="1282700" imgH="203200" progId="Equation.3">
                  <p:embed/>
                </p:oleObj>
              </mc:Choice>
              <mc:Fallback>
                <p:oleObj name="公式" r:id="rId5" imgW="1282700" imgH="20320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7191" y="4005421"/>
                        <a:ext cx="3011805" cy="46799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81715" name="Object 19"/>
          <p:cNvGraphicFramePr>
            <a:graphicFrameLocks noChangeAspect="1"/>
          </p:cNvGraphicFramePr>
          <p:nvPr/>
        </p:nvGraphicFramePr>
        <p:xfrm>
          <a:off x="2878138" y="4595813"/>
          <a:ext cx="5357812" cy="1106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公式" r:id="rId7" imgW="2209800" imgH="457200" progId="Equation.3">
                  <p:embed/>
                </p:oleObj>
              </mc:Choice>
              <mc:Fallback>
                <p:oleObj name="公式" r:id="rId7" imgW="2209800" imgH="457200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78138" y="4595813"/>
                        <a:ext cx="5357812" cy="1106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标题 4"/>
          <p:cNvSpPr/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1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16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1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1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F864885D-E8C3-4F98-8E62-FACF2DBD61F9}" type="datetime1">
              <a:rPr kumimoji="0" lang="zh-CN" altLang="en-US" sz="1400" b="0" smtClean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75779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0CEF1333-06C0-47AE-9F1F-ABA12F58647D}" type="slidenum">
              <a:rPr kumimoji="0" lang="en-US" altLang="zh-CN" sz="1400" b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7578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69925" y="884555"/>
            <a:ext cx="10852150" cy="5287645"/>
          </a:xfrm>
        </p:spPr>
        <p:txBody>
          <a:bodyPr/>
          <a:lstStyle/>
          <a:p>
            <a:pPr marL="571500" indent="-571500" algn="just" eaLnBrk="1" hangingPunct="1">
              <a:buSzTx/>
              <a:buFont typeface="Wingdings" panose="05000000000000000000" pitchFamily="2" charset="2"/>
              <a:buChar char="§"/>
            </a:pPr>
            <a:r>
              <a:rPr lang="zh-CN" altLang="en-US" sz="2400">
                <a:latin typeface="黑体" panose="02010609060101010101" charset="-122"/>
              </a:rPr>
              <a:t>例</a:t>
            </a:r>
            <a:endParaRPr lang="zh-CN" altLang="en-US" sz="2400">
              <a:latin typeface="黑体" panose="02010609060101010101" charset="-122"/>
            </a:endParaRPr>
          </a:p>
        </p:txBody>
      </p:sp>
      <p:sp>
        <p:nvSpPr>
          <p:cNvPr id="75782" name="Rectangle 4"/>
          <p:cNvSpPr>
            <a:spLocks noChangeArrowheads="1"/>
          </p:cNvSpPr>
          <p:nvPr/>
        </p:nvSpPr>
        <p:spPr bwMode="auto">
          <a:xfrm>
            <a:off x="555783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5783" name="Rectangle 5"/>
          <p:cNvSpPr>
            <a:spLocks noChangeArrowheads="1"/>
          </p:cNvSpPr>
          <p:nvPr/>
        </p:nvSpPr>
        <p:spPr bwMode="auto">
          <a:xfrm>
            <a:off x="5600700" y="3314700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5784" name="Rectangle 6"/>
          <p:cNvSpPr>
            <a:spLocks noChangeArrowheads="1"/>
          </p:cNvSpPr>
          <p:nvPr/>
        </p:nvSpPr>
        <p:spPr bwMode="auto">
          <a:xfrm>
            <a:off x="557688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5785" name="Rectangle 7"/>
          <p:cNvSpPr>
            <a:spLocks noChangeArrowheads="1"/>
          </p:cNvSpPr>
          <p:nvPr/>
        </p:nvSpPr>
        <p:spPr bwMode="auto">
          <a:xfrm>
            <a:off x="5867400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5786" name="Rectangle 8"/>
          <p:cNvSpPr>
            <a:spLocks noChangeArrowheads="1"/>
          </p:cNvSpPr>
          <p:nvPr/>
        </p:nvSpPr>
        <p:spPr bwMode="auto">
          <a:xfrm>
            <a:off x="4872038" y="3219450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5787" name="Rectangle 9"/>
          <p:cNvSpPr>
            <a:spLocks noChangeArrowheads="1"/>
          </p:cNvSpPr>
          <p:nvPr/>
        </p:nvSpPr>
        <p:spPr bwMode="auto">
          <a:xfrm>
            <a:off x="5491163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5788" name="Rectangle 10"/>
          <p:cNvSpPr>
            <a:spLocks noChangeArrowheads="1"/>
          </p:cNvSpPr>
          <p:nvPr/>
        </p:nvSpPr>
        <p:spPr bwMode="auto">
          <a:xfrm>
            <a:off x="519588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5789" name="Rectangle 11"/>
          <p:cNvSpPr>
            <a:spLocks noChangeArrowheads="1"/>
          </p:cNvSpPr>
          <p:nvPr/>
        </p:nvSpPr>
        <p:spPr bwMode="auto">
          <a:xfrm>
            <a:off x="542448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5790" name="Rectangle 12"/>
          <p:cNvSpPr>
            <a:spLocks noChangeArrowheads="1"/>
          </p:cNvSpPr>
          <p:nvPr/>
        </p:nvSpPr>
        <p:spPr bwMode="auto">
          <a:xfrm>
            <a:off x="5638800" y="3314700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5791" name="Rectangle 13"/>
          <p:cNvSpPr>
            <a:spLocks noChangeArrowheads="1"/>
          </p:cNvSpPr>
          <p:nvPr/>
        </p:nvSpPr>
        <p:spPr bwMode="auto">
          <a:xfrm>
            <a:off x="1524000" y="2984501"/>
            <a:ext cx="30988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5792" name="Rectangle 15"/>
          <p:cNvSpPr>
            <a:spLocks noChangeArrowheads="1"/>
          </p:cNvSpPr>
          <p:nvPr/>
        </p:nvSpPr>
        <p:spPr bwMode="auto">
          <a:xfrm>
            <a:off x="1524000" y="2741613"/>
            <a:ext cx="30988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782734" name="Object 14"/>
          <p:cNvGraphicFramePr>
            <a:graphicFrameLocks noChangeAspect="1"/>
          </p:cNvGraphicFramePr>
          <p:nvPr/>
        </p:nvGraphicFramePr>
        <p:xfrm>
          <a:off x="2782888" y="3284538"/>
          <a:ext cx="5111750" cy="1093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公式" r:id="rId1" imgW="2311400" imgH="495300" progId="Equation.3">
                  <p:embed/>
                </p:oleObj>
              </mc:Choice>
              <mc:Fallback>
                <p:oleObj name="公式" r:id="rId1" imgW="2311400" imgH="4953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2888" y="3284538"/>
                        <a:ext cx="5111750" cy="1093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82736" name="Object 16"/>
          <p:cNvGraphicFramePr>
            <a:graphicFrameLocks noChangeAspect="1"/>
          </p:cNvGraphicFramePr>
          <p:nvPr/>
        </p:nvGraphicFramePr>
        <p:xfrm>
          <a:off x="3863975" y="4508500"/>
          <a:ext cx="2592388" cy="844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公式" r:id="rId3" imgW="1243965" imgH="406400" progId="Equation.3">
                  <p:embed/>
                </p:oleObj>
              </mc:Choice>
              <mc:Fallback>
                <p:oleObj name="公式" r:id="rId3" imgW="1243965" imgH="4064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63975" y="4508500"/>
                        <a:ext cx="2592388" cy="844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82737" name="Object 17"/>
          <p:cNvGraphicFramePr>
            <a:graphicFrameLocks noChangeAspect="1"/>
          </p:cNvGraphicFramePr>
          <p:nvPr/>
        </p:nvGraphicFramePr>
        <p:xfrm>
          <a:off x="6456363" y="4508500"/>
          <a:ext cx="2663825" cy="887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公式" r:id="rId5" imgW="1218565" imgH="406400" progId="Equation.3">
                  <p:embed/>
                </p:oleObj>
              </mc:Choice>
              <mc:Fallback>
                <p:oleObj name="公式" r:id="rId5" imgW="1218565" imgH="40640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56363" y="4508500"/>
                        <a:ext cx="2663825" cy="887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5796" name="Rectangle 19"/>
          <p:cNvSpPr>
            <a:spLocks noChangeArrowheads="1"/>
          </p:cNvSpPr>
          <p:nvPr/>
        </p:nvSpPr>
        <p:spPr bwMode="auto">
          <a:xfrm>
            <a:off x="1524000" y="2746376"/>
            <a:ext cx="30988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75797" name="Object 18"/>
          <p:cNvGraphicFramePr>
            <a:graphicFrameLocks noChangeAspect="1"/>
          </p:cNvGraphicFramePr>
          <p:nvPr/>
        </p:nvGraphicFramePr>
        <p:xfrm>
          <a:off x="2782888" y="1849438"/>
          <a:ext cx="3960812" cy="1098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公式" r:id="rId7" imgW="1790700" imgH="495300" progId="Equation.3">
                  <p:embed/>
                </p:oleObj>
              </mc:Choice>
              <mc:Fallback>
                <p:oleObj name="公式" r:id="rId7" imgW="1790700" imgH="49530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2888" y="1849438"/>
                        <a:ext cx="3960812" cy="1098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82740" name="Object 20"/>
          <p:cNvGraphicFramePr>
            <a:graphicFrameLocks noChangeAspect="1"/>
          </p:cNvGraphicFramePr>
          <p:nvPr/>
        </p:nvGraphicFramePr>
        <p:xfrm>
          <a:off x="6672263" y="1916113"/>
          <a:ext cx="3095625" cy="928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公式" r:id="rId9" imgW="1358265" imgH="406400" progId="Equation.3">
                  <p:embed/>
                </p:oleObj>
              </mc:Choice>
              <mc:Fallback>
                <p:oleObj name="公式" r:id="rId9" imgW="1358265" imgH="40640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72263" y="1916113"/>
                        <a:ext cx="3095625" cy="928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标题 6"/>
          <p:cNvSpPr/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2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2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2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2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E2A8A37B-B73B-4392-A0AC-5ECDDDDF8F6E}" type="datetime1">
              <a:rPr kumimoji="0" lang="zh-CN" altLang="en-US" sz="1400" b="0" smtClean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76803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53181CB3-F461-4835-BAB0-33DBD0D6C48E}" type="slidenum">
              <a:rPr kumimoji="0" lang="en-US" altLang="zh-CN" sz="1400" b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07898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0560" y="885825"/>
            <a:ext cx="10852150" cy="5286375"/>
          </a:xfrm>
        </p:spPr>
        <p:txBody>
          <a:bodyPr/>
          <a:lstStyle/>
          <a:p>
            <a:pPr marL="571500" indent="-571500" algn="just" eaLnBrk="1" hangingPunct="1">
              <a:buSzTx/>
              <a:buFont typeface="Wingdings" panose="05000000000000000000" pitchFamily="2" charset="2"/>
              <a:buChar char="§"/>
            </a:pPr>
            <a:r>
              <a:rPr lang="zh-CN" altLang="en-US" sz="2400"/>
              <a:t>推论 </a:t>
            </a:r>
            <a:r>
              <a:rPr lang="en-US" altLang="zh-CN" sz="2400"/>
              <a:t>1 </a:t>
            </a:r>
            <a:endParaRPr lang="en-US" altLang="zh-CN" sz="2400"/>
          </a:p>
          <a:p>
            <a:pPr marL="571500" indent="-571500" algn="just" eaLnBrk="1" hangingPunct="1">
              <a:buSzTx/>
              <a:buFont typeface="Wingdings" panose="05000000000000000000" pitchFamily="2" charset="2"/>
              <a:buChar char="§"/>
            </a:pPr>
            <a:endParaRPr lang="en-US" altLang="zh-CN" sz="2400"/>
          </a:p>
          <a:p>
            <a:pPr marL="571500" indent="-571500" algn="just" eaLnBrk="1" hangingPunct="1">
              <a:buSzTx/>
              <a:buFont typeface="Wingdings" panose="05000000000000000000" pitchFamily="2" charset="2"/>
              <a:buChar char="§"/>
            </a:pPr>
            <a:endParaRPr lang="en-US" altLang="zh-CN" sz="2400"/>
          </a:p>
          <a:p>
            <a:pPr marL="571500" indent="-571500" algn="just" eaLnBrk="1" hangingPunct="1">
              <a:buSzTx/>
              <a:buFont typeface="Wingdings" panose="05000000000000000000" pitchFamily="2" charset="2"/>
              <a:buChar char="§"/>
            </a:pPr>
            <a:endParaRPr lang="en-US" altLang="zh-CN" sz="2400"/>
          </a:p>
          <a:p>
            <a:pPr marL="571500" indent="-571500" algn="just" eaLnBrk="1" hangingPunct="1">
              <a:buSzTx/>
              <a:buFont typeface="Wingdings" panose="05000000000000000000" pitchFamily="2" charset="2"/>
              <a:buChar char="§"/>
            </a:pPr>
            <a:r>
              <a:rPr lang="zh-CN" altLang="en-US" sz="2400"/>
              <a:t>推论 </a:t>
            </a:r>
            <a:r>
              <a:rPr lang="en-US" altLang="zh-CN" sz="2400"/>
              <a:t>2  </a:t>
            </a:r>
            <a:r>
              <a:rPr lang="zh-CN" altLang="en-US" sz="2400"/>
              <a:t>由 </a:t>
            </a:r>
            <a:r>
              <a:rPr lang="zh-CN" altLang="en-US"/>
              <a:t>                    ，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6806" name="Rectangle 4"/>
          <p:cNvSpPr>
            <a:spLocks noChangeArrowheads="1"/>
          </p:cNvSpPr>
          <p:nvPr/>
        </p:nvSpPr>
        <p:spPr bwMode="auto">
          <a:xfrm>
            <a:off x="555783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6807" name="Rectangle 5"/>
          <p:cNvSpPr>
            <a:spLocks noChangeArrowheads="1"/>
          </p:cNvSpPr>
          <p:nvPr/>
        </p:nvSpPr>
        <p:spPr bwMode="auto">
          <a:xfrm>
            <a:off x="5600700" y="3314700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6808" name="Rectangle 6"/>
          <p:cNvSpPr>
            <a:spLocks noChangeArrowheads="1"/>
          </p:cNvSpPr>
          <p:nvPr/>
        </p:nvSpPr>
        <p:spPr bwMode="auto">
          <a:xfrm>
            <a:off x="557688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6809" name="Rectangle 7"/>
          <p:cNvSpPr>
            <a:spLocks noChangeArrowheads="1"/>
          </p:cNvSpPr>
          <p:nvPr/>
        </p:nvSpPr>
        <p:spPr bwMode="auto">
          <a:xfrm>
            <a:off x="5867400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6810" name="Rectangle 8"/>
          <p:cNvSpPr>
            <a:spLocks noChangeArrowheads="1"/>
          </p:cNvSpPr>
          <p:nvPr/>
        </p:nvSpPr>
        <p:spPr bwMode="auto">
          <a:xfrm>
            <a:off x="4872038" y="3219450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6811" name="Rectangle 9"/>
          <p:cNvSpPr>
            <a:spLocks noChangeArrowheads="1"/>
          </p:cNvSpPr>
          <p:nvPr/>
        </p:nvSpPr>
        <p:spPr bwMode="auto">
          <a:xfrm>
            <a:off x="5491163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6812" name="Rectangle 10"/>
          <p:cNvSpPr>
            <a:spLocks noChangeArrowheads="1"/>
          </p:cNvSpPr>
          <p:nvPr/>
        </p:nvSpPr>
        <p:spPr bwMode="auto">
          <a:xfrm>
            <a:off x="519588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6813" name="Rectangle 11"/>
          <p:cNvSpPr>
            <a:spLocks noChangeArrowheads="1"/>
          </p:cNvSpPr>
          <p:nvPr/>
        </p:nvSpPr>
        <p:spPr bwMode="auto">
          <a:xfrm>
            <a:off x="542448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6814" name="Rectangle 12"/>
          <p:cNvSpPr>
            <a:spLocks noChangeArrowheads="1"/>
          </p:cNvSpPr>
          <p:nvPr/>
        </p:nvSpPr>
        <p:spPr bwMode="auto">
          <a:xfrm>
            <a:off x="5638800" y="3314700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6815" name="Rectangle 13"/>
          <p:cNvSpPr>
            <a:spLocks noChangeArrowheads="1"/>
          </p:cNvSpPr>
          <p:nvPr/>
        </p:nvSpPr>
        <p:spPr bwMode="auto">
          <a:xfrm>
            <a:off x="1524000" y="2984501"/>
            <a:ext cx="30988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6816" name="Rectangle 15"/>
          <p:cNvSpPr>
            <a:spLocks noChangeArrowheads="1"/>
          </p:cNvSpPr>
          <p:nvPr/>
        </p:nvSpPr>
        <p:spPr bwMode="auto">
          <a:xfrm>
            <a:off x="1524000" y="2970213"/>
            <a:ext cx="30988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76817" name="Object 14"/>
          <p:cNvGraphicFramePr>
            <a:graphicFrameLocks noChangeAspect="1"/>
          </p:cNvGraphicFramePr>
          <p:nvPr/>
        </p:nvGraphicFramePr>
        <p:xfrm>
          <a:off x="2362835" y="1797368"/>
          <a:ext cx="4930775" cy="1062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公式" r:id="rId1" imgW="2120900" imgH="457200" progId="Equation.3">
                  <p:embed/>
                </p:oleObj>
              </mc:Choice>
              <mc:Fallback>
                <p:oleObj name="公式" r:id="rId1" imgW="2120900" imgH="4572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835" y="1797368"/>
                        <a:ext cx="4930775" cy="1062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6818" name="Rectangle 17"/>
          <p:cNvSpPr>
            <a:spLocks noChangeArrowheads="1"/>
          </p:cNvSpPr>
          <p:nvPr/>
        </p:nvSpPr>
        <p:spPr bwMode="auto">
          <a:xfrm>
            <a:off x="1524000" y="2970213"/>
            <a:ext cx="30988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789904" name="Object 16"/>
          <p:cNvGraphicFramePr>
            <a:graphicFrameLocks noChangeAspect="1"/>
          </p:cNvGraphicFramePr>
          <p:nvPr/>
        </p:nvGraphicFramePr>
        <p:xfrm>
          <a:off x="3216275" y="4365625"/>
          <a:ext cx="3965575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公式" r:id="rId3" imgW="1714500" imgH="457200" progId="Equation.3">
                  <p:embed/>
                </p:oleObj>
              </mc:Choice>
              <mc:Fallback>
                <p:oleObj name="公式" r:id="rId3" imgW="1714500" imgH="4572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16275" y="4365625"/>
                        <a:ext cx="3965575" cy="1060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6820" name="Rectangle 19"/>
          <p:cNvSpPr>
            <a:spLocks noChangeArrowheads="1"/>
          </p:cNvSpPr>
          <p:nvPr/>
        </p:nvSpPr>
        <p:spPr bwMode="auto">
          <a:xfrm>
            <a:off x="1524000" y="3095626"/>
            <a:ext cx="30988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789906" name="Object 18"/>
          <p:cNvGraphicFramePr>
            <a:graphicFrameLocks noChangeAspect="1"/>
          </p:cNvGraphicFramePr>
          <p:nvPr/>
        </p:nvGraphicFramePr>
        <p:xfrm>
          <a:off x="3408363" y="3444875"/>
          <a:ext cx="2016125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公式" r:id="rId5" imgW="799465" imgH="203200" progId="Equation.3">
                  <p:embed/>
                </p:oleObj>
              </mc:Choice>
              <mc:Fallback>
                <p:oleObj name="公式" r:id="rId5" imgW="799465" imgH="20320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08363" y="3444875"/>
                        <a:ext cx="2016125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标题 3"/>
          <p:cNvSpPr/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98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9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9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/>
          <p:cNvPicPr>
            <a:picLocks noChangeAspect="1"/>
          </p:cNvPicPr>
          <p:nvPr/>
        </p:nvPicPr>
        <p:blipFill>
          <a:blip r:embed="rId1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073" y="2524191"/>
            <a:ext cx="12190013" cy="429698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356175" y="1845366"/>
            <a:ext cx="4572000" cy="2215515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kumimoji="1" lang="zh-CN" altLang="en-US" sz="7200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rPr>
              <a:t>排列与组合</a:t>
            </a:r>
            <a:endParaRPr kumimoji="1" lang="zh-CN" altLang="en-US" sz="7200" dirty="0">
              <a:solidFill>
                <a:schemeClr val="accen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  <a:p>
            <a:pPr algn="l"/>
            <a:r>
              <a:rPr kumimoji="1" lang="zh-CN" altLang="en-US" sz="7200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rPr>
              <a:t> </a:t>
            </a:r>
            <a:r>
              <a:rPr kumimoji="1" lang="en-US" altLang="zh-CN" sz="7200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rPr>
              <a:t>   </a:t>
            </a:r>
            <a:r>
              <a:rPr kumimoji="1" lang="zh-CN" altLang="en-US" sz="7200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rPr>
              <a:t>进阶篇</a:t>
            </a:r>
            <a:endParaRPr kumimoji="1" lang="zh-CN" altLang="en-US" sz="7200" dirty="0">
              <a:solidFill>
                <a:schemeClr val="accen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5383346" y="3627164"/>
            <a:ext cx="180000" cy="18000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5786758" y="3627164"/>
            <a:ext cx="180000" cy="18000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6190170" y="3627164"/>
            <a:ext cx="180000" cy="18000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5141843"/>
            <a:ext cx="12192000" cy="1716157"/>
          </a:xfrm>
          <a:prstGeom prst="rect">
            <a:avLst/>
          </a:prstGeom>
          <a:solidFill>
            <a:srgbClr val="0F69AD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88285" y="1924685"/>
            <a:ext cx="2153285" cy="1883410"/>
          </a:xfrm>
          <a:prstGeom prst="rect">
            <a:avLst/>
          </a:prstGeom>
          <a:noFill/>
          <a:ln w="38100" cap="flat" cmpd="sng" algn="ctr">
            <a:solidFill>
              <a:srgbClr val="0F69AD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220595" y="1924685"/>
            <a:ext cx="1014730" cy="1883410"/>
          </a:xfrm>
          <a:prstGeom prst="rect">
            <a:avLst/>
          </a:prstGeom>
          <a:solidFill>
            <a:srgbClr val="144A74"/>
          </a:solidFill>
          <a:ln w="38100" cap="flat" cmpd="sng" algn="ctr">
            <a:solidFill>
              <a:srgbClr val="0F69AD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461350" y="2183527"/>
            <a:ext cx="1219200" cy="147701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kumimoji="1" lang="en-US" altLang="zh-CN" sz="9600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rPr>
              <a:t>06</a:t>
            </a:r>
            <a:endParaRPr kumimoji="1" lang="zh-CN" altLang="en-US" sz="9600" dirty="0">
              <a:solidFill>
                <a:schemeClr val="accen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多重集的排列数</a:t>
            </a:r>
            <a:r>
              <a:rPr lang="en-US" altLang="zh-CN"/>
              <a:t> | </a:t>
            </a:r>
            <a:r>
              <a:rPr lang="zh-CN" altLang="en-US"/>
              <a:t>多重组合数</a:t>
            </a:r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algn="l">
                  <a:buClrTx/>
                  <a:buSzTx/>
                </a:pPr>
                <a:r>
                  <a:rPr lang="zh-CN" altLang="en-US" sz="2400"/>
                  <a:t>接下来我们介绍一些排列组合的变种。</a:t>
                </a:r>
                <a:endParaRPr lang="zh-CN" altLang="en-US" sz="2400"/>
              </a:p>
              <a:p>
                <a:pPr algn="l">
                  <a:buClrTx/>
                  <a:buSzTx/>
                </a:pPr>
                <a:r>
                  <a:rPr lang="zh-CN" altLang="en-US" sz="2400"/>
                  <a:t>大家一定要区分</a:t>
                </a:r>
                <a:r>
                  <a:rPr sz="2400"/>
                  <a:t> </a:t>
                </a:r>
                <a:r>
                  <a:rPr lang="zh-CN" altLang="en-US" sz="2400"/>
                  <a:t>多重组合数</a:t>
                </a:r>
                <a:r>
                  <a:rPr sz="2400"/>
                  <a:t> </a:t>
                </a:r>
                <a:r>
                  <a:rPr lang="zh-CN" altLang="en-US" sz="2400"/>
                  <a:t>与</a:t>
                </a:r>
                <a:r>
                  <a:rPr sz="2400"/>
                  <a:t> </a:t>
                </a:r>
                <a:r>
                  <a:rPr lang="zh-CN" altLang="en-US" sz="2400"/>
                  <a:t>多重集的组合数！两者是完全不同的概念！</a:t>
                </a:r>
                <a:endParaRPr lang="zh-CN" altLang="en-US" sz="2400"/>
              </a:p>
              <a:p>
                <a:pPr algn="l">
                  <a:buClrTx/>
                  <a:buSzTx/>
                </a:pPr>
                <a:r>
                  <a:rPr lang="zh-CN" altLang="en-US" sz="2400"/>
                  <a:t>多重集是指包含重复元素的广义集合。</a:t>
                </a:r>
                <a:endParaRPr lang="zh-CN" altLang="en-US" sz="2400"/>
              </a:p>
              <a:p>
                <a:pPr algn="l">
                  <a:buClrTx/>
                  <a:buSzTx/>
                </a:pPr>
                <a:r>
                  <a:rPr lang="zh-CN" altLang="en-US" sz="2400"/>
                  <a:t>设集合</a:t>
                </a:r>
                <a:r>
                  <a:rPr sz="2400"/>
                  <a:t>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𝑆</m:t>
                    </m:r>
                    <m:r>
                      <a:rPr lang="en-US" altLang="zh-CN" sz="24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={</m:t>
                    </m:r>
                    <m:sSub>
                      <m:sSubPr>
                        <m:ctrlP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sz="24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,⋯,</m:t>
                    </m:r>
                    <m:sSub>
                      <m:sSubPr>
                        <m:ctrlP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𝑘</m:t>
                        </m:r>
                      </m:sub>
                    </m:sSub>
                    <m:sSub>
                      <m:sSubPr>
                        <m:ctrlP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𝑘</m:t>
                        </m:r>
                      </m:sub>
                    </m:sSub>
                    <m:r>
                      <a:rPr lang="en-US" altLang="zh-CN" sz="24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}</m:t>
                    </m:r>
                  </m:oMath>
                </a14:m>
                <a:r>
                  <a:rPr sz="2400"/>
                  <a:t> </a:t>
                </a:r>
                <a:r>
                  <a:rPr lang="zh-CN" altLang="en-US" sz="2400"/>
                  <a:t>表示由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个</m:t>
                    </m:r>
                    <m:sSub>
                      <m:sSubPr>
                        <m:ctrlP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sz="24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个</m:t>
                    </m:r>
                    <m:sSub>
                      <m:sSubPr>
                        <m:ctrlP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sz="24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⋯,</m:t>
                        </m:r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𝑘</m:t>
                        </m:r>
                      </m:sub>
                    </m:sSub>
                    <m:r>
                      <a:rPr lang="en-US" altLang="zh-CN" sz="24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个</m:t>
                    </m:r>
                    <m:sSub>
                      <m:sSubPr>
                        <m:ctrlP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sz="2400"/>
                  <a:t> </a:t>
                </a:r>
                <a:r>
                  <a:rPr lang="zh-CN" altLang="en-US" sz="2400"/>
                  <a:t>组成的多重集</a:t>
                </a:r>
                <a:r>
                  <a:rPr sz="2400"/>
                  <a:t>.</a:t>
                </a:r>
                <a:endParaRPr sz="2400"/>
              </a:p>
              <a:p>
                <a:pPr algn="l">
                  <a:buClrTx/>
                  <a:buSzTx/>
                </a:pPr>
                <a:r>
                  <a:rPr sz="2400"/>
                  <a:t>S </a:t>
                </a:r>
                <a:r>
                  <a:rPr lang="zh-CN" altLang="en-US" sz="2400"/>
                  <a:t>的全排列个数为</a:t>
                </a:r>
                <a:r>
                  <a:rPr lang="en-US" altLang="zh-CN" sz="2400"/>
                  <a:t>: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!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!</m:t>
                        </m:r>
                        <m:sSub>
                          <m:sSubPr>
                            <m:ctrlPr>
                              <a:rPr lang="en-US" altLang="zh-CN" sz="2400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!⋯</m:t>
                        </m:r>
                        <m:sSub>
                          <m:sSubPr>
                            <m:ctrlPr>
                              <a:rPr lang="en-US" altLang="zh-CN" sz="2400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zh-CN" sz="2400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!</m:t>
                        </m:r>
                      </m:den>
                    </m:f>
                    <m:r>
                      <a:rPr lang="en-US" altLang="zh-CN" sz="24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!</m:t>
                        </m:r>
                      </m:num>
                      <m:den>
                        <m:nary>
                          <m:naryPr>
                            <m:chr m:val="∏"/>
                            <m:limLoc m:val="undOvr"/>
                            <m:ctrlPr>
                              <a:rPr lang="en-US" altLang="zh-CN" sz="2400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altLang="zh-CN" sz="2400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altLang="zh-CN" sz="2400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1</m:t>
                            </m:r>
                          </m:sub>
                          <m:sup>
                            <m:r>
                              <a:rPr lang="en-US" altLang="zh-CN" sz="2400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𝑘</m:t>
                            </m:r>
                          </m:sup>
                          <m:e>
                            <m:sSub>
                              <m:sSubPr>
                                <m:ctrlPr>
                                  <a:rPr lang="en-US" altLang="zh-CN" sz="2400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  <m:sub>
                                <m:r>
                                  <a:rPr lang="en-US" altLang="zh-CN" sz="2400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  <m:r>
                              <a:rPr lang="en-US" altLang="zh-CN" sz="2400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!</m:t>
                            </m:r>
                          </m:e>
                        </m:nary>
                      </m:den>
                    </m:f>
                  </m:oMath>
                </a14:m>
                <a:endParaRPr lang="en-US" altLang="zh-CN" sz="2400"/>
              </a:p>
              <a:p>
                <a:pPr marL="0" indent="0" algn="l">
                  <a:buClrTx/>
                  <a:buSzTx/>
                  <a:buNone/>
                </a:pPr>
                <a:r>
                  <a:rPr lang="en-US" altLang="zh-CN" sz="2400"/>
                  <a:t>   </a:t>
                </a:r>
                <a:endParaRPr sz="2500"/>
              </a:p>
            </p:txBody>
          </p:sp>
        </mc:Choice>
        <mc:Fallback>
          <p:sp>
            <p:nvSpPr>
              <p:cNvPr id="3" name="内容占位符 2"/>
              <p:cNvSpPr>
                <a:spLocks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1"/>
                <a:stretch>
                  <a:fillRect l="-5" r="-1287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p>
                <a:pPr algn="l">
                  <a:buClrTx/>
                  <a:buSzTx/>
                </a:pPr>
                <a:r>
                  <a:rPr sz="2400">
                    <a:sym typeface="+mn-ea"/>
                  </a:rPr>
                  <a:t>相当于把相同元素的排列数除掉了。具体地，你可以认为你有 k 种不一样的球，每种球的个数分别是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sz="2400"/>
                        </m:ctrlPr>
                      </m:sSubPr>
                      <m:e>
                        <m:r>
                          <a:rPr sz="240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sz="240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sz="240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sz="2400"/>
                        </m:ctrlPr>
                      </m:sSubPr>
                      <m:e>
                        <m:r>
                          <a:rPr sz="240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sz="240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sz="2400">
                        <a:latin typeface="Cambria Math" panose="02040503050406030204" pitchFamily="18" charset="0"/>
                      </a:rPr>
                      <m:t>,⋯,</m:t>
                    </m:r>
                    <m:sSub>
                      <m:sSubPr>
                        <m:ctrlPr>
                          <a:rPr sz="2400"/>
                        </m:ctrlPr>
                      </m:sSubPr>
                      <m:e>
                        <m:r>
                          <a:rPr sz="240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sz="2400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sz="2400">
                    <a:sym typeface="+mn-ea"/>
                  </a:rPr>
                  <a:t>，且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sz="2400"/>
                        </m:ctrlPr>
                      </m:sSubPr>
                      <m:e>
                        <m:r>
                          <a:rPr sz="240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sz="2400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sz="240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sz="240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sz="240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sz="2400"/>
                        </m:ctrlPr>
                      </m:sSubPr>
                      <m:e>
                        <m:r>
                          <a:rPr sz="240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sz="240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sz="2400">
                        <a:latin typeface="Cambria Math" panose="02040503050406030204" pitchFamily="18" charset="0"/>
                      </a:rPr>
                      <m:t>+⋯+</m:t>
                    </m:r>
                    <m:sSub>
                      <m:sSubPr>
                        <m:ctrlPr>
                          <a:rPr sz="2400"/>
                        </m:ctrlPr>
                      </m:sSubPr>
                      <m:e>
                        <m:r>
                          <a:rPr sz="240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sz="2400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sz="2400">
                    <a:sym typeface="+mn-ea"/>
                  </a:rPr>
                  <a:t>。这 n 个球的全排列数就是多重集的排列数。多重集的排列数常被称作多重组合数。我们可以用多重组合数的符号表示上式： </a:t>
                </a:r>
                <a:endParaRPr sz="2400"/>
              </a:p>
              <a:p>
                <a:pPr marL="0" indent="0" algn="l">
                  <a:buClrTx/>
                  <a:buSzTx/>
                  <a:buNone/>
                </a:pPr>
                <a:r>
                  <a:rPr sz="2400">
                    <a:sym typeface="+mn-ea"/>
                  </a:rPr>
                  <a:t>  </a:t>
                </a:r>
                <a:r>
                  <a:rPr lang="en-US" altLang="zh-CN" sz="2400">
                    <a:sym typeface="+mn-ea"/>
                  </a:rPr>
                  <a:t>      </a:t>
                </a:r>
                <a:r>
                  <a:rPr sz="2400">
                    <a:sym typeface="+mn-ea"/>
                  </a:rPr>
                  <a:t>   </a:t>
                </a:r>
                <a14:m>
                  <m:oMath xmlns:m="http://schemas.openxmlformats.org/officeDocument/2006/math">
                    <m:d>
                      <m:dPr>
                        <m:ctrlPr>
                          <a:rPr sz="2400"/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sz="2400"/>
                            </m:ctrlPr>
                          </m:mPr>
                          <m:mr>
                            <m:e>
                              <m:r>
                                <a:rPr sz="240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sz="2400"/>
                                  </m:ctrlPr>
                                </m:sSubPr>
                                <m:e>
                                  <m:r>
                                    <a:rPr sz="240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e>
                                <m:sub>
                                  <m:r>
                                    <a:rPr sz="240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sz="240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sz="2400"/>
                                  </m:ctrlPr>
                                </m:sSubPr>
                                <m:e>
                                  <m:r>
                                    <a:rPr sz="240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e>
                                <m:sub>
                                  <m:r>
                                    <a:rPr sz="240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sz="2400">
                                  <a:latin typeface="Cambria Math" panose="02040503050406030204" pitchFamily="18" charset="0"/>
                                </a:rPr>
                                <m:t>,⋯,</m:t>
                              </m:r>
                              <m:sSub>
                                <m:sSubPr>
                                  <m:ctrlPr>
                                    <a:rPr sz="2400"/>
                                  </m:ctrlPr>
                                </m:sSubPr>
                                <m:e>
                                  <m:r>
                                    <a:rPr sz="240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e>
                                <m:sub>
                                  <m:r>
                                    <a:rPr sz="2400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sz="240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sz="2400"/>
                        </m:ctrlPr>
                      </m:fPr>
                      <m:num>
                        <m:r>
                          <a:rPr sz="240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sz="2400">
                            <a:latin typeface="Cambria Math" panose="02040503050406030204" pitchFamily="18" charset="0"/>
                          </a:rPr>
                          <m:t>!</m:t>
                        </m:r>
                      </m:num>
                      <m:den>
                        <m:sSub>
                          <m:sSubPr>
                            <m:ctrlPr>
                              <a:rPr sz="2400"/>
                            </m:ctrlPr>
                          </m:sSubPr>
                          <m:e>
                            <m:r>
                              <a:rPr sz="240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sz="240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sz="2400">
                            <a:latin typeface="Cambria Math" panose="02040503050406030204" pitchFamily="18" charset="0"/>
                          </a:rPr>
                          <m:t>!</m:t>
                        </m:r>
                        <m:sSub>
                          <m:sSubPr>
                            <m:ctrlPr>
                              <a:rPr sz="2400"/>
                            </m:ctrlPr>
                          </m:sSubPr>
                          <m:e>
                            <m:r>
                              <a:rPr sz="240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sz="24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sz="2400">
                            <a:latin typeface="Cambria Math" panose="02040503050406030204" pitchFamily="18" charset="0"/>
                          </a:rPr>
                          <m:t>!⋯</m:t>
                        </m:r>
                        <m:sSub>
                          <m:sSubPr>
                            <m:ctrlPr>
                              <a:rPr sz="2400"/>
                            </m:ctrlPr>
                          </m:sSubPr>
                          <m:e>
                            <m:r>
                              <a:rPr sz="240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sz="240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  <m:r>
                          <a:rPr sz="2400">
                            <a:latin typeface="Cambria Math" panose="02040503050406030204" pitchFamily="18" charset="0"/>
                          </a:rPr>
                          <m:t>!</m:t>
                        </m:r>
                      </m:den>
                    </m:f>
                    <m:r>
                      <a:rPr sz="240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sz="2400"/>
                        </m:ctrlPr>
                      </m:fPr>
                      <m:num>
                        <m:r>
                          <a:rPr sz="240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sz="2400">
                            <a:latin typeface="Cambria Math" panose="02040503050406030204" pitchFamily="18" charset="0"/>
                          </a:rPr>
                          <m:t>!</m:t>
                        </m:r>
                      </m:num>
                      <m:den>
                        <m:nary>
                          <m:naryPr>
                            <m:chr m:val="∏"/>
                            <m:limLoc m:val="undOvr"/>
                            <m:ctrlPr>
                              <a:rPr sz="2400"/>
                            </m:ctrlPr>
                          </m:naryPr>
                          <m:sub>
                            <m:r>
                              <a:rPr sz="2400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sz="2400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sz="240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  <m:sup>
                            <m:r>
                              <a:rPr sz="240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p>
                          <m:e>
                            <m:sSub>
                              <m:sSubPr>
                                <m:ctrlPr>
                                  <a:rPr sz="2400"/>
                                </m:ctrlPr>
                              </m:sSubPr>
                              <m:e>
                                <m:r>
                                  <a:rPr sz="2400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  <m:sub>
                                <m:r>
                                  <a:rPr sz="240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  <m:r>
                              <a:rPr sz="2400">
                                <a:latin typeface="Cambria Math" panose="02040503050406030204" pitchFamily="18" charset="0"/>
                              </a:rPr>
                              <m:t>!</m:t>
                            </m:r>
                          </m:e>
                        </m:nary>
                      </m:den>
                    </m:f>
                  </m:oMath>
                </a14:m>
                <a:endParaRPr sz="2400"/>
              </a:p>
              <a:p>
                <a:pPr algn="l">
                  <a:buClrTx/>
                  <a:buSzTx/>
                </a:pPr>
                <a:r>
                  <a:rPr lang="zh-CN" altLang="en-US" sz="2400"/>
                  <a:t>示例：有</a:t>
                </a:r>
                <a:r>
                  <a:rPr sz="2400"/>
                  <a:t> 3 </a:t>
                </a:r>
                <a:r>
                  <a:rPr lang="zh-CN" altLang="en-US" sz="2400"/>
                  <a:t>个红球，</a:t>
                </a:r>
                <a:r>
                  <a:rPr sz="2400"/>
                  <a:t>2 </a:t>
                </a:r>
                <a:r>
                  <a:rPr lang="zh-CN" altLang="en-US" sz="2400"/>
                  <a:t>个白球，全排列数为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3</m:t>
                        </m:r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2</m:t>
                        </m:r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)!</m:t>
                        </m:r>
                      </m:num>
                      <m:den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3</m:t>
                        </m:r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!</m:t>
                        </m:r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2</m:t>
                        </m:r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!</m:t>
                        </m:r>
                      </m:den>
                    </m:f>
                    <m:r>
                      <a:rPr lang="en-US" altLang="zh-CN" sz="24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=</m:t>
                    </m:r>
                    <m:r>
                      <a:rPr lang="en-US" altLang="zh-CN" sz="24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10</m:t>
                    </m:r>
                  </m:oMath>
                </a14:m>
                <a:r>
                  <a:rPr lang="zh-CN" altLang="en-US" sz="2400"/>
                  <a:t>种</a:t>
                </a:r>
                <a:endParaRPr lang="zh-CN" altLang="en-US" sz="2400"/>
              </a:p>
            </p:txBody>
          </p:sp>
        </mc:Choice>
        <mc:Fallback>
          <p:sp>
            <p:nvSpPr>
              <p:cNvPr id="3" name="内容占位符 2"/>
              <p:cNvSpPr>
                <a:spLocks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1"/>
                <a:stretch>
                  <a:fillRect l="-5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FC99200B-3A7C-4650-9598-E9AF675E8EFF}" type="datetime1">
              <a:rPr kumimoji="0" lang="zh-CN" altLang="en-US" sz="1400" b="0" smtClean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7411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D999C6BB-DAA6-4A8D-8F60-FC2E366B34C8}" type="slidenum">
              <a:rPr kumimoji="0" lang="en-US" altLang="zh-CN" sz="1400" b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07059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40080" y="988695"/>
            <a:ext cx="10742930" cy="5490845"/>
          </a:xfrm>
        </p:spPr>
        <p:txBody>
          <a:bodyPr/>
          <a:lstStyle/>
          <a:p>
            <a:pPr algn="just" eaLnBrk="1" hangingPunct="1">
              <a:lnSpc>
                <a:spcPct val="120000"/>
              </a:lnSpc>
              <a:buSzTx/>
            </a:pPr>
            <a:r>
              <a:rPr lang="zh-CN" altLang="en-US" sz="2000"/>
              <a:t>例</a:t>
            </a:r>
            <a:r>
              <a:rPr lang="en-US" altLang="zh-CN" sz="2000">
                <a:latin typeface="Times New Roman" panose="02020603050405020304" pitchFamily="18" charset="0"/>
              </a:rPr>
              <a:t> N={1,2,…,500}</a:t>
            </a:r>
            <a:r>
              <a:rPr lang="zh-CN" altLang="en-US" sz="2000"/>
              <a:t>，求</a:t>
            </a:r>
            <a:r>
              <a:rPr lang="en-US" altLang="zh-CN" sz="2000">
                <a:latin typeface="Times New Roman" panose="02020603050405020304" pitchFamily="18" charset="0"/>
              </a:rPr>
              <a:t>N</a:t>
            </a:r>
            <a:r>
              <a:rPr lang="zh-CN" altLang="en-US" sz="2000"/>
              <a:t>中能被</a:t>
            </a:r>
            <a:r>
              <a:rPr lang="en-US" altLang="zh-CN" sz="2000">
                <a:latin typeface="Times New Roman" panose="02020603050405020304" pitchFamily="18" charset="0"/>
              </a:rPr>
              <a:t>2</a:t>
            </a:r>
            <a:r>
              <a:rPr lang="zh-CN" altLang="en-US" sz="2000">
                <a:latin typeface="Times New Roman" panose="02020603050405020304" pitchFamily="18" charset="0"/>
              </a:rPr>
              <a:t>，</a:t>
            </a:r>
            <a:r>
              <a:rPr lang="en-US" altLang="zh-CN" sz="2000">
                <a:latin typeface="Times New Roman" panose="02020603050405020304" pitchFamily="18" charset="0"/>
              </a:rPr>
              <a:t>3</a:t>
            </a:r>
            <a:r>
              <a:rPr lang="zh-CN" altLang="en-US" sz="2000">
                <a:latin typeface="Times New Roman" panose="02020603050405020304" pitchFamily="18" charset="0"/>
              </a:rPr>
              <a:t>，</a:t>
            </a:r>
            <a:r>
              <a:rPr lang="en-US" altLang="zh-CN" sz="2000">
                <a:latin typeface="Times New Roman" panose="02020603050405020304" pitchFamily="18" charset="0"/>
              </a:rPr>
              <a:t>5</a:t>
            </a:r>
            <a:r>
              <a:rPr lang="zh-CN" altLang="en-US" sz="2000"/>
              <a:t>整除的数的个数。</a:t>
            </a:r>
            <a:endParaRPr lang="zh-CN" altLang="en-US" sz="2000"/>
          </a:p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None/>
            </a:pPr>
            <a:r>
              <a:rPr lang="zh-CN" altLang="en-US" sz="2000"/>
              <a:t>     解 设            </a:t>
            </a:r>
            <a:r>
              <a:rPr lang="en-US" altLang="zh-CN" sz="2000"/>
              <a:t>  </a:t>
            </a:r>
            <a:r>
              <a:rPr lang="zh-CN" altLang="en-US" sz="2000"/>
              <a:t> 分别为被</a:t>
            </a:r>
            <a:r>
              <a:rPr lang="en-US" altLang="zh-CN" sz="2000">
                <a:latin typeface="Times New Roman" panose="02020603050405020304" pitchFamily="18" charset="0"/>
              </a:rPr>
              <a:t>2</a:t>
            </a:r>
            <a:r>
              <a:rPr lang="zh-CN" altLang="en-US" sz="2000">
                <a:latin typeface="Times New Roman" panose="02020603050405020304" pitchFamily="18" charset="0"/>
              </a:rPr>
              <a:t>、</a:t>
            </a:r>
            <a:r>
              <a:rPr lang="en-US" altLang="zh-CN" sz="2000">
                <a:latin typeface="Times New Roman" panose="02020603050405020304" pitchFamily="18" charset="0"/>
              </a:rPr>
              <a:t>3</a:t>
            </a:r>
            <a:r>
              <a:rPr lang="zh-CN" altLang="en-US" sz="2000">
                <a:latin typeface="Times New Roman" panose="02020603050405020304" pitchFamily="18" charset="0"/>
              </a:rPr>
              <a:t>、</a:t>
            </a:r>
            <a:r>
              <a:rPr lang="en-US" altLang="zh-CN" sz="2000">
                <a:latin typeface="Times New Roman" panose="02020603050405020304" pitchFamily="18" charset="0"/>
              </a:rPr>
              <a:t>5</a:t>
            </a:r>
            <a:r>
              <a:rPr lang="zh-CN" altLang="en-US" sz="2000"/>
              <a:t>整除的数的集合。那么有</a:t>
            </a:r>
            <a:endParaRPr lang="zh-CN" altLang="en-US" sz="2000"/>
          </a:p>
        </p:txBody>
      </p:sp>
      <p:sp>
        <p:nvSpPr>
          <p:cNvPr id="17414" name="Rectangle 4"/>
          <p:cNvSpPr>
            <a:spLocks noChangeArrowheads="1"/>
          </p:cNvSpPr>
          <p:nvPr/>
        </p:nvSpPr>
        <p:spPr bwMode="auto">
          <a:xfrm>
            <a:off x="555783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7415" name="Rectangle 5"/>
          <p:cNvSpPr>
            <a:spLocks noChangeArrowheads="1"/>
          </p:cNvSpPr>
          <p:nvPr/>
        </p:nvSpPr>
        <p:spPr bwMode="auto">
          <a:xfrm>
            <a:off x="5600700" y="3314700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7416" name="Rectangle 6"/>
          <p:cNvSpPr>
            <a:spLocks noChangeArrowheads="1"/>
          </p:cNvSpPr>
          <p:nvPr/>
        </p:nvSpPr>
        <p:spPr bwMode="auto">
          <a:xfrm>
            <a:off x="557688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7417" name="Rectangle 7"/>
          <p:cNvSpPr>
            <a:spLocks noChangeArrowheads="1"/>
          </p:cNvSpPr>
          <p:nvPr/>
        </p:nvSpPr>
        <p:spPr bwMode="auto">
          <a:xfrm>
            <a:off x="5867400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7418" name="Rectangle 8"/>
          <p:cNvSpPr>
            <a:spLocks noChangeArrowheads="1"/>
          </p:cNvSpPr>
          <p:nvPr/>
        </p:nvSpPr>
        <p:spPr bwMode="auto">
          <a:xfrm>
            <a:off x="4872038" y="3219450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7419" name="Rectangle 9"/>
          <p:cNvSpPr>
            <a:spLocks noChangeArrowheads="1"/>
          </p:cNvSpPr>
          <p:nvPr/>
        </p:nvSpPr>
        <p:spPr bwMode="auto">
          <a:xfrm>
            <a:off x="5491163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7420" name="Rectangle 10"/>
          <p:cNvSpPr>
            <a:spLocks noChangeArrowheads="1"/>
          </p:cNvSpPr>
          <p:nvPr/>
        </p:nvSpPr>
        <p:spPr bwMode="auto">
          <a:xfrm>
            <a:off x="519588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7422" name="Rectangle 15"/>
          <p:cNvSpPr>
            <a:spLocks noChangeArrowheads="1"/>
          </p:cNvSpPr>
          <p:nvPr/>
        </p:nvSpPr>
        <p:spPr bwMode="auto">
          <a:xfrm>
            <a:off x="1524000" y="3089276"/>
            <a:ext cx="30988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705934" name="Object 14"/>
          <p:cNvGraphicFramePr>
            <a:graphicFrameLocks noChangeAspect="1"/>
          </p:cNvGraphicFramePr>
          <p:nvPr/>
        </p:nvGraphicFramePr>
        <p:xfrm>
          <a:off x="1942465" y="1553210"/>
          <a:ext cx="1064895" cy="3727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公式" r:id="rId1" imgW="647700" imgH="228600" progId="Equation.3">
                  <p:embed/>
                </p:oleObj>
              </mc:Choice>
              <mc:Fallback>
                <p:oleObj name="公式" r:id="rId1" imgW="647700" imgH="2286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42465" y="1553210"/>
                        <a:ext cx="1064895" cy="3727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24" name="Rectangle 17"/>
          <p:cNvSpPr>
            <a:spLocks noChangeArrowheads="1"/>
          </p:cNvSpPr>
          <p:nvPr/>
        </p:nvSpPr>
        <p:spPr bwMode="auto">
          <a:xfrm>
            <a:off x="1524000" y="3089276"/>
            <a:ext cx="30988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7425" name="Rectangle 19"/>
          <p:cNvSpPr>
            <a:spLocks noChangeArrowheads="1"/>
          </p:cNvSpPr>
          <p:nvPr/>
        </p:nvSpPr>
        <p:spPr bwMode="auto">
          <a:xfrm>
            <a:off x="1524000" y="3084513"/>
            <a:ext cx="30988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7426" name="Rectangle 21"/>
          <p:cNvSpPr>
            <a:spLocks noChangeArrowheads="1"/>
          </p:cNvSpPr>
          <p:nvPr/>
        </p:nvSpPr>
        <p:spPr bwMode="auto">
          <a:xfrm>
            <a:off x="1524000" y="2984501"/>
            <a:ext cx="30988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705940" name="Object 20"/>
          <p:cNvGraphicFramePr>
            <a:graphicFrameLocks noChangeAspect="1"/>
          </p:cNvGraphicFramePr>
          <p:nvPr/>
        </p:nvGraphicFramePr>
        <p:xfrm>
          <a:off x="987108" y="2309178"/>
          <a:ext cx="2592387" cy="966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公式" r:id="rId3" imgW="1180465" imgH="444500" progId="Equation.3">
                  <p:embed/>
                </p:oleObj>
              </mc:Choice>
              <mc:Fallback>
                <p:oleObj name="公式" r:id="rId3" imgW="1180465" imgH="44450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7108" y="2309178"/>
                        <a:ext cx="2592387" cy="966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28" name="Rectangle 23"/>
          <p:cNvSpPr>
            <a:spLocks noChangeArrowheads="1"/>
          </p:cNvSpPr>
          <p:nvPr/>
        </p:nvSpPr>
        <p:spPr bwMode="auto">
          <a:xfrm>
            <a:off x="1524000" y="2984501"/>
            <a:ext cx="30988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705942" name="Object 22"/>
          <p:cNvGraphicFramePr>
            <a:graphicFrameLocks noChangeAspect="1"/>
          </p:cNvGraphicFramePr>
          <p:nvPr/>
        </p:nvGraphicFramePr>
        <p:xfrm>
          <a:off x="3962083" y="2350453"/>
          <a:ext cx="2670175" cy="995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公式" r:id="rId5" imgW="1180465" imgH="444500" progId="Equation.3">
                  <p:embed/>
                </p:oleObj>
              </mc:Choice>
              <mc:Fallback>
                <p:oleObj name="公式" r:id="rId5" imgW="1180465" imgH="444500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083" y="2350453"/>
                        <a:ext cx="2670175" cy="995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30" name="Rectangle 25"/>
          <p:cNvSpPr>
            <a:spLocks noChangeArrowheads="1"/>
          </p:cNvSpPr>
          <p:nvPr/>
        </p:nvSpPr>
        <p:spPr bwMode="auto">
          <a:xfrm>
            <a:off x="1524000" y="2984501"/>
            <a:ext cx="30988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705944" name="Object 24"/>
          <p:cNvGraphicFramePr>
            <a:graphicFrameLocks noChangeAspect="1"/>
          </p:cNvGraphicFramePr>
          <p:nvPr/>
        </p:nvGraphicFramePr>
        <p:xfrm>
          <a:off x="7198360" y="2223770"/>
          <a:ext cx="2663825" cy="995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公式" r:id="rId7" imgW="1180465" imgH="444500" progId="Equation.3">
                  <p:embed/>
                </p:oleObj>
              </mc:Choice>
              <mc:Fallback>
                <p:oleObj name="公式" r:id="rId7" imgW="1180465" imgH="444500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98360" y="2223770"/>
                        <a:ext cx="2663825" cy="995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32" name="Rectangle 27"/>
          <p:cNvSpPr>
            <a:spLocks noChangeArrowheads="1"/>
          </p:cNvSpPr>
          <p:nvPr/>
        </p:nvSpPr>
        <p:spPr bwMode="auto">
          <a:xfrm>
            <a:off x="1524000" y="2984501"/>
            <a:ext cx="30988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705946" name="Object 26"/>
          <p:cNvGraphicFramePr>
            <a:graphicFrameLocks noChangeAspect="1"/>
          </p:cNvGraphicFramePr>
          <p:nvPr/>
        </p:nvGraphicFramePr>
        <p:xfrm>
          <a:off x="1118553" y="3789998"/>
          <a:ext cx="3240087" cy="1004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公式" r:id="rId9" imgW="1422400" imgH="444500" progId="Equation.3">
                  <p:embed/>
                </p:oleObj>
              </mc:Choice>
              <mc:Fallback>
                <p:oleObj name="公式" r:id="rId9" imgW="1422400" imgH="444500" progId="Equation.3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8553" y="3789998"/>
                        <a:ext cx="3240087" cy="1004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标题 6"/>
          <p:cNvSpPr/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aphicFrame>
        <p:nvGraphicFramePr>
          <p:cNvPr id="18449" name="Object 14"/>
          <p:cNvGraphicFramePr>
            <a:graphicFrameLocks noChangeAspect="1"/>
          </p:cNvGraphicFramePr>
          <p:nvPr/>
        </p:nvGraphicFramePr>
        <p:xfrm>
          <a:off x="5120640" y="3679825"/>
          <a:ext cx="3173413" cy="98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公式" r:id="rId11" imgW="1422400" imgH="444500" progId="Equation.3">
                  <p:embed/>
                </p:oleObj>
              </mc:Choice>
              <mc:Fallback>
                <p:oleObj name="公式" r:id="rId11" imgW="1422400" imgH="4445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20640" y="3679825"/>
                        <a:ext cx="3173413" cy="984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06960" name="Object 16"/>
          <p:cNvGraphicFramePr>
            <a:graphicFrameLocks noChangeAspect="1"/>
          </p:cNvGraphicFramePr>
          <p:nvPr/>
        </p:nvGraphicFramePr>
        <p:xfrm>
          <a:off x="1118553" y="4988243"/>
          <a:ext cx="3311525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公式" r:id="rId13" imgW="1422400" imgH="444500" progId="Equation.3">
                  <p:embed/>
                </p:oleObj>
              </mc:Choice>
              <mc:Fallback>
                <p:oleObj name="公式" r:id="rId13" imgW="1422400" imgH="4445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8553" y="4988243"/>
                        <a:ext cx="3311525" cy="1028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59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5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5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5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5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5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6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多重集的组合数</a:t>
            </a:r>
            <a:r>
              <a:rPr lang="en-US" altLang="zh-CN"/>
              <a:t> 1</a:t>
            </a:r>
            <a:endParaRPr lang="en-US" altLang="zh-CN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algn="l">
                  <a:buClrTx/>
                  <a:buSzTx/>
                </a:pPr>
                <a:r>
                  <a:rPr lang="zh-CN" altLang="en-US" sz="2400"/>
                  <a:t>设</a:t>
                </a:r>
                <a:r>
                  <a:rPr sz="2400"/>
                  <a:t> S</a:t>
                </a:r>
                <a:r>
                  <a:rPr sz="2400">
                    <a:sym typeface="+mn-ea"/>
                  </a:rPr>
                  <a:t>集合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𝑆</m:t>
                    </m:r>
                    <m:r>
                      <a:rPr lang="en-US" altLang="zh-CN" sz="24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={</m:t>
                    </m:r>
                    <m:sSub>
                      <m:sSubPr>
                        <m:ctrlP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sz="24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,⋯,</m:t>
                    </m:r>
                    <m:sSub>
                      <m:sSubPr>
                        <m:ctrlP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𝑘</m:t>
                        </m:r>
                      </m:sub>
                    </m:sSub>
                    <m:sSub>
                      <m:sSubPr>
                        <m:ctrlP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𝑘</m:t>
                        </m:r>
                      </m:sub>
                    </m:sSub>
                    <m:r>
                      <a:rPr lang="en-US" altLang="zh-CN" sz="24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}</m:t>
                    </m:r>
                  </m:oMath>
                </a14:m>
                <a:r>
                  <a:rPr sz="2400">
                    <a:sym typeface="+mn-ea"/>
                  </a:rPr>
                  <a:t> 表示由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个</m:t>
                    </m:r>
                    <m:sSub>
                      <m:sSubPr>
                        <m:ctrlP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sz="24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个</m:t>
                    </m:r>
                    <m:sSub>
                      <m:sSubPr>
                        <m:ctrlP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sz="24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⋯,</m:t>
                        </m:r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𝑘</m:t>
                        </m:r>
                      </m:sub>
                    </m:sSub>
                    <m:r>
                      <a:rPr lang="en-US" altLang="zh-CN" sz="24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个</m:t>
                    </m:r>
                    <m:sSub>
                      <m:sSubPr>
                        <m:ctrlP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sz="2400">
                    <a:sym typeface="+mn-ea"/>
                  </a:rPr>
                  <a:t> 组成的多重集</a:t>
                </a:r>
                <a:r>
                  <a:rPr lang="zh-CN" altLang="en-US" sz="2400"/>
                  <a:t>。那么对于整数</a:t>
                </a:r>
                <a:r>
                  <a:rPr sz="2400"/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400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r</m:t>
                    </m:r>
                    <m:r>
                      <a:rPr lang="en-US" sz="2400">
                        <a:solidFill>
                          <a:srgbClr val="C00000"/>
                        </a:solidFill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(</m:t>
                    </m:r>
                    <m:r>
                      <m:rPr>
                        <m:sty m:val="p"/>
                      </m:rPr>
                      <a:rPr lang="en-US" sz="2400">
                        <a:solidFill>
                          <a:srgbClr val="C00000"/>
                        </a:solidFill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r</m:t>
                    </m:r>
                    <m:r>
                      <a:rPr lang="en-US" sz="2400">
                        <a:solidFill>
                          <a:srgbClr val="C00000"/>
                        </a:solidFill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&lt;</m:t>
                    </m:r>
                    <m:sSub>
                      <m:sSubPr>
                        <m:ctrlPr>
                          <a:rPr lang="en-US" sz="24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sz="24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sz="2400">
                        <a:solidFill>
                          <a:srgbClr val="C00000"/>
                        </a:solidFill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 , ∀</m:t>
                    </m:r>
                    <m:r>
                      <m:rPr>
                        <m:sty m:val="p"/>
                      </m:rPr>
                      <a:rPr lang="en-US" sz="2400">
                        <a:solidFill>
                          <a:srgbClr val="C00000"/>
                        </a:solidFill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i</m:t>
                    </m:r>
                    <m:r>
                      <a:rPr lang="en-US" sz="2400">
                        <a:solidFill>
                          <a:srgbClr val="C00000"/>
                        </a:solidFill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∈[</m:t>
                    </m:r>
                    <m:r>
                      <a:rPr lang="en-US" sz="2400">
                        <a:solidFill>
                          <a:srgbClr val="C00000"/>
                        </a:solidFill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1</m:t>
                    </m:r>
                    <m:r>
                      <a:rPr lang="en-US" sz="2400">
                        <a:solidFill>
                          <a:srgbClr val="C00000"/>
                        </a:solidFill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,</m:t>
                    </m:r>
                    <m:r>
                      <m:rPr>
                        <m:sty m:val="p"/>
                      </m:rPr>
                      <a:rPr lang="en-US" sz="2400">
                        <a:solidFill>
                          <a:srgbClr val="C00000"/>
                        </a:solidFill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k</m:t>
                    </m:r>
                    <m:r>
                      <a:rPr lang="en-US" sz="2400">
                        <a:solidFill>
                          <a:srgbClr val="C00000"/>
                        </a:solidFill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])</m:t>
                    </m:r>
                  </m:oMath>
                </a14:m>
                <a:r>
                  <a:rPr lang="zh-CN" altLang="en-US" sz="2400"/>
                  <a:t>，从</a:t>
                </a:r>
                <a:r>
                  <a:rPr sz="2400"/>
                  <a:t> S </a:t>
                </a:r>
                <a:r>
                  <a:rPr lang="zh-CN" altLang="en-US" sz="2400"/>
                  <a:t>中选择</a:t>
                </a:r>
                <a:r>
                  <a:rPr sz="2400"/>
                  <a:t>r</a:t>
                </a:r>
                <a:r>
                  <a:rPr lang="zh-CN" altLang="en-US" sz="2400"/>
                  <a:t>个元素组成一个多重集的方案数就是</a:t>
                </a:r>
                <a:r>
                  <a:rPr sz="2400"/>
                  <a:t> </a:t>
                </a:r>
                <a:r>
                  <a:rPr lang="zh-CN" altLang="en-US" sz="2400">
                    <a:solidFill>
                      <a:srgbClr val="FF0000"/>
                    </a:solidFill>
                  </a:rPr>
                  <a:t>多重集的组合数</a:t>
                </a:r>
                <a:r>
                  <a:rPr lang="zh-CN" altLang="en-US" sz="2400"/>
                  <a:t>。</a:t>
                </a:r>
                <a:endParaRPr lang="zh-CN" altLang="en-US" sz="2400"/>
              </a:p>
              <a:p>
                <a:pPr algn="l">
                  <a:buClrTx/>
                  <a:buSzTx/>
                </a:pPr>
                <a:r>
                  <a:rPr lang="zh-CN" altLang="en-US" sz="2400"/>
                  <a:t>这个问题等价于</a:t>
                </a:r>
                <a:r>
                  <a:rPr sz="240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sz="24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+⋯+</m:t>
                    </m:r>
                    <m:sSub>
                      <m:sSubPr>
                        <m:ctrlP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𝑘</m:t>
                        </m:r>
                      </m:sub>
                    </m:sSub>
                    <m:r>
                      <a:rPr lang="en-US" altLang="zh-CN" sz="24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=</m:t>
                    </m:r>
                    <m:r>
                      <a:rPr lang="en-US" altLang="zh-CN" sz="24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𝑟</m:t>
                    </m:r>
                  </m:oMath>
                </a14:m>
                <a:r>
                  <a:rPr sz="2400">
                    <a:sym typeface="+mn-ea"/>
                  </a:rPr>
                  <a:t> </a:t>
                </a:r>
                <a:r>
                  <a:rPr lang="en-US" altLang="zh-CN" sz="2400">
                    <a:sym typeface="+mn-ea"/>
                  </a:rPr>
                  <a:t>的非负整数解的组数</a:t>
                </a:r>
                <a:r>
                  <a:rPr lang="zh-CN" altLang="en-US" sz="2400"/>
                  <a:t>，可以用插板法解决，答案为</a:t>
                </a:r>
                <a:endParaRPr lang="zh-CN" altLang="en-US" sz="2400"/>
              </a:p>
              <a:p>
                <a:pPr marL="0" indent="0" algn="l">
                  <a:buClrTx/>
                  <a:buSzTx/>
                  <a:buNone/>
                </a:pPr>
                <a:r>
                  <a:rPr lang="en-US" sz="2400">
                    <a:latin typeface="Cambria Math" panose="02040503050406030204" pitchFamily="18" charset="0"/>
                    <a:cs typeface="Cambria Math" panose="02040503050406030204" pitchFamily="18" charset="0"/>
                  </a:rPr>
                  <a:t>                            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2400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𝑟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𝑘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𝑘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sz="2400" i="1">
                  <a:latin typeface="Cambria Math" panose="02040503050406030204" pitchFamily="18" charset="0"/>
                  <a:cs typeface="Cambria Math" panose="02040503050406030204" pitchFamily="18" charset="0"/>
                </a:endParaRPr>
              </a:p>
              <a:p>
                <a:pPr marL="0" indent="0" algn="l">
                  <a:buClrTx/>
                  <a:buSzTx/>
                  <a:buNone/>
                </a:pPr>
                <a:endParaRPr sz="2400">
                  <a:sym typeface="+mn-ea"/>
                </a:endParaRPr>
              </a:p>
              <a:p>
                <a:pPr marL="0" indent="0" algn="l">
                  <a:buClrTx/>
                  <a:buSzTx/>
                  <a:buNone/>
                </a:pPr>
                <a:r>
                  <a:rPr sz="2400">
                    <a:sym typeface="+mn-ea"/>
                  </a:rPr>
                  <a:t>一般考虑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sz="24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sz="24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=⋯=</m:t>
                    </m:r>
                    <m:sSub>
                      <m:sSubPr>
                        <m:ctrlP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altLang="zh-CN" sz="24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𝑘</m:t>
                        </m:r>
                      </m:sub>
                    </m:sSub>
                    <m:r>
                      <a:rPr lang="en-US" altLang="zh-CN" sz="24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=+∞</m:t>
                    </m:r>
                  </m:oMath>
                </a14:m>
                <a:r>
                  <a:rPr lang="en-US" altLang="zh-CN" sz="2400"/>
                  <a:t> </a:t>
                </a:r>
                <a:r>
                  <a:rPr sz="2400"/>
                  <a:t>的情况！</a:t>
                </a:r>
                <a:endParaRPr lang="zh-CN" altLang="en-US" sz="2400"/>
              </a:p>
              <a:p>
                <a:pPr marL="0" indent="0" algn="l">
                  <a:buClrTx/>
                  <a:buSzTx/>
                  <a:buNone/>
                </a:pPr>
                <a:endParaRPr lang="zh-CN" altLang="en-US" sz="2400"/>
              </a:p>
            </p:txBody>
          </p:sp>
        </mc:Choice>
        <mc:Fallback>
          <p:sp>
            <p:nvSpPr>
              <p:cNvPr id="3" name="内容占位符 2"/>
              <p:cNvSpPr>
                <a:spLocks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1"/>
                <a:stretch>
                  <a:fillRect l="-5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多重集的组合数</a:t>
            </a:r>
            <a:r>
              <a:rPr lang="en-US" altLang="zh-CN">
                <a:sym typeface="+mn-ea"/>
              </a:rPr>
              <a:t> 2</a:t>
            </a:r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r>
                  <a:rPr lang="zh-CN" altLang="en-US"/>
                  <a:t>考虑这个问题：</a:t>
                </a:r>
                <a:r>
                  <a:rPr>
                    <a:sym typeface="+mn-ea"/>
                  </a:rPr>
                  <a:t>设 S集合 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𝑆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={</m:t>
                    </m:r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,⋯,</m:t>
                    </m:r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𝑘</m:t>
                        </m:r>
                      </m:sub>
                    </m:sSub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𝑘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}</m:t>
                    </m:r>
                  </m:oMath>
                </a14:m>
                <a:r>
                  <a:rPr>
                    <a:sym typeface="+mn-ea"/>
                  </a:rPr>
                  <a:t> 表示由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个</m:t>
                    </m:r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个</m:t>
                    </m:r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⋯,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𝑘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个</m:t>
                    </m:r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>
                    <a:sym typeface="+mn-ea"/>
                  </a:rPr>
                  <a:t> 组成的多重集。</a:t>
                </a:r>
                <a:r>
                  <a:rPr lang="zh-CN" altLang="en-US"/>
                  <a:t>那么对于给定正整数</a:t>
                </a:r>
                <a:r>
                  <a:rPr lang="en-US" altLang="zh-CN"/>
                  <a:t> r</a:t>
                </a:r>
                <a:r>
                  <a:rPr lang="zh-CN" altLang="en-US"/>
                  <a:t>，求从</a:t>
                </a:r>
                <a:r>
                  <a:rPr lang="en-US" altLang="zh-CN"/>
                  <a:t> S </a:t>
                </a:r>
                <a:r>
                  <a:rPr lang="zh-CN" altLang="en-US"/>
                  <a:t>中选择</a:t>
                </a:r>
                <a:r>
                  <a:rPr lang="en-US" altLang="zh-CN"/>
                  <a:t> r </a:t>
                </a:r>
                <a:r>
                  <a:rPr lang="zh-CN" altLang="en-US"/>
                  <a:t>个元素组成一个多重集的方案数。</a:t>
                </a:r>
                <a:endParaRPr lang="zh-CN" altLang="en-US"/>
              </a:p>
              <a:p>
                <a:r>
                  <a:rPr lang="zh-CN" altLang="en-US"/>
                  <a:t>注意：</a:t>
                </a:r>
                <a:r>
                  <a:rPr lang="zh-CN" altLang="en-US">
                    <a:solidFill>
                      <a:srgbClr val="FF0000"/>
                    </a:solidFill>
                  </a:rPr>
                  <a:t>每种元素的取的个数是有限制的</a:t>
                </a:r>
                <a:r>
                  <a:rPr lang="zh-CN" altLang="en-US"/>
                  <a:t>。同样的，我们需要把这个问题转化为带限制的线性方程求解：</a:t>
                </a:r>
                <a:r>
                  <a:rPr lang="en-US" altLang="zh-CN"/>
                  <a:t> 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  </m:t>
                    </m:r>
                  </m:oMath>
                </a14:m>
                <a:endParaRPr lang="en-US" altLang="zh-CN" i="1">
                  <a:latin typeface="Cambria Math" panose="02040503050406030204" pitchFamily="18" charset="0"/>
                  <a:cs typeface="Cambria Math" panose="02040503050406030204" pitchFamily="18" charset="0"/>
                </a:endParaRPr>
              </a:p>
              <a:p>
                <a:pPr marL="0" indent="0">
                  <a:buNone/>
                </a:pPr>
                <a:r>
                  <a:rPr lang="en-US" altLang="zh-CN">
                    <a:latin typeface="Cambria Math" panose="02040503050406030204" pitchFamily="18" charset="0"/>
                    <a:cs typeface="Cambria Math" panose="02040503050406030204" pitchFamily="18" charset="0"/>
                  </a:rPr>
                  <a:t>                    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∀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𝑖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∈[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1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,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𝑘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], </m:t>
                    </m:r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  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≤</m:t>
                    </m:r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,  </m:t>
                    </m:r>
                    <m:nary>
                      <m:naryPr>
                        <m:chr m:val="∑"/>
                        <m:limLoc m:val="undOvr"/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=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𝑘</m:t>
                        </m:r>
                      </m:sup>
                      <m:e>
                        <m:sSub>
                          <m:sSubPr>
                            <m:ctrlPr>
                              <a:rPr lang="en-US" altLang="zh-CN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nary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=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𝑟</m:t>
                    </m:r>
                  </m:oMath>
                </a14:m>
                <a:endParaRPr lang="en-US" altLang="zh-CN"/>
              </a:p>
              <a:p>
                <a:pPr marL="0" indent="0">
                  <a:buNone/>
                </a:pPr>
                <a:r>
                  <a:rPr lang="zh-CN" altLang="en-US"/>
                  <a:t>解决本问题需要使用容斥原理。</a:t>
                </a:r>
                <a:endParaRPr lang="zh-CN" altLang="en-US"/>
              </a:p>
              <a:p>
                <a:pPr marL="0" indent="0">
                  <a:buNone/>
                </a:pPr>
                <a:r>
                  <a:rPr>
                    <a:sym typeface="+mn-ea"/>
                  </a:rPr>
                  <a:t>容斥原理</a:t>
                </a:r>
                <a:r>
                  <a:rPr lang="zh-CN" altLang="en-US"/>
                  <a:t>的对应模型如下：</a:t>
                </a:r>
                <a:endParaRPr lang="zh-CN" altLang="en-US"/>
              </a:p>
              <a:p>
                <a:pPr marL="457200" lvl="1" indent="0">
                  <a:buNone/>
                </a:pPr>
                <a:r>
                  <a:rPr lang="en-US" altLang="zh-CN"/>
                  <a:t>1.</a:t>
                </a:r>
                <a:r>
                  <a:rPr lang="zh-CN" altLang="en-US"/>
                  <a:t>全集</a:t>
                </a:r>
                <a:r>
                  <a:rPr lang="en-US" altLang="zh-CN"/>
                  <a:t>U</a:t>
                </a:r>
                <a:r>
                  <a:rPr lang="zh-CN" altLang="en-US"/>
                  <a:t>：</a:t>
                </a:r>
                <a:r>
                  <a:rPr lang="en-US" altLang="zh-CN"/>
                  <a:t>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=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𝑘</m:t>
                        </m:r>
                      </m:sup>
                      <m:e>
                        <m:sSub>
                          <m:sSubPr>
                            <m:ctrlPr>
                              <a:rPr lang="en-US" altLang="zh-CN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nary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=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𝑟</m:t>
                    </m:r>
                  </m:oMath>
                </a14:m>
                <a:r>
                  <a:rPr lang="zh-CN" altLang="en-US"/>
                  <a:t>的非负整数解。</a:t>
                </a:r>
                <a:endParaRPr lang="zh-CN" altLang="en-US"/>
              </a:p>
              <a:p>
                <a:pPr marL="457200" lvl="1" indent="0">
                  <a:buNone/>
                </a:pPr>
                <a:r>
                  <a:rPr lang="en-US" altLang="zh-CN"/>
                  <a:t>2. </a:t>
                </a:r>
                <a:r>
                  <a:rPr lang="zh-CN" altLang="en-US"/>
                  <a:t>属性：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∀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𝑖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∈[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1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,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𝑘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], </m:t>
                    </m:r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  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≤</m:t>
                    </m:r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zh-CN" altLang="en-US"/>
                  <a:t>。</a:t>
                </a:r>
                <a:endParaRPr lang="zh-CN" altLang="en-US"/>
              </a:p>
              <a:p>
                <a:pPr marL="0" indent="0">
                  <a:buNone/>
                </a:pPr>
                <a:r>
                  <a:rPr lang="zh-CN" altLang="en-US"/>
                  <a:t>于是设满足属性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zh-CN" altLang="en-US"/>
                  <a:t>的集合是</a:t>
                </a:r>
                <a:r>
                  <a:rPr lang="en-US" altLang="zh-CN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zh-CN" altLang="en-US"/>
                  <a:t>，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altLang="zh-CN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acc>
                  </m:oMath>
                </a14:m>
                <a:r>
                  <a:rPr lang="zh-CN" altLang="en-US"/>
                  <a:t>表示不满足属性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zh-CN" altLang="en-US"/>
                  <a:t>的集合，即满足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  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≥</m:t>
                    </m:r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+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zh-CN" altLang="en-US"/>
                  <a:t>的集合（转化为上面插板法的问题三）。那么答案即为</a:t>
                </a:r>
                <a:endParaRPr lang="zh-CN" altLang="en-US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dPr>
                        <m:e>
                          <m:nary>
                            <m:naryPr>
                              <m:chr m:val="⋂"/>
                              <m:limLoc m:val="undOvr"/>
                              <m:ctrlP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1</m:t>
                              </m:r>
                            </m:sub>
                            <m:sup>
                              <m: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𝑘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en-US" altLang="zh-CN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nary>
                        </m:e>
                      </m:d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𝑈</m:t>
                          </m:r>
                        </m:e>
                      </m:d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−</m:t>
                      </m:r>
                      <m:d>
                        <m:dPr>
                          <m:begChr m:val="|"/>
                          <m:endChr m:val="|"/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dPr>
                        <m:e>
                          <m:nary>
                            <m:naryPr>
                              <m:chr m:val="⋃"/>
                              <m:limLoc m:val="undOvr"/>
                              <m:ctrlP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1</m:t>
                              </m:r>
                            </m:sub>
                            <m:sup>
                              <m: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𝑘</m:t>
                              </m:r>
                            </m:sup>
                            <m:e>
                              <m:acc>
                                <m:accPr>
                                  <m:chr m:val="̅"/>
                                  <m:ctrlPr>
                                    <a:rPr lang="en-US" altLang="zh-CN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sSub>
                                    <m:sSubPr>
                                      <m:ctrlPr>
                                        <a:rPr lang="en-US" altLang="zh-CN" i="1">
                                          <a:latin typeface="Cambria Math" panose="02040503050406030204" pitchFamily="18" charset="0"/>
                                          <a:cs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  <a:cs typeface="Cambria Math" panose="02040503050406030204" pitchFamily="18" charset="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  <a:cs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</m:acc>
                            </m:e>
                          </m:nary>
                        </m:e>
                      </m:d>
                    </m:oMath>
                  </m:oMathPara>
                </a14:m>
                <a:endParaRPr lang="zh-CN" altLang="en-US"/>
              </a:p>
              <a:p>
                <a:pPr marL="0" indent="0">
                  <a:buNone/>
                </a:pPr>
                <a:endParaRPr lang="zh-CN" altLang="en-US"/>
              </a:p>
            </p:txBody>
          </p:sp>
        </mc:Choice>
        <mc:Fallback>
          <p:sp>
            <p:nvSpPr>
              <p:cNvPr id="3" name="内容占位符 2"/>
              <p:cNvSpPr>
                <a:spLocks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1"/>
                <a:stretch>
                  <a:fillRect l="-5" b="-16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669925" y="784860"/>
                <a:ext cx="10852150" cy="5556250"/>
              </a:xfrm>
            </p:spPr>
            <p:txBody>
              <a:bodyPr>
                <a:normAutofit fontScale="92500" lnSpcReduction="10000"/>
              </a:bodyPr>
              <a:lstStyle/>
              <a:p>
                <a:r>
                  <a:rPr lang="zh-CN" altLang="en-US"/>
                  <a:t>根据容斥原理，有：</a:t>
                </a:r>
                <a:endParaRPr lang="zh-CN" altLang="en-US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dPr>
                        <m:e>
                          <m:nary>
                            <m:naryPr>
                              <m:chr m:val="⋃"/>
                              <m:limLoc m:val="undOvr"/>
                              <m:ctrlP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1</m:t>
                              </m:r>
                            </m:sub>
                            <m:sup>
                              <m: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𝑘</m:t>
                              </m:r>
                            </m:sup>
                            <m:e>
                              <m:acc>
                                <m:accPr>
                                  <m:chr m:val="̅"/>
                                  <m:ctrlPr>
                                    <a:rPr lang="en-US" altLang="zh-CN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sSub>
                                    <m:sSubPr>
                                      <m:ctrlPr>
                                        <a:rPr lang="en-US" altLang="zh-CN" i="1">
                                          <a:latin typeface="Cambria Math" panose="02040503050406030204" pitchFamily="18" charset="0"/>
                                          <a:cs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  <a:cs typeface="Cambria Math" panose="02040503050406030204" pitchFamily="18" charset="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  <a:cs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</m:acc>
                            </m:e>
                          </m:nary>
                        </m:e>
                      </m:d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limLoc m:val="undOvr"/>
                          <m:supHide m:val="on"/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𝑖</m:t>
                          </m:r>
                        </m:sub>
                        <m:sup/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</m:ctrlPr>
                            </m:dPr>
                            <m:e>
                              <m:acc>
                                <m:accPr>
                                  <m:chr m:val="̅"/>
                                  <m:ctrlPr>
                                    <a:rPr lang="en-US" altLang="zh-CN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sSub>
                                    <m:sSubPr>
                                      <m:ctrlPr>
                                        <a:rPr lang="en-US" altLang="zh-CN" i="1">
                                          <a:latin typeface="Cambria Math" panose="02040503050406030204" pitchFamily="18" charset="0"/>
                                          <a:cs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  <a:cs typeface="Cambria Math" panose="02040503050406030204" pitchFamily="18" charset="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  <a:cs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</m:acc>
                            </m:e>
                          </m:d>
                        </m:e>
                      </m:nary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−</m:t>
                      </m:r>
                      <m:nary>
                        <m:naryPr>
                          <m:chr m:val="∑"/>
                          <m:limLoc m:val="undOvr"/>
                          <m:supHide m:val="on"/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,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𝑗</m:t>
                          </m:r>
                        </m:sub>
                        <m:sup/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</m:ctrlPr>
                            </m:dPr>
                            <m:e>
                              <m:acc>
                                <m:accPr>
                                  <m:chr m:val="̅"/>
                                  <m:ctrlPr>
                                    <a:rPr lang="en-US" altLang="zh-CN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sSub>
                                    <m:sSubPr>
                                      <m:ctrlPr>
                                        <a:rPr lang="en-US" altLang="zh-CN" i="1">
                                          <a:latin typeface="Cambria Math" panose="02040503050406030204" pitchFamily="18" charset="0"/>
                                          <a:cs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  <a:cs typeface="Cambria Math" panose="02040503050406030204" pitchFamily="18" charset="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  <a:cs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</m:acc>
                              <m: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∩</m:t>
                              </m:r>
                              <m:acc>
                                <m:accPr>
                                  <m:chr m:val="̅"/>
                                  <m:ctrlPr>
                                    <a:rPr lang="en-US" altLang="zh-CN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sSub>
                                    <m:sSubPr>
                                      <m:ctrlPr>
                                        <a:rPr lang="en-US" altLang="zh-CN" i="1">
                                          <a:latin typeface="Cambria Math" panose="02040503050406030204" pitchFamily="18" charset="0"/>
                                          <a:cs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  <a:cs typeface="Cambria Math" panose="02040503050406030204" pitchFamily="18" charset="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  <a:cs typeface="Cambria Math" panose="02040503050406030204" pitchFamily="18" charset="0"/>
                                        </a:rPr>
                                        <m:t>𝑗</m:t>
                                      </m:r>
                                    </m:sub>
                                  </m:sSub>
                                </m:e>
                              </m:acc>
                            </m:e>
                          </m:d>
                        </m:e>
                      </m:nary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+</m:t>
                      </m:r>
                      <m:nary>
                        <m:naryPr>
                          <m:chr m:val="∑"/>
                          <m:limLoc m:val="undOvr"/>
                          <m:supHide m:val="on"/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,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𝑗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,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𝑘</m:t>
                          </m:r>
                        </m:sub>
                        <m:sup/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</m:ctrlPr>
                            </m:dPr>
                            <m:e>
                              <m:acc>
                                <m:accPr>
                                  <m:chr m:val="̅"/>
                                  <m:ctrlPr>
                                    <a:rPr lang="en-US" altLang="zh-CN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sSub>
                                    <m:sSubPr>
                                      <m:ctrlPr>
                                        <a:rPr lang="en-US" altLang="zh-CN" i="1">
                                          <a:latin typeface="Cambria Math" panose="02040503050406030204" pitchFamily="18" charset="0"/>
                                          <a:cs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  <a:cs typeface="Cambria Math" panose="02040503050406030204" pitchFamily="18" charset="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  <a:cs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</m:acc>
                              <m: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∩</m:t>
                              </m:r>
                              <m:acc>
                                <m:accPr>
                                  <m:chr m:val="̅"/>
                                  <m:ctrlPr>
                                    <a:rPr lang="en-US" altLang="zh-CN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sSub>
                                    <m:sSubPr>
                                      <m:ctrlPr>
                                        <a:rPr lang="en-US" altLang="zh-CN" i="1">
                                          <a:latin typeface="Cambria Math" panose="02040503050406030204" pitchFamily="18" charset="0"/>
                                          <a:cs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  <a:cs typeface="Cambria Math" panose="02040503050406030204" pitchFamily="18" charset="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  <a:cs typeface="Cambria Math" panose="02040503050406030204" pitchFamily="18" charset="0"/>
                                        </a:rPr>
                                        <m:t>𝑗</m:t>
                                      </m:r>
                                    </m:sub>
                                  </m:sSub>
                                </m:e>
                              </m:acc>
                              <m: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∩</m:t>
                              </m:r>
                              <m:acc>
                                <m:accPr>
                                  <m:chr m:val="̅"/>
                                  <m:ctrlPr>
                                    <a:rPr lang="en-US" altLang="zh-CN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sSub>
                                    <m:sSubPr>
                                      <m:ctrlPr>
                                        <a:rPr lang="en-US" altLang="zh-CN" i="1">
                                          <a:latin typeface="Cambria Math" panose="02040503050406030204" pitchFamily="18" charset="0"/>
                                          <a:cs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  <a:cs typeface="Cambria Math" panose="02040503050406030204" pitchFamily="18" charset="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  <a:cs typeface="Cambria Math" panose="02040503050406030204" pitchFamily="18" charset="0"/>
                                        </a:rPr>
                                        <m:t>𝑘</m:t>
                                      </m:r>
                                    </m:sub>
                                  </m:sSub>
                                </m:e>
                              </m:acc>
                            </m:e>
                          </m:d>
                        </m:e>
                      </m:nary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−⋯+</m:t>
                      </m:r>
                      <m:sSup>
                        <m:sSupPr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(−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1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𝑘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1</m:t>
                          </m:r>
                        </m:sup>
                      </m:sSup>
                      <m:d>
                        <m:dPr>
                          <m:begChr m:val="|"/>
                          <m:endChr m:val="|"/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dPr>
                        <m:e>
                          <m:nary>
                            <m:naryPr>
                              <m:chr m:val="⋂"/>
                              <m:limLoc m:val="undOvr"/>
                              <m:ctrlP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1</m:t>
                              </m:r>
                            </m:sub>
                            <m:sup>
                              <m: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𝑘</m:t>
                              </m:r>
                            </m:sup>
                            <m:e>
                              <m:acc>
                                <m:accPr>
                                  <m:chr m:val="̅"/>
                                  <m:ctrlPr>
                                    <a:rPr lang="en-US" altLang="zh-CN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sSub>
                                    <m:sSubPr>
                                      <m:ctrlPr>
                                        <a:rPr lang="en-US" altLang="zh-CN" i="1">
                                          <a:latin typeface="Cambria Math" panose="02040503050406030204" pitchFamily="18" charset="0"/>
                                          <a:cs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  <a:cs typeface="Cambria Math" panose="02040503050406030204" pitchFamily="18" charset="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  <a:cs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</m:acc>
                            </m:e>
                          </m:nary>
                        </m:e>
                      </m:d>
                    </m:oMath>
                  </m:oMathPara>
                </a14:m>
                <a:endParaRPr lang="zh-CN" altLang="en-US"/>
              </a:p>
              <a:p>
                <a:pPr marL="0" indent="0">
                  <a:buNone/>
                </a:pPr>
                <a:r>
                  <a:rPr lang="en-US" altLang="zh-CN"/>
                  <a:t>                       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limLoc m:val="undOvr"/>
                        <m:supHide m:val="on"/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𝑖</m:t>
                        </m:r>
                      </m:sub>
                      <m:sup/>
                      <m:e>
                        <m:d>
                          <m:dPr>
                            <m:ctrlPr>
                              <a:rPr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𝑘</m:t>
                                  </m:r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𝑟</m:t>
                                  </m:r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altLang="zh-CN" i="1">
                                          <a:latin typeface="Cambria Math" panose="02040503050406030204" pitchFamily="18" charset="0"/>
                                          <a:cs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  <a:cs typeface="Cambria Math" panose="02040503050406030204" pitchFamily="18" charset="0"/>
                                        </a:rPr>
                                        <m:t>𝑛</m:t>
                                      </m:r>
                                    </m:e>
                                    <m:sub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  <a:cs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𝑘</m:t>
                                  </m:r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</m:m>
                          </m:e>
                        </m:d>
                      </m:e>
                    </m:nary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−</m:t>
                    </m:r>
                    <m:nary>
                      <m:naryPr>
                        <m:chr m:val="∑"/>
                        <m:limLoc m:val="undOvr"/>
                        <m:supHide m:val="on"/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𝑗</m:t>
                        </m:r>
                      </m:sub>
                      <m:sup/>
                      <m:e>
                        <m:d>
                          <m:dPr>
                            <m:ctrlPr>
                              <a:rPr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𝑘</m:t>
                                  </m:r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𝑟</m:t>
                                  </m:r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altLang="zh-CN" i="1">
                                          <a:latin typeface="Cambria Math" panose="02040503050406030204" pitchFamily="18" charset="0"/>
                                          <a:cs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  <a:cs typeface="Cambria Math" panose="02040503050406030204" pitchFamily="18" charset="0"/>
                                        </a:rPr>
                                        <m:t>𝑛</m:t>
                                      </m:r>
                                    </m:e>
                                    <m:sub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  <a:cs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altLang="zh-CN" i="1">
                                          <a:latin typeface="Cambria Math" panose="02040503050406030204" pitchFamily="18" charset="0"/>
                                          <a:cs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  <a:cs typeface="Cambria Math" panose="02040503050406030204" pitchFamily="18" charset="0"/>
                                        </a:rPr>
                                        <m:t>𝑛</m:t>
                                      </m:r>
                                    </m:e>
                                    <m:sub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  <a:cs typeface="Cambria Math" panose="02040503050406030204" pitchFamily="18" charset="0"/>
                                        </a:rPr>
                                        <m:t>𝑗</m:t>
                                      </m:r>
                                    </m:sub>
                                  </m:sSub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3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𝑘</m:t>
                                  </m:r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</m:m>
                          </m:e>
                        </m:d>
                      </m:e>
                    </m:nary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+</m:t>
                    </m:r>
                    <m:nary>
                      <m:naryPr>
                        <m:chr m:val="∑"/>
                        <m:limLoc m:val="undOvr"/>
                        <m:supHide m:val="on"/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𝑗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𝑘</m:t>
                        </m:r>
                      </m:sub>
                      <m:sup/>
                      <m:e>
                        <m:d>
                          <m:dPr>
                            <m:ctrlPr>
                              <a:rPr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𝑘</m:t>
                                  </m:r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𝑟</m:t>
                                  </m:r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altLang="zh-CN" i="1">
                                          <a:latin typeface="Cambria Math" panose="02040503050406030204" pitchFamily="18" charset="0"/>
                                          <a:cs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  <a:cs typeface="Cambria Math" panose="02040503050406030204" pitchFamily="18" charset="0"/>
                                        </a:rPr>
                                        <m:t>𝑛</m:t>
                                      </m:r>
                                    </m:e>
                                    <m:sub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  <a:cs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altLang="zh-CN" i="1">
                                          <a:latin typeface="Cambria Math" panose="02040503050406030204" pitchFamily="18" charset="0"/>
                                          <a:cs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  <a:cs typeface="Cambria Math" panose="02040503050406030204" pitchFamily="18" charset="0"/>
                                        </a:rPr>
                                        <m:t>𝑛</m:t>
                                      </m:r>
                                    </m:e>
                                    <m:sub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  <a:cs typeface="Cambria Math" panose="02040503050406030204" pitchFamily="18" charset="0"/>
                                        </a:rPr>
                                        <m:t>𝑗</m:t>
                                      </m:r>
                                    </m:sub>
                                  </m:sSub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altLang="zh-CN" i="1">
                                          <a:latin typeface="Cambria Math" panose="02040503050406030204" pitchFamily="18" charset="0"/>
                                          <a:cs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  <a:cs typeface="Cambria Math" panose="02040503050406030204" pitchFamily="18" charset="0"/>
                                        </a:rPr>
                                        <m:t>𝑛</m:t>
                                      </m:r>
                                    </m:e>
                                    <m:sub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  <a:cs typeface="Cambria Math" panose="02040503050406030204" pitchFamily="18" charset="0"/>
                                        </a:rPr>
                                        <m:t>𝑘</m:t>
                                      </m:r>
                                    </m:sub>
                                  </m:sSub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4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𝑘</m:t>
                                  </m:r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</m:m>
                          </m:e>
                        </m:d>
                      </m:e>
                    </m:nary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−</m:t>
                    </m:r>
                  </m:oMath>
                </a14:m>
                <a:endParaRPr lang="en-US" altLang="zh-CN" i="1">
                  <a:latin typeface="Cambria Math" panose="02040503050406030204" pitchFamily="18" charset="0"/>
                  <a:cs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⋯+</m:t>
                      </m:r>
                      <m:sSup>
                        <m:sSupPr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(−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1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𝑘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1</m:t>
                          </m:r>
                        </m:sup>
                      </m:sSup>
                      <m:d>
                        <m:dPr>
                          <m:ctrlPr>
                            <a:rPr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𝑘</m:t>
                                </m:r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𝑟</m:t>
                                </m:r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−</m:t>
                                </m:r>
                                <m:nary>
                                  <m:naryPr>
                                    <m:chr m:val="∑"/>
                                    <m:limLoc m:val="undOvr"/>
                                    <m:ctrlPr>
                                      <a:rPr lang="en-US" altLang="zh-CN" i="1">
                                        <a:latin typeface="Cambria Math" panose="02040503050406030204" pitchFamily="18" charset="0"/>
                                        <a:cs typeface="Cambria Math" panose="02040503050406030204" pitchFamily="18" charset="0"/>
                                      </a:rPr>
                                    </m:ctrlPr>
                                  </m:naryPr>
                                  <m:sub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  <a:cs typeface="Cambria Math" panose="02040503050406030204" pitchFamily="18" charset="0"/>
                                      </a:rPr>
                                      <m:t>𝑖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  <a:cs typeface="Cambria Math" panose="02040503050406030204" pitchFamily="18" charset="0"/>
                                      </a:rPr>
                                      <m:t>=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  <a:cs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  <m:sup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  <a:cs typeface="Cambria Math" panose="02040503050406030204" pitchFamily="18" charset="0"/>
                                      </a:rPr>
                                      <m:t>𝑘</m:t>
                                    </m:r>
                                  </m:sup>
                                  <m:e>
                                    <m:sSub>
                                      <m:sSubPr>
                                        <m:ctrlPr>
                                          <a:rPr lang="en-US" altLang="zh-CN" i="1">
                                            <a:latin typeface="Cambria Math" panose="02040503050406030204" pitchFamily="18" charset="0"/>
                                            <a:cs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zh-CN" i="1">
                                            <a:latin typeface="Cambria Math" panose="02040503050406030204" pitchFamily="18" charset="0"/>
                                            <a:cs typeface="Cambria Math" panose="02040503050406030204" pitchFamily="18" charset="0"/>
                                          </a:rPr>
                                          <m:t>𝑛</m:t>
                                        </m:r>
                                      </m:e>
                                      <m:sub>
                                        <m:r>
                                          <a:rPr lang="en-US" altLang="zh-CN" i="1">
                                            <a:latin typeface="Cambria Math" panose="02040503050406030204" pitchFamily="18" charset="0"/>
                                            <a:cs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</m:e>
                                </m:nary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𝑘</m:t>
                                </m:r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𝑘</m:t>
                                </m:r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zh-CN" altLang="en-US"/>
              </a:p>
              <a:p>
                <a:r>
                  <a:rPr lang="zh-CN" altLang="en-US"/>
                  <a:t>用全集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|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𝑈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|=</m:t>
                    </m:r>
                    <m:d>
                      <m:dPr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𝑘</m:t>
                              </m:r>
                              <m: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𝑟</m:t>
                              </m:r>
                              <m: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𝑘</m:t>
                              </m:r>
                              <m: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en-US"/>
                  <a:t>减去上式，得到多重集的组合数</a:t>
                </a:r>
                <a:endParaRPr lang="zh-CN" altLang="en-US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𝐴𝑛𝑠</m:t>
                      </m:r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𝑝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=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0</m:t>
                          </m:r>
                        </m:sub>
                        <m:sup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𝑘</m:t>
                          </m:r>
                        </m:sup>
                        <m:e>
                          <m:sSup>
                            <m:sSupPr>
                              <m:ctrlP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altLang="zh-CN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𝑝</m:t>
                              </m:r>
                            </m:sup>
                          </m:sSup>
                          <m:nary>
                            <m:naryPr>
                              <m:chr m:val="∑"/>
                              <m:limLoc m:val="undOvr"/>
                              <m:supHide m:val="on"/>
                              <m:ctrlP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𝐴</m:t>
                              </m:r>
                            </m:sub>
                            <m:sup/>
                            <m:e>
                              <m:d>
                                <m:dPr>
                                  <m:ctrlPr>
                                    <a:rPr lang="en-US" altLang="zh-CN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i="1">
                                          <a:latin typeface="Cambria Math" panose="02040503050406030204" pitchFamily="18" charset="0"/>
                                          <a:cs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a:rPr lang="en-US" altLang="zh-CN" i="1">
                                            <a:latin typeface="Cambria Math" panose="02040503050406030204" pitchFamily="18" charset="0"/>
                                            <a:cs typeface="Cambria Math" panose="02040503050406030204" pitchFamily="18" charset="0"/>
                                          </a:rPr>
                                          <m:t>𝑘</m:t>
                                        </m:r>
                                        <m:r>
                                          <a:rPr lang="en-US" altLang="zh-CN" i="1">
                                            <a:latin typeface="Cambria Math" panose="02040503050406030204" pitchFamily="18" charset="0"/>
                                            <a:cs typeface="Cambria Math" panose="02040503050406030204" pitchFamily="18" charset="0"/>
                                          </a:rPr>
                                          <m:t>+</m:t>
                                        </m:r>
                                        <m:r>
                                          <a:rPr lang="en-US" altLang="zh-CN" i="1">
                                            <a:latin typeface="Cambria Math" panose="02040503050406030204" pitchFamily="18" charset="0"/>
                                            <a:cs typeface="Cambria Math" panose="02040503050406030204" pitchFamily="18" charset="0"/>
                                          </a:rPr>
                                          <m:t>𝑟</m:t>
                                        </m:r>
                                        <m:r>
                                          <a:rPr lang="en-US" altLang="zh-CN" i="1">
                                            <a:latin typeface="Cambria Math" panose="02040503050406030204" pitchFamily="18" charset="0"/>
                                            <a:cs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r>
                                          <a:rPr lang="en-US" altLang="zh-CN" i="1">
                                            <a:latin typeface="Cambria Math" panose="02040503050406030204" pitchFamily="18" charset="0"/>
                                            <a:cs typeface="Cambria Math" panose="02040503050406030204" pitchFamily="18" charset="0"/>
                                          </a:rPr>
                                          <m:t>1</m:t>
                                        </m:r>
                                        <m:r>
                                          <a:rPr lang="en-US" altLang="zh-CN" i="1">
                                            <a:latin typeface="Cambria Math" panose="02040503050406030204" pitchFamily="18" charset="0"/>
                                            <a:cs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nary>
                                          <m:naryPr>
                                            <m:chr m:val="∑"/>
                                            <m:limLoc m:val="undOvr"/>
                                            <m:supHide m:val="on"/>
                                            <m:ctrlPr>
                                              <a:rPr lang="en-US" altLang="zh-CN" i="1">
                                                <a:latin typeface="Cambria Math" panose="02040503050406030204" pitchFamily="18" charset="0"/>
                                                <a:cs typeface="Cambria Math" panose="02040503050406030204" pitchFamily="18" charset="0"/>
                                              </a:rPr>
                                            </m:ctrlPr>
                                          </m:naryPr>
                                          <m:sub>
                                            <m:r>
                                              <a:rPr lang="en-US" altLang="zh-CN" i="1">
                                                <a:latin typeface="Cambria Math" panose="02040503050406030204" pitchFamily="18" charset="0"/>
                                                <a:cs typeface="Cambria Math" panose="02040503050406030204" pitchFamily="18" charset="0"/>
                                              </a:rPr>
                                              <m:t>𝐴</m:t>
                                            </m:r>
                                          </m:sub>
                                          <m:sup/>
                                          <m:e>
                                            <m:sSub>
                                              <m:sSubPr>
                                                <m:ctrlPr>
                                                  <a:rPr lang="en-US" altLang="zh-CN" i="1">
                                                    <a:latin typeface="Cambria Math" panose="02040503050406030204" pitchFamily="18" charset="0"/>
                                                    <a:cs typeface="Cambria Math" panose="020405030504060302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altLang="zh-CN" i="1">
                                                    <a:latin typeface="Cambria Math" panose="02040503050406030204" pitchFamily="18" charset="0"/>
                                                    <a:cs typeface="Cambria Math" panose="02040503050406030204" pitchFamily="18" charset="0"/>
                                                  </a:rPr>
                                                  <m:t>𝑛</m:t>
                                                </m:r>
                                              </m:e>
                                              <m:sub>
                                                <m:sSub>
                                                  <m:sSubPr>
                                                    <m:ctrlPr>
                                                      <a:rPr lang="en-US" altLang="zh-CN" i="1">
                                                        <a:latin typeface="Cambria Math" panose="02040503050406030204" pitchFamily="18" charset="0"/>
                                                        <a:cs typeface="Cambria Math" panose="02040503050406030204" pitchFamily="18" charset="0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altLang="zh-CN" i="1">
                                                        <a:latin typeface="Cambria Math" panose="02040503050406030204" pitchFamily="18" charset="0"/>
                                                        <a:cs typeface="Cambria Math" panose="02040503050406030204" pitchFamily="18" charset="0"/>
                                                      </a:rPr>
                                                      <m:t>𝐴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altLang="zh-CN" i="1">
                                                        <a:latin typeface="Cambria Math" panose="02040503050406030204" pitchFamily="18" charset="0"/>
                                                        <a:cs typeface="Cambria Math" panose="02040503050406030204" pitchFamily="18" charset="0"/>
                                                      </a:rPr>
                                                      <m:t>𝑖</m:t>
                                                    </m:r>
                                                  </m:sub>
                                                </m:sSub>
                                              </m:sub>
                                            </m:sSub>
                                          </m:e>
                                        </m:nary>
                                        <m:r>
                                          <a:rPr lang="en-US" altLang="zh-CN" i="1">
                                            <a:latin typeface="Cambria Math" panose="02040503050406030204" pitchFamily="18" charset="0"/>
                                            <a:cs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r>
                                          <a:rPr lang="en-US" altLang="zh-CN" i="1">
                                            <a:latin typeface="Cambria Math" panose="02040503050406030204" pitchFamily="18" charset="0"/>
                                            <a:cs typeface="Cambria Math" panose="02040503050406030204" pitchFamily="18" charset="0"/>
                                          </a:rPr>
                                          <m:t>𝑝</m:t>
                                        </m: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i="1">
                                            <a:latin typeface="Cambria Math" panose="02040503050406030204" pitchFamily="18" charset="0"/>
                                            <a:cs typeface="Cambria Math" panose="02040503050406030204" pitchFamily="18" charset="0"/>
                                          </a:rPr>
                                          <m:t>𝑘</m:t>
                                        </m:r>
                                        <m:r>
                                          <a:rPr lang="en-US" altLang="zh-CN" i="1">
                                            <a:latin typeface="Cambria Math" panose="02040503050406030204" pitchFamily="18" charset="0"/>
                                            <a:cs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r>
                                          <a:rPr lang="en-US" altLang="zh-CN" i="1">
                                            <a:latin typeface="Cambria Math" panose="02040503050406030204" pitchFamily="18" charset="0"/>
                                            <a:cs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e>
                                    </m:mr>
                                  </m:m>
                                </m:e>
                              </m:d>
                            </m:e>
                          </m:nary>
                        </m:e>
                      </m:nary>
                    </m:oMath>
                  </m:oMathPara>
                </a14:m>
                <a:endParaRPr lang="zh-CN" altLang="en-US"/>
              </a:p>
              <a:p>
                <a:r>
                  <a:rPr lang="zh-CN" altLang="en-US"/>
                  <a:t>其中</a:t>
                </a:r>
                <a:r>
                  <a:rPr lang="en-US" altLang="zh-CN"/>
                  <a:t> A </a:t>
                </a:r>
                <a:r>
                  <a:rPr lang="zh-CN" altLang="en-US"/>
                  <a:t>是充当枚举子集的作用，满足</a:t>
                </a:r>
                <a:r>
                  <a:rPr lang="en-US" altLang="zh-CN"/>
                  <a:t> 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|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𝐴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|=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𝑝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 ,</m:t>
                    </m:r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&lt;</m:t>
                    </m:r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zh-CN" altLang="en-US"/>
                  <a:t>。</a:t>
                </a:r>
                <a:endParaRPr lang="zh-CN" altLang="en-US"/>
              </a:p>
            </p:txBody>
          </p:sp>
        </mc:Choice>
        <mc:Fallback>
          <p:sp>
            <p:nvSpPr>
              <p:cNvPr id="3" name="内容占位符 2"/>
              <p:cNvSpPr>
                <a:spLocks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69925" y="784860"/>
                <a:ext cx="10852150" cy="5556250"/>
              </a:xfr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/>
          <p:cNvPicPr>
            <a:picLocks noChangeAspect="1"/>
          </p:cNvPicPr>
          <p:nvPr/>
        </p:nvPicPr>
        <p:blipFill>
          <a:blip r:embed="rId1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2372" y="2561021"/>
            <a:ext cx="12190013" cy="429698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354905" y="1845366"/>
            <a:ext cx="5486400" cy="110744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kumimoji="1" lang="zh-CN" altLang="en-US" sz="7200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rPr>
              <a:t>莫比乌斯反演</a:t>
            </a:r>
            <a:endParaRPr kumimoji="1" lang="zh-CN" altLang="en-US" sz="7200" dirty="0">
              <a:solidFill>
                <a:schemeClr val="accen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5383346" y="3627164"/>
            <a:ext cx="180000" cy="18000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5786758" y="3627164"/>
            <a:ext cx="180000" cy="18000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6190170" y="3627164"/>
            <a:ext cx="180000" cy="18000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5141843"/>
            <a:ext cx="12192000" cy="1716157"/>
          </a:xfrm>
          <a:prstGeom prst="rect">
            <a:avLst/>
          </a:prstGeom>
          <a:solidFill>
            <a:srgbClr val="0F69AD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88285" y="1924685"/>
            <a:ext cx="2153285" cy="1883410"/>
          </a:xfrm>
          <a:prstGeom prst="rect">
            <a:avLst/>
          </a:prstGeom>
          <a:noFill/>
          <a:ln w="38100" cap="flat" cmpd="sng" algn="ctr">
            <a:solidFill>
              <a:srgbClr val="0F69AD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220595" y="1924685"/>
            <a:ext cx="1014730" cy="1883410"/>
          </a:xfrm>
          <a:prstGeom prst="rect">
            <a:avLst/>
          </a:prstGeom>
          <a:solidFill>
            <a:srgbClr val="144A74"/>
          </a:solidFill>
          <a:ln w="38100" cap="flat" cmpd="sng" algn="ctr">
            <a:solidFill>
              <a:srgbClr val="0F69AD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461350" y="2183527"/>
            <a:ext cx="1219200" cy="147701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kumimoji="1" lang="en-US" altLang="zh-CN" sz="9600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rPr>
              <a:t>06</a:t>
            </a:r>
            <a:endParaRPr kumimoji="1" lang="en-US" altLang="zh-CN" sz="9600" dirty="0">
              <a:solidFill>
                <a:schemeClr val="accen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ym typeface="+mn-ea"/>
              </a:rPr>
              <a:t>引入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2400"/>
              <a:t>莫比乌斯反演是数论中的重要内容。对于一些函数</a:t>
            </a:r>
            <a:r>
              <a:rPr lang="en-US" altLang="zh-CN" sz="2400"/>
              <a:t> f(n)</a:t>
            </a:r>
            <a:r>
              <a:rPr lang="zh-CN" altLang="en-US" sz="2400"/>
              <a:t>，如果很难直接求出它的值，而容易求出其倍数和或约数和</a:t>
            </a:r>
            <a:r>
              <a:rPr lang="en-US" altLang="zh-CN" sz="2400"/>
              <a:t> g(n)</a:t>
            </a:r>
            <a:r>
              <a:rPr lang="zh-CN" altLang="en-US" sz="2400"/>
              <a:t>，那么可以通过莫比乌斯反演简化运算，求得</a:t>
            </a:r>
            <a:r>
              <a:rPr lang="en-US" altLang="zh-CN" sz="2400"/>
              <a:t> f(n) </a:t>
            </a:r>
            <a:r>
              <a:rPr lang="zh-CN" altLang="en-US" sz="2400"/>
              <a:t>的值。</a:t>
            </a:r>
            <a:endParaRPr lang="en-US" altLang="zh-CN" sz="2400"/>
          </a:p>
          <a:p>
            <a:r>
              <a:rPr lang="zh-CN" altLang="en-US" sz="2400"/>
              <a:t>开始学习莫比乌斯反演前，需要先学习一些前置知识：数论分块、狄利克雷卷积。</a:t>
            </a:r>
            <a:endParaRPr lang="zh-CN" altLang="en-US" sz="240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莫比乌斯函数</a:t>
            </a:r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669925" y="952500"/>
                <a:ext cx="10852150" cy="5713730"/>
              </a:xfrm>
            </p:spPr>
            <p:txBody>
              <a:bodyPr>
                <a:noAutofit/>
              </a:bodyPr>
              <a:p>
                <a:r>
                  <a:rPr lang="zh-CN" altLang="en-US"/>
                  <a:t>定义</a:t>
                </a:r>
                <a:endParaRPr lang="zh-CN" altLang="en-US"/>
              </a:p>
              <a:p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zh-CN" altLang="en-US"/>
                  <a:t>为莫比乌斯函数，定义为</a:t>
                </a:r>
                <a:endParaRPr lang="zh-CN" altLang="en-US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𝜇</m:t>
                      </m:r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(</m:t>
                      </m:r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𝑛</m:t>
                      </m:r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)</m:t>
                      </m:r>
                      <m:r>
                        <a:rPr lang="en-US" altLang="zh-CN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含有平方因子</m:t>
                                </m:r>
                              </m:e>
                            </m:mr>
                            <m:mr>
                              <m:e>
                                <m:sSup>
                                  <m:sSupPr>
                                    <m:ctrlPr>
                                      <a:rPr lang="en-US" altLang="zh-CN" i="1">
                                        <a:latin typeface="Cambria Math" panose="02040503050406030204" pitchFamily="18" charset="0"/>
                                        <a:cs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  <a:cs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  <a:cs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  <a:cs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  <a:cs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  <m:sup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  <a:cs typeface="Cambria Math" panose="02040503050406030204" pitchFamily="18" charset="0"/>
                                      </a:rPr>
                                      <m:t>𝑘</m:t>
                                    </m:r>
                                  </m:sup>
                                </m:sSup>
                              </m:e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𝑘</m:t>
                                </m:r>
                                <m:r>
                                  <a:rPr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为</m:t>
                                </m:r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的本质不同质因子个数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altLang="zh-CN"/>
              </a:p>
              <a:p>
                <a:pPr marL="0" indent="0">
                  <a:buNone/>
                </a:pPr>
                <a:r>
                  <a:rPr lang="zh-CN" altLang="en-US"/>
                  <a:t>详细解释一下：</a:t>
                </a:r>
                <a:endParaRPr lang="en-US" altLang="zh-CN"/>
              </a:p>
              <a:p>
                <a:pPr marL="457200" lvl="1" indent="0">
                  <a:buNone/>
                </a:pPr>
                <a:r>
                  <a:rPr lang="zh-CN" altLang="en-US"/>
                  <a:t>令</a:t>
                </a:r>
                <a:r>
                  <a:rPr lang="en-US" altLang="zh-CN"/>
                  <a:t> 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𝑛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∏"/>
                        <m:limLoc m:val="undOvr"/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=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𝑘</m:t>
                        </m:r>
                      </m:sup>
                      <m:e>
                        <m:sSup>
                          <m:sSupPr>
                            <m:ctrlPr>
                              <a:rPr lang="en-US" altLang="zh-CN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𝑝</m:t>
                                </m:r>
                              </m:e>
                              <m:sub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</m:e>
                          <m:sup>
                            <m:sSub>
                              <m:sSubPr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  <m:sub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</m:sup>
                        </m:sSup>
                      </m:e>
                    </m:nary>
                  </m:oMath>
                </a14:m>
                <a:r>
                  <a:rPr lang="zh-CN" altLang="en-US"/>
                  <a:t>，其中</a:t>
                </a:r>
                <a:r>
                  <a:rPr lang="en-US" altLang="zh-CN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zh-CN" altLang="en-US"/>
                  <a:t>为质因子，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≥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zh-CN" altLang="en-US"/>
                  <a:t>。上述定义表示：</a:t>
                </a:r>
                <a:endParaRPr lang="en-US" altLang="zh-CN"/>
              </a:p>
              <a:p>
                <a:pPr marL="800100" lvl="1" indent="-342900">
                  <a:buAutoNum type="arabicPeriod"/>
                </a:pPr>
                <a:r>
                  <a:rPr lang="en-US" altLang="zh-CN"/>
                  <a:t>n=1 </a:t>
                </a:r>
                <a:r>
                  <a:rPr lang="zh-CN" altLang="en-US"/>
                  <a:t>时，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𝜇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(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𝑥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)</m:t>
                    </m:r>
                    <m:r>
                      <a:rPr lang="en-US" altLang="zh-CN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zh-CN" altLang="en-US"/>
                  <a:t>；</a:t>
                </a:r>
                <a:endParaRPr lang="zh-CN" altLang="en-US"/>
              </a:p>
              <a:p>
                <a:pPr marL="800100" lvl="1" indent="-342900">
                  <a:buAutoNum type="arabicPeriod"/>
                </a:pPr>
                <a:r>
                  <a:rPr lang="zh-CN" altLang="en-US"/>
                  <a:t>对于</a:t>
                </a:r>
                <a:r>
                  <a:rPr lang="en-US" altLang="zh-CN"/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n</m:t>
                    </m:r>
                    <m:r>
                      <a:rPr lang="en-US" altLang="zh-CN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≠</m:t>
                    </m:r>
                    <m:r>
                      <a:rPr lang="en-US" altLang="zh-CN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zh-CN" altLang="en-US"/>
                  <a:t>时：</a:t>
                </a:r>
                <a:endParaRPr lang="zh-CN" altLang="en-US"/>
              </a:p>
              <a:p>
                <a:pPr lvl="1">
                  <a:buFont typeface="Wingdings" panose="05000000000000000000" charset="0"/>
                  <a:buChar char="Ø"/>
                </a:pPr>
                <a:r>
                  <a:rPr lang="zh-CN" altLang="en-US"/>
                  <a:t>当存在</a:t>
                </a:r>
                <a:r>
                  <a:rPr lang="en-US" altLang="zh-CN"/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i</m:t>
                    </m:r>
                    <m:r>
                      <a:rPr lang="en-US" altLang="zh-CN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∈[</m:t>
                    </m:r>
                    <m:r>
                      <a:rPr lang="en-US" altLang="zh-CN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1</m:t>
                    </m:r>
                    <m:r>
                      <a:rPr lang="en-US" altLang="zh-CN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,</m:t>
                    </m:r>
                    <m:r>
                      <m:rPr>
                        <m:sty m:val="p"/>
                      </m:rPr>
                      <a:rPr lang="en-US" altLang="zh-CN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k</m:t>
                    </m:r>
                    <m:r>
                      <a:rPr lang="en-US" altLang="zh-CN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]</m:t>
                    </m:r>
                  </m:oMath>
                </a14:m>
                <a:r>
                  <a:rPr lang="zh-CN" altLang="en-US"/>
                  <a:t>，使得</a:t>
                </a:r>
                <a:r>
                  <a:rPr lang="en-US" altLang="zh-CN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&gt;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zh-CN" altLang="en-US"/>
                  <a:t>时，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𝜇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(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𝑛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)</m:t>
                    </m:r>
                    <m:r>
                      <a:rPr lang="en-US" altLang="zh-CN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zh-CN" altLang="en-US"/>
                  <a:t>，也就是说只要某个质因子出现的次数超过一次，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𝜇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(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𝑛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zh-CN" altLang="en-US"/>
                  <a:t>就等于</a:t>
                </a:r>
                <a:r>
                  <a:rPr lang="en-US" altLang="zh-CN"/>
                  <a:t> 0</a:t>
                </a:r>
                <a:r>
                  <a:rPr lang="zh-CN" altLang="en-US"/>
                  <a:t>；</a:t>
                </a:r>
                <a:endParaRPr lang="zh-CN" altLang="en-US"/>
              </a:p>
              <a:p>
                <a:pPr lvl="1">
                  <a:buFont typeface="Wingdings" panose="05000000000000000000" charset="0"/>
                  <a:buChar char="Ø"/>
                </a:pPr>
                <a:r>
                  <a:rPr lang="zh-CN" altLang="en-US"/>
                  <a:t>当任意</a:t>
                </a:r>
                <a:r>
                  <a:rPr lang="en-US" altLang="zh-CN"/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i</m:t>
                    </m:r>
                    <m:r>
                      <a:rPr lang="en-US" altLang="zh-CN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∈[</m:t>
                    </m:r>
                    <m:r>
                      <a:rPr lang="en-US" altLang="zh-CN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1</m:t>
                    </m:r>
                    <m:r>
                      <a:rPr lang="en-US" altLang="zh-CN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,</m:t>
                    </m:r>
                    <m:r>
                      <m:rPr>
                        <m:sty m:val="p"/>
                      </m:rPr>
                      <a:rPr lang="en-US" altLang="zh-CN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k</m:t>
                    </m:r>
                    <m:r>
                      <a:rPr lang="en-US" altLang="zh-CN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]</m:t>
                    </m:r>
                  </m:oMath>
                </a14:m>
                <a:r>
                  <a:rPr lang="zh-CN" altLang="en-US"/>
                  <a:t>，都有</a:t>
                </a:r>
                <a:r>
                  <a:rPr lang="en-US" altLang="zh-CN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=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altLang="zh-CN"/>
                  <a:t> </a:t>
                </a:r>
                <a:r>
                  <a:rPr lang="zh-CN" altLang="en-US"/>
                  <a:t>时，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𝜇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(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𝑛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)</m:t>
                    </m:r>
                    <m:r>
                      <a:rPr lang="en-US" altLang="zh-CN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(−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1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)</m:t>
                        </m:r>
                      </m:e>
                      <m:sup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𝑘</m:t>
                        </m:r>
                      </m:sup>
                    </m:sSup>
                  </m:oMath>
                </a14:m>
                <a:r>
                  <a:rPr lang="zh-CN" altLang="en-US"/>
                  <a:t>，也就是说每个质因子都仅仅只出现过一次时，即</a:t>
                </a:r>
                <a:r>
                  <a:rPr lang="en-US" altLang="zh-CN"/>
                  <a:t> 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𝑛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∏"/>
                        <m:limLoc m:val="undOvr"/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=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𝑘</m:t>
                        </m:r>
                      </m:sup>
                      <m:e>
                        <m:sSub>
                          <m:sSubPr>
                            <m:ctrlPr>
                              <a:rPr lang="en-US" altLang="zh-CN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nary>
                  </m:oMath>
                </a14:m>
                <a:r>
                  <a:rPr lang="en-US" altLang="zh-CN"/>
                  <a:t> </a:t>
                </a:r>
                <a:r>
                  <a:rPr lang="zh-CN" altLang="en-US"/>
                  <a:t>，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{</m:t>
                        </m:r>
                        <m:sSub>
                          <m:sSubPr>
                            <m:ctrlPr>
                              <a:rPr lang="en-US" altLang="zh-CN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}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=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𝑘</m:t>
                        </m:r>
                      </m:sup>
                    </m:sSubSup>
                  </m:oMath>
                </a14:m>
                <a:r>
                  <a:rPr lang="zh-CN" altLang="en-US"/>
                  <a:t>中每个元素唯一时，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𝜇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(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𝑛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zh-CN" altLang="en-US"/>
                  <a:t>等于</a:t>
                </a:r>
                <a:r>
                  <a:rPr lang="en-US" altLang="zh-CN"/>
                  <a:t> -1 </a:t>
                </a:r>
                <a:r>
                  <a:rPr lang="zh-CN" altLang="en-US"/>
                  <a:t>的</a:t>
                </a:r>
                <a:r>
                  <a:rPr lang="en-US" altLang="zh-CN"/>
                  <a:t> k </a:t>
                </a:r>
                <a:r>
                  <a:rPr lang="zh-CN" altLang="en-US"/>
                  <a:t>次幂，此处</a:t>
                </a:r>
                <a:r>
                  <a:rPr lang="en-US" altLang="zh-CN"/>
                  <a:t> k </a:t>
                </a:r>
                <a:r>
                  <a:rPr lang="zh-CN" altLang="en-US"/>
                  <a:t>指的便是仅仅只出现过一次的质因子的总个数。</a:t>
                </a:r>
                <a:endParaRPr lang="zh-CN" altLang="en-US"/>
              </a:p>
            </p:txBody>
          </p:sp>
        </mc:Choice>
        <mc:Fallback>
          <p:sp>
            <p:nvSpPr>
              <p:cNvPr id="3" name="内容占位符 2"/>
              <p:cNvSpPr>
                <a:spLocks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69925" y="952500"/>
                <a:ext cx="10852150" cy="5713730"/>
              </a:xfr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p>
                <a:r>
                  <a:rPr lang="zh-CN" altLang="en-US"/>
                  <a:t>性质</a:t>
                </a:r>
                <a:endParaRPr lang="zh-CN" altLang="en-US"/>
              </a:p>
              <a:p>
                <a:r>
                  <a:rPr lang="zh-CN" altLang="en-US"/>
                  <a:t>莫比乌斯函数不仅是积性函数，还有如下性质：</a:t>
                </a:r>
                <a:endParaRPr lang="zh-CN" altLang="en-US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supHide m:val="on"/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|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𝑛</m:t>
                          </m:r>
                        </m:sub>
                        <m:sup/>
                        <m:e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𝜇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(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)</m:t>
                          </m:r>
                        </m:e>
                      </m:nary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≠</m:t>
                                </m:r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altLang="zh-CN"/>
              </a:p>
              <a:p>
                <a:pPr marL="0" indent="0">
                  <a:buNone/>
                </a:pPr>
                <a:r>
                  <a:rPr lang="en-US" altLang="zh-CN"/>
                  <a:t>    </a:t>
                </a:r>
                <a:r>
                  <a:rPr lang="zh-CN" altLang="en-US"/>
                  <a:t>即</a:t>
                </a:r>
                <a:r>
                  <a:rPr lang="en-US" altLang="zh-CN"/>
                  <a:t>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supHide m:val="on"/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𝑑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|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𝑛</m:t>
                        </m:r>
                      </m:sub>
                      <m:sup/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𝜇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𝑑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)</m:t>
                        </m:r>
                      </m:e>
                    </m:nary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=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𝜀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(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𝑛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)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,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𝜇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∗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1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=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𝜀</m:t>
                    </m:r>
                  </m:oMath>
                </a14:m>
                <a:r>
                  <a:rPr lang="en-US" altLang="zh-CN"/>
                  <a:t>.</a:t>
                </a:r>
                <a:endParaRPr lang="en-US" altLang="zh-CN"/>
              </a:p>
              <a:p>
                <a:pPr marL="0" indent="0">
                  <a:buNone/>
                </a:pPr>
                <a:r>
                  <a:rPr lang="en-US" altLang="zh-CN"/>
                  <a:t>   </a:t>
                </a:r>
                <a:r>
                  <a:rPr lang="zh-CN" altLang="en-US"/>
                  <a:t>证明：</a:t>
                </a:r>
                <a:endParaRPr lang="zh-CN" altLang="en-US"/>
              </a:p>
              <a:p>
                <a:pPr marL="0" indent="0">
                  <a:buNone/>
                </a:pPr>
                <a:r>
                  <a:rPr lang="en-US" altLang="zh-CN"/>
                  <a:t>   </a:t>
                </a:r>
                <a:r>
                  <a:rPr lang="zh-CN" altLang="en-US"/>
                  <a:t>设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𝑛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∏"/>
                        <m:limLoc m:val="undOvr"/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=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𝑘</m:t>
                        </m:r>
                      </m:sup>
                      <m:e>
                        <m:sSup>
                          <m:sSupPr>
                            <m:ctrlPr>
                              <a:rPr lang="en-US" altLang="zh-CN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𝑝</m:t>
                                </m:r>
                              </m:e>
                              <m:sub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</m:e>
                          <m:sup>
                            <m:sSub>
                              <m:sSubPr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  <m:sub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</m:sup>
                        </m:sSup>
                      </m:e>
                    </m:nary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 , 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𝑛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’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∏"/>
                        <m:limLoc m:val="undOvr"/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=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𝑘</m:t>
                        </m:r>
                      </m:sup>
                      <m:e>
                        <m:sSub>
                          <m:sSubPr>
                            <m:ctrlPr>
                              <a:rPr lang="en-US" altLang="zh-CN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nary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  </m:t>
                    </m:r>
                  </m:oMath>
                </a14:m>
                <a:r>
                  <a:rPr>
                    <a:latin typeface="Cambria Math" panose="02040503050406030204" pitchFamily="18" charset="0"/>
                    <a:cs typeface="Cambria Math" panose="02040503050406030204" pitchFamily="18" charset="0"/>
                  </a:rPr>
                  <a:t>，</a:t>
                </a:r>
                <a:r>
                  <a:rPr lang="zh-CN" altLang="en-US"/>
                  <a:t>那么</a:t>
                </a:r>
                <a:endParaRPr lang="zh-CN" altLang="en-US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supHide m:val="on"/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|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𝑛</m:t>
                          </m:r>
                        </m:sub>
                        <m:sup/>
                        <m:e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𝜇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(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)</m:t>
                          </m:r>
                        </m:e>
                      </m:nary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limLoc m:val="undOvr"/>
                          <m:supHide m:val="on"/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|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‘</m:t>
                          </m:r>
                        </m:sub>
                        <m:sup/>
                        <m:e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𝜇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(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)</m:t>
                          </m:r>
                        </m:e>
                      </m:nary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=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0</m:t>
                          </m:r>
                        </m:sub>
                        <m:sup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𝑘</m:t>
                          </m:r>
                        </m:sup>
                        <m:e>
                          <m:d>
                            <m:dPr>
                              <m:ctrlP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  <a:cs typeface="Cambria Math" panose="02040503050406030204" pitchFamily="18" charset="0"/>
                                      </a:rPr>
                                      <m:t>𝑘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  <a:cs typeface="Cambria Math" panose="02040503050406030204" pitchFamily="18" charset="0"/>
                                      </a:rPr>
                                      <m:t>𝑖</m:t>
                                    </m:r>
                                  </m:e>
                                </m:mr>
                              </m:m>
                            </m:e>
                          </m:d>
                        </m:e>
                      </m:nary>
                      <m:sSup>
                        <m:sSupPr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(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1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𝑖</m:t>
                          </m:r>
                        </m:sup>
                      </m:sSup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(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1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+(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1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))</m:t>
                          </m:r>
                        </m:e>
                        <m:sup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𝑘</m:t>
                          </m:r>
                        </m:sup>
                      </m:sSup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=[</m:t>
                      </m:r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𝑛</m:t>
                      </m:r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=</m:t>
                      </m:r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1</m:t>
                      </m:r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]=</m:t>
                      </m:r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𝜀</m:t>
                      </m:r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(</m:t>
                      </m:r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𝑛</m:t>
                      </m:r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),</m:t>
                      </m:r>
                      <m:r>
                        <a:rPr i="1">
                          <a:latin typeface="Cambria Math" panose="02040503050406030204" pitchFamily="18" charset="0"/>
                          <a:ea typeface="MS Mincho" charset="0"/>
                          <a:cs typeface="Cambria Math" panose="02040503050406030204" pitchFamily="18" charset="0"/>
                        </a:rPr>
                        <m:t>以及</m:t>
                      </m:r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𝜇</m:t>
                      </m:r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∗</m:t>
                      </m:r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1</m:t>
                      </m:r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=</m:t>
                      </m:r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𝜀</m:t>
                      </m:r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   </m:t>
                      </m:r>
                    </m:oMath>
                  </m:oMathPara>
                </a14:m>
                <a:endParaRPr lang="zh-CN" altLang="en-US"/>
              </a:p>
              <a:p>
                <a:pPr marL="0" indent="0">
                  <a:buNone/>
                </a:pPr>
                <a:endParaRPr lang="en-US" altLang="zh-CN"/>
              </a:p>
              <a:p>
                <a:pPr marL="0" indent="0">
                  <a:buNone/>
                </a:pPr>
                <a:r>
                  <a:rPr lang="en-US" altLang="zh-CN"/>
                  <a:t>----</a:t>
                </a:r>
                <a:r>
                  <a:rPr lang="zh-CN" altLang="en-US"/>
                  <a:t>这个性质意味着，莫比乌斯函数在狄利克雷生成函数中，等价于黎曼函数</a:t>
                </a:r>
                <a:r>
                  <a:rPr lang="en-US" altLang="zh-CN"/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ζ</m:t>
                    </m:r>
                  </m:oMath>
                </a14:m>
                <a:r>
                  <a:rPr lang="zh-CN" altLang="en-US"/>
                  <a:t>的倒数。所以在狄利克雷卷积中，莫比乌斯函数是常数函数</a:t>
                </a:r>
                <a:r>
                  <a:rPr lang="en-US" altLang="zh-CN"/>
                  <a:t> 1 </a:t>
                </a:r>
                <a:r>
                  <a:rPr lang="zh-CN" altLang="en-US"/>
                  <a:t>的逆元。</a:t>
                </a:r>
                <a:endParaRPr lang="zh-CN" altLang="en-US"/>
              </a:p>
            </p:txBody>
          </p:sp>
        </mc:Choice>
        <mc:Fallback>
          <p:sp>
            <p:nvSpPr>
              <p:cNvPr id="3" name="内容占位符 2"/>
              <p:cNvSpPr>
                <a:spLocks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1"/>
                <a:stretch>
                  <a:fillRect l="-5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p>
                <a:r>
                  <a:rPr lang="zh-CN" altLang="en-US"/>
                  <a:t>反演结论：</a:t>
                </a:r>
                <a:r>
                  <a:rPr lang="en-US" altLang="zh-CN"/>
                  <a:t> </a:t>
                </a:r>
                <a:endParaRPr lang="en-US" altLang="zh-CN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[</m:t>
                      </m:r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𝑔𝑐𝑑</m:t>
                      </m:r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(</m:t>
                      </m:r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𝑖</m:t>
                      </m:r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,</m:t>
                      </m:r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𝑗</m:t>
                      </m:r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)=</m:t>
                      </m:r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1</m:t>
                      </m:r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]=</m:t>
                      </m:r>
                      <m:nary>
                        <m:naryPr>
                          <m:chr m:val="∑"/>
                          <m:limLoc m:val="undOvr"/>
                          <m:supHide m:val="on"/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|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𝑔𝑐𝑑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(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,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𝑗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)</m:t>
                          </m:r>
                        </m:sub>
                        <m:sup/>
                        <m:e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𝜇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(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lang="en-US" altLang="zh-CN" i="1">
                  <a:latin typeface="Cambria Math" panose="02040503050406030204" pitchFamily="18" charset="0"/>
                  <a:cs typeface="Cambria Math" panose="02040503050406030204" pitchFamily="18" charset="0"/>
                </a:endParaRPr>
              </a:p>
              <a:p>
                <a:r>
                  <a:rPr lang="zh-CN" altLang="en-US"/>
                  <a:t>直接推导：如果看懂了上一个结论，这个结论稍加思考便可以推出：如果</a:t>
                </a:r>
                <a:r>
                  <a:rPr lang="en-US" altLang="zh-CN"/>
                  <a:t> 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𝑔𝑐𝑑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(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𝑖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,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𝑗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)=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altLang="zh-CN"/>
                  <a:t> </a:t>
                </a:r>
                <a:r>
                  <a:rPr lang="zh-CN" altLang="en-US"/>
                  <a:t>的话，那么代表着我们按上个结论中枚举的那个</a:t>
                </a:r>
                <a:r>
                  <a:rPr lang="en-US" altLang="zh-CN"/>
                  <a:t> n </a:t>
                </a:r>
                <a:r>
                  <a:rPr lang="zh-CN" altLang="en-US"/>
                  <a:t>是</a:t>
                </a:r>
                <a:r>
                  <a:rPr lang="en-US" altLang="zh-CN"/>
                  <a:t> 1</a:t>
                </a:r>
                <a:r>
                  <a:rPr lang="zh-CN" altLang="en-US"/>
                  <a:t>，也就是式子的值是</a:t>
                </a:r>
                <a:r>
                  <a:rPr lang="en-US" altLang="zh-CN"/>
                  <a:t> 1</a:t>
                </a:r>
                <a:r>
                  <a:rPr lang="zh-CN" altLang="en-US"/>
                  <a:t>，反之，有一个与</a:t>
                </a:r>
                <a:r>
                  <a:rPr lang="en-US" altLang="zh-CN"/>
                  <a:t> 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𝑔𝑐𝑑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(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𝑖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,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𝑗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)=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zh-CN" altLang="en-US"/>
                  <a:t>相同的值：</a:t>
                </a:r>
                <a:r>
                  <a:rPr lang="en-US" altLang="zh-CN"/>
                  <a:t>0</a:t>
                </a:r>
                <a:endParaRPr lang="en-US" altLang="zh-CN"/>
              </a:p>
              <a:p>
                <a:endParaRPr lang="zh-CN" altLang="en-US"/>
              </a:p>
              <a:p>
                <a:r>
                  <a:rPr lang="zh-CN" altLang="en-US"/>
                  <a:t>线性筛</a:t>
                </a:r>
                <a:endParaRPr lang="zh-CN" altLang="en-US"/>
              </a:p>
              <a:p>
                <a:r>
                  <a:rPr lang="zh-CN" altLang="en-US"/>
                  <a:t>由于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zh-CN" altLang="en-US"/>
                  <a:t>函数为积性函数，因此可以线性筛莫比乌斯函数（线性筛基本可以求所有的积性函数，尽管方法不尽相同）。</a:t>
                </a:r>
                <a:endParaRPr lang="zh-CN" altLang="en-US"/>
              </a:p>
            </p:txBody>
          </p:sp>
        </mc:Choice>
        <mc:Fallback>
          <p:sp>
            <p:nvSpPr>
              <p:cNvPr id="3" name="内容占位符 2"/>
              <p:cNvSpPr>
                <a:spLocks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1"/>
                <a:stretch>
                  <a:fillRect l="-5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莫比乌斯变换</a:t>
            </a:r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p>
                <a:r>
                  <a:rPr lang="zh-CN" altLang="en-US" sz="1800"/>
                  <a:t>设</a:t>
                </a:r>
                <a:r>
                  <a:rPr lang="en-US" altLang="zh-CN" sz="1800"/>
                  <a:t> </a:t>
                </a:r>
                <a14:m>
                  <m:oMath xmlns:m="http://schemas.openxmlformats.org/officeDocument/2006/math"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𝑓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(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𝑛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)</m:t>
                    </m:r>
                    <m:r>
                      <a:rPr lang="en-US" altLang="zh-CN" sz="1800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,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𝑔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(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𝑛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zh-CN" altLang="en-US" sz="1800"/>
                  <a:t>为两个数论函数。</a:t>
                </a:r>
                <a:endParaRPr lang="en-US" altLang="zh-CN" sz="1800"/>
              </a:p>
              <a:p>
                <a:r>
                  <a:rPr lang="zh-CN" altLang="en-US" sz="1800"/>
                  <a:t>形式一：如果有</a:t>
                </a:r>
                <a:r>
                  <a:rPr lang="en-US" altLang="zh-CN" sz="1800"/>
                  <a:t> </a:t>
                </a:r>
                <a14:m>
                  <m:oMath xmlns:m="http://schemas.openxmlformats.org/officeDocument/2006/math"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𝑓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(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𝑛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)=</m:t>
                    </m:r>
                    <m:nary>
                      <m:naryPr>
                        <m:chr m:val="∑"/>
                        <m:limLoc m:val="undOvr"/>
                        <m:supHide m:val="on"/>
                        <m:ctrlP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𝑑</m:t>
                        </m:r>
                        <m: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|</m:t>
                        </m:r>
                        <m: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𝑛</m:t>
                        </m:r>
                      </m:sub>
                      <m:sup/>
                      <m:e>
                        <m: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𝑔</m:t>
                        </m:r>
                        <m: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𝑑</m:t>
                        </m:r>
                        <m: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)</m:t>
                        </m:r>
                      </m:e>
                    </m:nary>
                  </m:oMath>
                </a14:m>
                <a:r>
                  <a:rPr lang="zh-CN" altLang="en-US" sz="1800"/>
                  <a:t>，那么有</a:t>
                </a:r>
                <a:r>
                  <a:rPr lang="en-US" altLang="zh-CN" sz="1800"/>
                  <a:t> </a:t>
                </a:r>
                <a14:m>
                  <m:oMath xmlns:m="http://schemas.openxmlformats.org/officeDocument/2006/math"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𝑔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(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𝑛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)=</m:t>
                    </m:r>
                    <m:nary>
                      <m:naryPr>
                        <m:chr m:val="∑"/>
                        <m:limLoc m:val="undOvr"/>
                        <m:supHide m:val="on"/>
                        <m:ctrlP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𝑑</m:t>
                        </m:r>
                        <m: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|</m:t>
                        </m:r>
                        <m: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𝑛</m:t>
                        </m:r>
                      </m:sub>
                      <m:sup/>
                      <m:e>
                        <m: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𝜇</m:t>
                        </m:r>
                        <m: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𝑑</m:t>
                        </m:r>
                        <m: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)</m:t>
                        </m:r>
                        <m: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𝑓</m:t>
                        </m:r>
                        <m: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(</m:t>
                        </m:r>
                        <m:f>
                          <m:fPr>
                            <m:ctrlPr>
                              <a:rPr lang="en-US" altLang="zh-CN" sz="1800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1800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𝑛</m:t>
                            </m:r>
                          </m:num>
                          <m:den>
                            <m:r>
                              <a:rPr lang="en-US" altLang="zh-CN" sz="1800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𝑑</m:t>
                            </m:r>
                          </m:den>
                        </m:f>
                        <m: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)</m:t>
                        </m:r>
                      </m:e>
                    </m:nary>
                  </m:oMath>
                </a14:m>
                <a:r>
                  <a:rPr lang="zh-CN" altLang="en-US" sz="1800"/>
                  <a:t>。</a:t>
                </a:r>
                <a:endParaRPr lang="en-US" altLang="zh-CN" sz="1800"/>
              </a:p>
              <a:p>
                <a:pPr marL="0" indent="0">
                  <a:buNone/>
                </a:pPr>
                <a:r>
                  <a:rPr lang="en-US" altLang="zh-CN" sz="1800"/>
                  <a:t>    </a:t>
                </a:r>
                <a:r>
                  <a:rPr lang="zh-CN" altLang="en-US" sz="1800"/>
                  <a:t>这种形式下，数论函数</a:t>
                </a:r>
                <a:r>
                  <a:rPr lang="en-US" altLang="zh-CN" sz="1800"/>
                  <a:t> </a:t>
                </a:r>
                <a14:m>
                  <m:oMath xmlns:m="http://schemas.openxmlformats.org/officeDocument/2006/math"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𝑓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(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𝑛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altLang="zh-CN" sz="1800"/>
                  <a:t> </a:t>
                </a:r>
                <a:r>
                  <a:rPr lang="zh-CN" altLang="en-US" sz="1800"/>
                  <a:t>称为数论函数</a:t>
                </a:r>
                <a:r>
                  <a:rPr lang="en-US" altLang="zh-CN" sz="1800"/>
                  <a:t> </a:t>
                </a:r>
                <a14:m>
                  <m:oMath xmlns:m="http://schemas.openxmlformats.org/officeDocument/2006/math"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𝑔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(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𝑛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altLang="zh-CN" sz="1800"/>
                  <a:t> </a:t>
                </a:r>
                <a:r>
                  <a:rPr lang="zh-CN" altLang="en-US" sz="1800"/>
                  <a:t>的莫比乌斯变换，数论函数</a:t>
                </a:r>
                <a:r>
                  <a:rPr lang="en-US" altLang="zh-CN" sz="1800"/>
                  <a:t> </a:t>
                </a:r>
                <a14:m>
                  <m:oMath xmlns:m="http://schemas.openxmlformats.org/officeDocument/2006/math"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𝑔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(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𝑛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zh-CN" altLang="en-US" sz="1800"/>
                  <a:t>称为数论函数</a:t>
                </a:r>
                <a14:m>
                  <m:oMath xmlns:m="http://schemas.openxmlformats.org/officeDocument/2006/math"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𝑓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(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𝑛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zh-CN" altLang="en-US" sz="1800"/>
                  <a:t>的莫比乌斯逆变换（反演）。</a:t>
                </a:r>
                <a:endParaRPr lang="en-US" altLang="zh-CN" sz="1800"/>
              </a:p>
              <a:p>
                <a:pPr marL="0" indent="0">
                  <a:buNone/>
                </a:pPr>
                <a:r>
                  <a:rPr lang="en-US" altLang="zh-CN" sz="1800"/>
                  <a:t>    </a:t>
                </a:r>
                <a:r>
                  <a:rPr lang="zh-CN" altLang="en-US" sz="1800"/>
                  <a:t>容易看出，数论函数</a:t>
                </a:r>
                <a:r>
                  <a:rPr lang="en-US" altLang="zh-CN" sz="1800"/>
                  <a:t> </a:t>
                </a:r>
                <a14:m>
                  <m:oMath xmlns:m="http://schemas.openxmlformats.org/officeDocument/2006/math"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𝑔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(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𝑛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altLang="zh-CN" sz="1800"/>
                  <a:t> </a:t>
                </a:r>
                <a:r>
                  <a:rPr lang="zh-CN" altLang="en-US" sz="1800"/>
                  <a:t>的莫比乌斯变换，就是将数论函数</a:t>
                </a:r>
                <a:r>
                  <a:rPr lang="en-US" altLang="zh-CN" sz="1800"/>
                  <a:t> </a:t>
                </a:r>
                <a14:m>
                  <m:oMath xmlns:m="http://schemas.openxmlformats.org/officeDocument/2006/math"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𝑔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(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𝑛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zh-CN" altLang="en-US" sz="1800"/>
                  <a:t>与常数函数</a:t>
                </a:r>
                <a:r>
                  <a:rPr lang="en-US" altLang="zh-CN" sz="1800"/>
                  <a:t> 1 </a:t>
                </a:r>
                <a:r>
                  <a:rPr lang="zh-CN" altLang="en-US" sz="1800"/>
                  <a:t>进行狄利克雷卷积。</a:t>
                </a:r>
                <a:endParaRPr lang="zh-CN" altLang="en-US" sz="1800"/>
              </a:p>
              <a:p>
                <a:pPr marL="0" indent="0">
                  <a:buNone/>
                </a:pPr>
                <a:r>
                  <a:rPr lang="zh-CN" altLang="en-US" sz="1800"/>
                  <a:t>例子：</a:t>
                </a:r>
                <a14:m>
                  <m:oMath xmlns:m="http://schemas.openxmlformats.org/officeDocument/2006/math"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𝑓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(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𝑛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)=</m:t>
                    </m:r>
                    <m:nary>
                      <m:naryPr>
                        <m:chr m:val="∑"/>
                        <m:limLoc m:val="undOvr"/>
                        <m:supHide m:val="on"/>
                        <m:ctrlP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𝑑</m:t>
                        </m:r>
                        <m: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|</m:t>
                        </m:r>
                        <m: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𝑛</m:t>
                        </m:r>
                      </m:sub>
                      <m:sup/>
                      <m:e>
                        <m: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𝑑</m:t>
                        </m:r>
                      </m:e>
                    </m:nary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，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𝑓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(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1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)=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1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，  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𝑓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(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2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)=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1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+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2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=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3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，</m:t>
                    </m:r>
                  </m:oMath>
                </a14:m>
                <a:endParaRPr lang="en-US" altLang="zh-CN" sz="1800" i="1">
                  <a:latin typeface="Cambria Math" panose="02040503050406030204" pitchFamily="18" charset="0"/>
                  <a:cs typeface="Cambria Math" panose="02040503050406030204" pitchFamily="18" charset="0"/>
                </a:endParaRPr>
              </a:p>
              <a:p>
                <a:pPr marL="0" indent="0">
                  <a:buNone/>
                </a:pPr>
                <a:r>
                  <a:rPr lang="en-US" altLang="zh-CN" sz="1800" i="1">
                    <a:latin typeface="Cambria Math" panose="02040503050406030204" pitchFamily="18" charset="0"/>
                    <a:cs typeface="Cambria Math" panose="02040503050406030204" pitchFamily="18" charset="0"/>
                  </a:rPr>
                  <a:t>          </a:t>
                </a:r>
                <a14:m>
                  <m:oMath xmlns:m="http://schemas.openxmlformats.org/officeDocument/2006/math"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 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𝑓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(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4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)=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1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+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2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+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4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=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7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， 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𝑓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(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6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)=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1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+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2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+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3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+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6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=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12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，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   </m:t>
                    </m:r>
                  </m:oMath>
                </a14:m>
                <a:endParaRPr lang="zh-CN" altLang="en-US" sz="1800"/>
              </a:p>
              <a:p>
                <a:pPr marL="0" indent="0">
                  <a:buNone/>
                </a:pPr>
                <a:r>
                  <a:rPr lang="zh-CN" altLang="en-US" sz="1800"/>
                  <a:t>根据反演定理，</a:t>
                </a:r>
                <a14:m>
                  <m:oMath xmlns:m="http://schemas.openxmlformats.org/officeDocument/2006/math"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𝑔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(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𝑛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)=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zh-CN" altLang="en-US" sz="1800"/>
                  <a:t>可得</a:t>
                </a:r>
                <a:endParaRPr lang="zh-CN" altLang="en-US" sz="180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𝑛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limLoc m:val="undOvr"/>
                          <m:supHide m:val="on"/>
                          <m:ctrlP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|</m:t>
                          </m:r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𝑛</m:t>
                          </m:r>
                        </m:sub>
                        <m:sup/>
                        <m:e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𝜇</m:t>
                          </m:r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(</m:t>
                          </m:r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)</m:t>
                          </m:r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𝑓</m:t>
                          </m:r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(</m:t>
                          </m:r>
                          <m:f>
                            <m:fPr>
                              <m:ctrlPr>
                                <a:rPr lang="en-US" altLang="zh-CN" sz="1800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altLang="zh-CN" sz="1800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𝑛</m:t>
                              </m:r>
                            </m:num>
                            <m:den>
                              <m:r>
                                <a:rPr lang="en-US" altLang="zh-CN" sz="1800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𝑑</m:t>
                              </m:r>
                            </m:den>
                          </m:f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lang="zh-CN" altLang="en-US" sz="1800"/>
              </a:p>
            </p:txBody>
          </p:sp>
        </mc:Choice>
        <mc:Fallback>
          <p:sp>
            <p:nvSpPr>
              <p:cNvPr id="3" name="内容占位符 2"/>
              <p:cNvSpPr>
                <a:spLocks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1"/>
                <a:stretch>
                  <a:fillRect l="-5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p>
                <a:pPr algn="l"/>
                <a:r>
                  <a:rPr lang="zh-CN" altLang="en-US" sz="1800"/>
                  <a:t>形式二：如果有</a:t>
                </a:r>
                <a:r>
                  <a:rPr lang="en-US" altLang="zh-CN" sz="1800"/>
                  <a:t> </a:t>
                </a:r>
                <a14:m>
                  <m:oMath xmlns:m="http://schemas.openxmlformats.org/officeDocument/2006/math"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𝑓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(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𝑛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)=</m:t>
                    </m:r>
                    <m:nary>
                      <m:naryPr>
                        <m:chr m:val="∑"/>
                        <m:limLoc m:val="undOvr"/>
                        <m:supHide m:val="on"/>
                        <m:ctrlP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|</m:t>
                        </m:r>
                        <m: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𝑑</m:t>
                        </m:r>
                      </m:sub>
                      <m:sup/>
                      <m:e>
                        <m: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𝑔</m:t>
                        </m:r>
                        <m: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𝑑</m:t>
                        </m:r>
                        <m: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)</m:t>
                        </m:r>
                      </m:e>
                    </m:nary>
                  </m:oMath>
                </a14:m>
                <a:r>
                  <a:rPr sz="1800">
                    <a:sym typeface="+mn-ea"/>
                  </a:rPr>
                  <a:t>，那么有</a:t>
                </a:r>
                <a:r>
                  <a:rPr lang="en-US" altLang="zh-CN" sz="1800">
                    <a:sym typeface="+mn-ea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𝑔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(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𝑛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)=</m:t>
                    </m:r>
                    <m:nary>
                      <m:naryPr>
                        <m:chr m:val="∑"/>
                        <m:limLoc m:val="undOvr"/>
                        <m:supHide m:val="on"/>
                        <m:ctrlP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|</m:t>
                        </m:r>
                        <m: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𝑑</m:t>
                        </m:r>
                      </m:sub>
                      <m:sup/>
                      <m:e>
                        <m: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𝜇</m:t>
                        </m:r>
                        <m: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(</m:t>
                        </m:r>
                        <m:f>
                          <m:fPr>
                            <m:ctrlPr>
                              <a:rPr lang="en-US" altLang="zh-CN" sz="1800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1800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𝑑</m:t>
                            </m:r>
                          </m:num>
                          <m:den>
                            <m:r>
                              <a:rPr lang="en-US" altLang="zh-CN" sz="1800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𝑛</m:t>
                            </m:r>
                          </m:den>
                        </m:f>
                        <m: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)</m:t>
                        </m:r>
                        <m: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𝑓</m:t>
                        </m:r>
                        <m: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𝑑</m:t>
                        </m:r>
                        <m: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)</m:t>
                        </m:r>
                      </m:e>
                    </m:nary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.</m:t>
                    </m:r>
                  </m:oMath>
                </a14:m>
                <a:endParaRPr lang="en-US" altLang="zh-CN" sz="1800" i="1">
                  <a:latin typeface="Cambria Math" panose="02040503050406030204" pitchFamily="18" charset="0"/>
                  <a:cs typeface="Cambria Math" panose="02040503050406030204" pitchFamily="18" charset="0"/>
                </a:endParaRPr>
              </a:p>
              <a:p>
                <a:pPr algn="l"/>
                <a:r>
                  <a:rPr lang="zh-CN" altLang="en-US" sz="1800"/>
                  <a:t>证明</a:t>
                </a:r>
                <a:r>
                  <a:rPr lang="en-US" altLang="zh-CN" sz="1800"/>
                  <a:t>:</a:t>
                </a:r>
                <a:r>
                  <a:rPr lang="zh-CN" altLang="en-US" sz="1800"/>
                  <a:t>对原式做数论变换。</a:t>
                </a:r>
                <a:endParaRPr lang="en-US" altLang="zh-CN" sz="1800"/>
              </a:p>
              <a:p>
                <a:pPr marL="0" indent="0" algn="l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supHide m:val="on"/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|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𝑑</m:t>
                          </m:r>
                        </m:sub>
                        <m:sup/>
                        <m:e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𝜇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(</m:t>
                          </m:r>
                          <m:f>
                            <m:fPr>
                              <m:ctrlP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𝑑</m:t>
                              </m:r>
                            </m:num>
                            <m:den>
                              <m: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𝑛</m:t>
                              </m:r>
                            </m:den>
                          </m:f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)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𝑓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(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)</m:t>
                          </m:r>
                        </m:e>
                      </m:nary>
                      <m:r>
                        <a:rPr lang="en-US" altLang="zh-CN" i="1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𝑘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=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1</m:t>
                          </m:r>
                        </m:sub>
                        <m:sup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∞</m:t>
                          </m:r>
                        </m:sup>
                        <m:e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𝜇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(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𝑘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)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𝑓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(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𝑘𝑛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)</m:t>
                          </m:r>
                        </m:e>
                      </m:nary>
                      <m:r>
                        <a:rPr lang="en-US" altLang="zh-CN" i="1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𝑘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=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1</m:t>
                          </m:r>
                        </m:sub>
                        <m:sup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∞</m:t>
                          </m:r>
                        </m:sup>
                        <m:e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𝜇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(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𝑘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)</m:t>
                          </m:r>
                        </m:e>
                      </m:nary>
                      <m:nary>
                        <m:naryPr>
                          <m:chr m:val="∑"/>
                          <m:limLoc m:val="undOvr"/>
                          <m:supHide m:val="on"/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𝑘𝑛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|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𝑑</m:t>
                          </m:r>
                        </m:sub>
                        <m:sup/>
                        <m:e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𝑔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(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lang="en-US" altLang="zh-CN" i="1">
                  <a:latin typeface="Cambria Math" panose="02040503050406030204" pitchFamily="18" charset="0"/>
                  <a:cs typeface="Cambria Math" panose="02040503050406030204" pitchFamily="18" charset="0"/>
                </a:endParaRPr>
              </a:p>
              <a:p>
                <a:pPr marL="0" indent="0" algn="l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i="1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limLoc m:val="undOvr"/>
                          <m:supHide m:val="on"/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|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𝑑</m:t>
                          </m:r>
                        </m:sub>
                        <m:sup/>
                        <m:e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𝑔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(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)</m:t>
                          </m:r>
                        </m:e>
                      </m:nary>
                      <m:nary>
                        <m:naryPr>
                          <m:chr m:val="∑"/>
                          <m:limLoc m:val="undOvr"/>
                          <m:supHide m:val="on"/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𝑘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|</m:t>
                          </m:r>
                          <m:f>
                            <m:fPr>
                              <m:ctrlP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𝑛</m:t>
                              </m:r>
                            </m:num>
                            <m:den>
                              <m: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𝑑</m:t>
                              </m:r>
                            </m:den>
                          </m:f>
                        </m:sub>
                        <m:sup/>
                        <m:e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𝜇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(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𝑘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)</m:t>
                          </m:r>
                        </m:e>
                      </m:nary>
                      <m:r>
                        <a:rPr lang="en-US" altLang="zh-CN" i="1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limLoc m:val="undOvr"/>
                          <m:supHide m:val="on"/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|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𝑑</m:t>
                          </m:r>
                        </m:sub>
                        <m:sup/>
                        <m:e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𝑔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(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)</m:t>
                          </m:r>
                        </m:e>
                      </m:nary>
                      <m:r>
                        <a:rPr lang="en-US" altLang="zh-CN" i="1">
                          <a:latin typeface="Cambria Math" panose="02040503050406030204" pitchFamily="18" charset="0"/>
                        </a:rPr>
                        <m:t>[</m:t>
                      </m:r>
                      <m:f>
                        <m:fPr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𝑛</m:t>
                          </m:r>
                        </m:num>
                        <m:den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𝑑</m:t>
                          </m:r>
                        </m:den>
                      </m:f>
                      <m:r>
                        <a:rPr lang="en-US" altLang="zh-CN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zh-CN" i="1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US" altLang="zh-CN" i="1">
                          <a:latin typeface="Cambria Math" panose="02040503050406030204" pitchFamily="18" charset="0"/>
                        </a:rPr>
                        <m:t>]</m:t>
                      </m:r>
                      <m:r>
                        <a:rPr lang="en-US" altLang="zh-CN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zh-CN" i="1">
                          <a:latin typeface="Cambria Math" panose="02040503050406030204" pitchFamily="18" charset="0"/>
                        </a:rPr>
                        <m:t>𝑔</m:t>
                      </m:r>
                      <m:r>
                        <a:rPr lang="en-US" altLang="zh-CN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altLang="zh-CN" i="1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altLang="zh-CN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zh-CN" altLang="en-US" sz="1800"/>
              </a:p>
              <a:p>
                <a:pPr marL="0" indent="0" algn="l">
                  <a:buNone/>
                </a:pPr>
                <a:r>
                  <a:rPr lang="en-US" altLang="zh-CN" sz="1800"/>
                  <a:t>       </a:t>
                </a:r>
                <a:endParaRPr lang="zh-CN" altLang="en-US" sz="1800"/>
              </a:p>
              <a:p>
                <a:pPr marL="0" indent="0" algn="l">
                  <a:buNone/>
                </a:pPr>
                <a:r>
                  <a:rPr sz="1800">
                    <a:sym typeface="+mn-ea"/>
                  </a:rPr>
                  <a:t>例子：</a:t>
                </a:r>
                <a14:m>
                  <m:oMath xmlns:m="http://schemas.openxmlformats.org/officeDocument/2006/math"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𝑓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(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𝑛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)=</m:t>
                    </m:r>
                    <m:nary>
                      <m:naryPr>
                        <m:chr m:val="∑"/>
                        <m:limLoc m:val="undOvr"/>
                        <m:supHide m:val="on"/>
                        <m:ctrlP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𝑑</m:t>
                        </m:r>
                        <m: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|</m:t>
                        </m:r>
                        <m: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𝑛</m:t>
                        </m:r>
                      </m:sub>
                      <m:sup/>
                      <m:e>
                        <m: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1</m:t>
                        </m:r>
                      </m:e>
                    </m:nary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，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𝑓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(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1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)=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1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，  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𝑓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(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2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)=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1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+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1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=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2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，</m:t>
                    </m:r>
                  </m:oMath>
                </a14:m>
                <a:endParaRPr lang="en-US" altLang="zh-CN" sz="1800" i="1">
                  <a:latin typeface="Cambria Math" panose="02040503050406030204" pitchFamily="18" charset="0"/>
                  <a:cs typeface="Cambria Math" panose="02040503050406030204" pitchFamily="18" charset="0"/>
                </a:endParaRPr>
              </a:p>
              <a:p>
                <a:pPr marL="0" indent="0">
                  <a:buNone/>
                </a:pPr>
                <a:r>
                  <a:rPr lang="en-US" altLang="zh-CN" sz="1800" i="1">
                    <a:latin typeface="Cambria Math" panose="02040503050406030204" pitchFamily="18" charset="0"/>
                    <a:cs typeface="Cambria Math" panose="02040503050406030204" pitchFamily="18" charset="0"/>
                    <a:sym typeface="+mn-ea"/>
                  </a:rPr>
                  <a:t>          </a:t>
                </a:r>
                <a14:m>
                  <m:oMath xmlns:m="http://schemas.openxmlformats.org/officeDocument/2006/math"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 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𝑓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(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4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)=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3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， 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𝑓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(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4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)=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3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， 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𝑓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(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8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)=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4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，⋯   </m:t>
                    </m:r>
                  </m:oMath>
                </a14:m>
                <a:endParaRPr lang="zh-CN" altLang="en-US" sz="1800"/>
              </a:p>
              <a:p>
                <a:pPr marL="0" indent="0">
                  <a:buNone/>
                </a:pPr>
                <a:r>
                  <a:rPr sz="1800">
                    <a:sym typeface="+mn-ea"/>
                  </a:rPr>
                  <a:t>根据反演定理，可得</a:t>
                </a:r>
                <a14:m>
                  <m:oMath xmlns:m="http://schemas.openxmlformats.org/officeDocument/2006/math"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1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limLoc m:val="undOvr"/>
                        <m:supHide m:val="on"/>
                        <m:ctrlP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𝑑</m:t>
                        </m:r>
                        <m: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|</m:t>
                        </m:r>
                        <m: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𝑛</m:t>
                        </m:r>
                      </m:sub>
                      <m:sup/>
                      <m:e>
                        <m: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𝜇</m:t>
                        </m:r>
                        <m: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𝑑</m:t>
                        </m:r>
                        <m: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)</m:t>
                        </m:r>
                        <m: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𝑓</m:t>
                        </m:r>
                        <m: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(</m:t>
                        </m:r>
                        <m:f>
                          <m:fPr>
                            <m:ctrlPr>
                              <a:rPr lang="en-US" altLang="zh-CN" sz="1800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1800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𝑛</m:t>
                            </m:r>
                          </m:num>
                          <m:den>
                            <m:r>
                              <a:rPr lang="en-US" altLang="zh-CN" sz="1800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𝑑</m:t>
                            </m:r>
                          </m:den>
                        </m:f>
                        <m:r>
                          <a:rPr lang="en-US" altLang="zh-CN" sz="1800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)</m:t>
                        </m:r>
                      </m:e>
                    </m:nary>
                  </m:oMath>
                </a14:m>
                <a:endParaRPr lang="zh-CN" altLang="en-US" sz="1800"/>
              </a:p>
              <a:p>
                <a:pPr marL="0" indent="0" algn="l">
                  <a:buNone/>
                </a:pPr>
                <a:endParaRPr lang="en-US" altLang="zh-CN"/>
              </a:p>
              <a:p>
                <a:pPr marL="0" indent="0" algn="l">
                  <a:buNone/>
                </a:pPr>
                <a:endParaRPr lang="en-US" altLang="zh-CN"/>
              </a:p>
              <a:p>
                <a:pPr marL="0" indent="0" algn="l">
                  <a:buNone/>
                </a:pPr>
                <a:endParaRPr lang="en-US" altLang="zh-CN"/>
              </a:p>
            </p:txBody>
          </p:sp>
        </mc:Choice>
        <mc:Fallback>
          <p:sp>
            <p:nvSpPr>
              <p:cNvPr id="3" name="内容占位符 2"/>
              <p:cNvSpPr>
                <a:spLocks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1"/>
                <a:stretch>
                  <a:fillRect l="-5" b="-138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9E4A1DC1-A744-4922-B1E1-2802C36D039D}" type="datetime1">
              <a:rPr kumimoji="0" lang="zh-CN" altLang="en-US" sz="1400" b="0" smtClean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8435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079D3338-3B75-49A5-A511-27F233F6BAFB}" type="slidenum">
              <a:rPr kumimoji="0" lang="en-US" altLang="zh-CN" sz="1400" b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84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48030" y="1035050"/>
            <a:ext cx="10773410" cy="5012055"/>
          </a:xfrm>
        </p:spPr>
        <p:txBody>
          <a:bodyPr/>
          <a:lstStyle/>
          <a:p>
            <a:pPr marL="571500" indent="-571500" algn="just" eaLnBrk="1" hangingPunct="1">
              <a:buSzTx/>
              <a:buFont typeface="Wingdings" panose="05000000000000000000" pitchFamily="2" charset="2"/>
              <a:buChar char="§"/>
            </a:pPr>
            <a:endParaRPr lang="zh-CN" altLang="zh-CN">
              <a:latin typeface="黑体" panose="02010609060101010101" charset="-122"/>
            </a:endParaRPr>
          </a:p>
        </p:txBody>
      </p:sp>
      <p:sp>
        <p:nvSpPr>
          <p:cNvPr id="18438" name="Rectangle 4"/>
          <p:cNvSpPr>
            <a:spLocks noChangeArrowheads="1"/>
          </p:cNvSpPr>
          <p:nvPr/>
        </p:nvSpPr>
        <p:spPr bwMode="auto">
          <a:xfrm>
            <a:off x="555783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8439" name="Rectangle 5"/>
          <p:cNvSpPr>
            <a:spLocks noChangeArrowheads="1"/>
          </p:cNvSpPr>
          <p:nvPr/>
        </p:nvSpPr>
        <p:spPr bwMode="auto">
          <a:xfrm>
            <a:off x="5600700" y="3314700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8440" name="Rectangle 6"/>
          <p:cNvSpPr>
            <a:spLocks noChangeArrowheads="1"/>
          </p:cNvSpPr>
          <p:nvPr/>
        </p:nvSpPr>
        <p:spPr bwMode="auto">
          <a:xfrm>
            <a:off x="557688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8441" name="Rectangle 7"/>
          <p:cNvSpPr>
            <a:spLocks noChangeArrowheads="1"/>
          </p:cNvSpPr>
          <p:nvPr/>
        </p:nvSpPr>
        <p:spPr bwMode="auto">
          <a:xfrm>
            <a:off x="5867400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8443" name="Rectangle 9"/>
          <p:cNvSpPr>
            <a:spLocks noChangeArrowheads="1"/>
          </p:cNvSpPr>
          <p:nvPr/>
        </p:nvSpPr>
        <p:spPr bwMode="auto">
          <a:xfrm>
            <a:off x="5491163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8444" name="Rectangle 10"/>
          <p:cNvSpPr>
            <a:spLocks noChangeArrowheads="1"/>
          </p:cNvSpPr>
          <p:nvPr/>
        </p:nvSpPr>
        <p:spPr bwMode="auto">
          <a:xfrm>
            <a:off x="519588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8445" name="Rectangle 11"/>
          <p:cNvSpPr>
            <a:spLocks noChangeArrowheads="1"/>
          </p:cNvSpPr>
          <p:nvPr/>
        </p:nvSpPr>
        <p:spPr bwMode="auto">
          <a:xfrm>
            <a:off x="542448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8446" name="Rectangle 12"/>
          <p:cNvSpPr>
            <a:spLocks noChangeArrowheads="1"/>
          </p:cNvSpPr>
          <p:nvPr/>
        </p:nvSpPr>
        <p:spPr bwMode="auto">
          <a:xfrm>
            <a:off x="5638800" y="3314700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8447" name="Rectangle 13"/>
          <p:cNvSpPr>
            <a:spLocks noChangeArrowheads="1"/>
          </p:cNvSpPr>
          <p:nvPr/>
        </p:nvSpPr>
        <p:spPr bwMode="auto">
          <a:xfrm>
            <a:off x="1524000" y="2984501"/>
            <a:ext cx="30988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8448" name="Rectangle 15"/>
          <p:cNvSpPr>
            <a:spLocks noChangeArrowheads="1"/>
          </p:cNvSpPr>
          <p:nvPr/>
        </p:nvSpPr>
        <p:spPr bwMode="auto">
          <a:xfrm>
            <a:off x="1524000" y="2984501"/>
            <a:ext cx="30988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8450" name="Rectangle 17"/>
          <p:cNvSpPr>
            <a:spLocks noChangeArrowheads="1"/>
          </p:cNvSpPr>
          <p:nvPr/>
        </p:nvSpPr>
        <p:spPr bwMode="auto">
          <a:xfrm>
            <a:off x="1524000" y="2984501"/>
            <a:ext cx="30988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8452" name="Rectangle 19"/>
          <p:cNvSpPr>
            <a:spLocks noChangeArrowheads="1"/>
          </p:cNvSpPr>
          <p:nvPr/>
        </p:nvSpPr>
        <p:spPr bwMode="auto">
          <a:xfrm>
            <a:off x="1524000" y="2984501"/>
            <a:ext cx="30988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706962" name="Object 18"/>
          <p:cNvGraphicFramePr>
            <a:graphicFrameLocks noChangeAspect="1"/>
          </p:cNvGraphicFramePr>
          <p:nvPr/>
        </p:nvGraphicFramePr>
        <p:xfrm>
          <a:off x="1457643" y="1750695"/>
          <a:ext cx="4033837" cy="1030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公式" r:id="rId1" imgW="1726565" imgH="444500" progId="Equation.3">
                  <p:embed/>
                </p:oleObj>
              </mc:Choice>
              <mc:Fallback>
                <p:oleObj name="公式" r:id="rId1" imgW="1726565" imgH="44450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7643" y="1750695"/>
                        <a:ext cx="4033837" cy="1030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54" name="Rectangle 21"/>
          <p:cNvSpPr>
            <a:spLocks noChangeArrowheads="1"/>
          </p:cNvSpPr>
          <p:nvPr/>
        </p:nvSpPr>
        <p:spPr bwMode="auto">
          <a:xfrm>
            <a:off x="1524000" y="2946401"/>
            <a:ext cx="30988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706964" name="Object 20"/>
          <p:cNvGraphicFramePr>
            <a:graphicFrameLocks noChangeAspect="1"/>
          </p:cNvGraphicFramePr>
          <p:nvPr/>
        </p:nvGraphicFramePr>
        <p:xfrm>
          <a:off x="1359853" y="3136583"/>
          <a:ext cx="7777162" cy="169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公式" r:id="rId3" imgW="3251200" imgH="711200" progId="Equation.3">
                  <p:embed/>
                </p:oleObj>
              </mc:Choice>
              <mc:Fallback>
                <p:oleObj name="公式" r:id="rId3" imgW="3251200" imgH="71120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9853" y="3136583"/>
                        <a:ext cx="7777162" cy="1693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标题 5"/>
          <p:cNvSpPr/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6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6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ym typeface="+mn-ea"/>
              </a:rPr>
              <a:t>圆周排列问题</a:t>
            </a:r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Autofit/>
              </a:bodyPr>
              <a:p>
                <a:r>
                  <a:rPr lang="en-US" altLang="zh-CN" sz="2000"/>
                  <a:t>[</a:t>
                </a:r>
                <a:r>
                  <a:rPr lang="zh-CN" altLang="en-US" sz="2000"/>
                  <a:t>例</a:t>
                </a:r>
                <a:r>
                  <a:rPr lang="en-US" altLang="zh-CN" sz="2000"/>
                  <a:t>]</a:t>
                </a:r>
                <a:r>
                  <a:rPr lang="zh-CN" altLang="en-US" sz="2000"/>
                  <a:t>圆周排列问题</a:t>
                </a:r>
                <a:r>
                  <a:rPr lang="en-US" altLang="zh-CN" sz="2000"/>
                  <a:t>,</a:t>
                </a:r>
                <a:r>
                  <a:rPr lang="zh-CN" altLang="en-US" sz="2000"/>
                  <a:t>说得具体些就是从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sz="2000">
                            <a:solidFill>
                              <a:schemeClr val="tx1"/>
                            </a:solidFill>
                          </a:rPr>
                        </m:ctrlPr>
                      </m:sSubPr>
                      <m:e>
                        <m:r>
                          <a:rPr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sz="20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zh-CN" sz="2000">
                            <a:solidFill>
                              <a:schemeClr val="tx1"/>
                            </a:solidFill>
                          </a:rPr>
                        </m:ctrlPr>
                      </m:sSubPr>
                      <m:e>
                        <m:r>
                          <a:rPr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sz="20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,⋯,</m:t>
                    </m:r>
                    <m:sSub>
                      <m:sSubPr>
                        <m:ctrlPr>
                          <a:rPr lang="zh-CN" sz="2000">
                            <a:solidFill>
                              <a:schemeClr val="tx1"/>
                            </a:solidFill>
                          </a:rPr>
                        </m:ctrlPr>
                      </m:sSubPr>
                      <m:e>
                        <m:r>
                          <a:rPr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𝒓</m:t>
                        </m:r>
                      </m:sub>
                    </m:sSub>
                  </m:oMath>
                </a14:m>
                <a:r>
                  <a:rPr lang="zh-CN" altLang="en-US" sz="2000"/>
                  <a:t>中</a:t>
                </a:r>
                <a:r>
                  <a:rPr lang="en-US" altLang="zh-CN" sz="2000"/>
                  <a:t>,</a:t>
                </a:r>
                <a:r>
                  <a:rPr lang="zh-CN" altLang="en-US" sz="2000"/>
                  <a:t>取</a:t>
                </a:r>
                <a:r>
                  <a:rPr lang="en-US" altLang="zh-CN" sz="2000"/>
                  <a:t>n</a:t>
                </a:r>
                <a:r>
                  <a:rPr lang="zh-CN" altLang="en-US" sz="2000"/>
                  <a:t>个作周期为</a:t>
                </a:r>
                <a:r>
                  <a:rPr lang="en-US" altLang="zh-CN" sz="2000"/>
                  <a:t>n</a:t>
                </a:r>
                <a:r>
                  <a:rPr lang="zh-CN" altLang="en-US" sz="2000"/>
                  <a:t>且允许重复的圆周排列</a:t>
                </a:r>
                <a:r>
                  <a:rPr lang="en-US" altLang="zh-CN" sz="2000"/>
                  <a:t>:</a:t>
                </a:r>
                <a:endParaRPr lang="en-US" altLang="zh-CN" sz="200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m>
                        <m:mPr>
                          <m:mcs>
                            <m:mc>
                              <m:mcPr>
                                <m:count m:val="3"/>
                                <m:mcJc m:val="center"/>
                              </m:mcPr>
                            </m:mc>
                          </m:mcs>
                          <m:ctrlPr>
                            <a:rPr lang="en-US" altLang="zh-CN" sz="20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zh-CN" sz="2000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sSub>
                                    <m:sSubPr>
                                      <m:ctrlPr>
                                        <a:rPr lang="zh-CN" sz="2000">
                                          <a:solidFill>
                                            <a:schemeClr val="tx1"/>
                                          </a:solidFill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sz="200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sz="200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lang="zh-CN" sz="2000">
                                          <a:solidFill>
                                            <a:schemeClr val="tx1"/>
                                          </a:solidFill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sz="200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zh-CN" sz="200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sz="2000" i="1">
                                          <a:latin typeface="Cambria Math" panose="02040503050406030204" pitchFamily="18" charset="0"/>
                                          <a:cs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/>
                                    </m:mr>
                                    <m:mr>
                                      <m:e>
                                        <m:sSub>
                                          <m:sSubPr>
                                            <m:ctrlPr>
                                              <a:rPr lang="zh-CN" sz="2000">
                                                <a:solidFill>
                                                  <a:schemeClr val="tx1"/>
                                                </a:solidFill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sz="200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𝑎</m:t>
                                            </m:r>
                                          </m:e>
                                          <m:sub>
                                            <m:r>
                                              <m:rPr>
                                                <m:sty m:val="p"/>
                                              </m:rPr>
                                              <a:rPr lang="en-US" altLang="zh-CN" sz="200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n</m:t>
                                            </m:r>
                                          </m:sub>
                                        </m:sSub>
                                      </m:e>
                                    </m:mr>
                                  </m:m>
                                </m:e>
                              </m:mr>
                            </m:m>
                          </m:e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zh-CN" sz="2000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sSub>
                                    <m:sSubPr>
                                      <m:ctrlPr>
                                        <a:rPr lang="zh-CN" sz="2000">
                                          <a:solidFill>
                                            <a:schemeClr val="tx1"/>
                                          </a:solidFill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sz="200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zh-CN" sz="200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lang="zh-CN" sz="2000">
                                          <a:solidFill>
                                            <a:schemeClr val="tx1"/>
                                          </a:solidFill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sz="200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zh-CN" sz="200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sz="2000" i="1">
                                          <a:latin typeface="Cambria Math" panose="02040503050406030204" pitchFamily="18" charset="0"/>
                                          <a:cs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/>
                                    </m:mr>
                                    <m:mr>
                                      <m:e>
                                        <m:sSub>
                                          <m:sSubPr>
                                            <m:ctrlPr>
                                              <a:rPr lang="zh-CN" sz="2000">
                                                <a:solidFill>
                                                  <a:schemeClr val="tx1"/>
                                                </a:solidFill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sz="200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𝑎</m:t>
                                            </m:r>
                                          </m:e>
                                          <m:sub>
                                            <m:r>
                                              <a:rPr sz="200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1</m:t>
                                            </m:r>
                                          </m:sub>
                                        </m:sSub>
                                      </m:e>
                                    </m:mr>
                                  </m:m>
                                </m:e>
                              </m:mr>
                            </m:m>
                          </m:e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zh-CN" sz="2000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2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sz="2000" i="1">
                                          <a:latin typeface="Cambria Math" panose="02040503050406030204" pitchFamily="18" charset="0"/>
                                          <a:cs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m>
                                          <m:mPr>
                                            <m:mcs>
                                              <m:mc>
                                                <m:mcPr>
                                                  <m:count m:val="2"/>
                                                  <m:mcJc m:val="center"/>
                                                </m:mcPr>
                                              </m:mc>
                                            </m:mcs>
                                            <m:ctrlPr>
                                              <a:rPr lang="en-US" altLang="zh-CN" sz="2000" i="1">
                                                <a:latin typeface="Cambria Math" panose="02040503050406030204" pitchFamily="18" charset="0"/>
                                                <a:cs typeface="Cambria Math" panose="02040503050406030204" pitchFamily="18" charset="0"/>
                                              </a:rPr>
                                            </m:ctrlPr>
                                          </m:mPr>
                                          <m:mr>
                                            <m:e>
                                              <m:r>
                                                <a:rPr lang="en-US" altLang="zh-CN" sz="2000" i="1">
                                                  <a:latin typeface="Cambria Math" panose="02040503050406030204" pitchFamily="18" charset="0"/>
                                                  <a:cs typeface="Cambria Math" panose="02040503050406030204" pitchFamily="18" charset="0"/>
                                                </a:rPr>
                                                <m:t>⋯</m:t>
                                              </m:r>
                                            </m:e>
                                            <m:e>
                                              <m:sSub>
                                                <m:sSubPr>
                                                  <m:ctrlPr>
                                                    <a:rPr lang="zh-CN" sz="2000">
                                                      <a:solidFill>
                                                        <a:schemeClr val="tx1"/>
                                                      </a:solidFill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sz="2000"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𝑎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m:rPr>
                                                      <m:sty m:val="p"/>
                                                    </m:rPr>
                                                    <a:rPr lang="en-US" altLang="zh-CN" sz="2000"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n</m:t>
                                                  </m:r>
                                                  <m:r>
                                                    <a:rPr lang="en-US" altLang="zh-CN" sz="2000"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−</m:t>
                                                  </m:r>
                                                  <m:r>
                                                    <a:rPr sz="2000"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1</m:t>
                                                  </m:r>
                                                </m:sub>
                                              </m:sSub>
                                            </m:e>
                                          </m:mr>
                                        </m:m>
                                      </m:e>
                                      <m:e>
                                        <m:sSub>
                                          <m:sSubPr>
                                            <m:ctrlPr>
                                              <a:rPr lang="zh-CN" sz="2000">
                                                <a:solidFill>
                                                  <a:schemeClr val="tx1"/>
                                                </a:solidFill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sz="200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𝑎</m:t>
                                            </m:r>
                                          </m:e>
                                          <m:sub>
                                            <m:r>
                                              <m:rPr>
                                                <m:sty m:val="p"/>
                                              </m:rPr>
                                              <a:rPr lang="en-US" altLang="zh-CN" sz="200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n</m:t>
                                            </m:r>
                                          </m:sub>
                                        </m:sSub>
                                      </m:e>
                                    </m:mr>
                                  </m:m>
                                </m:e>
                              </m:mr>
                              <m:m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2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sz="2000" i="1">
                                          <a:latin typeface="Cambria Math" panose="02040503050406030204" pitchFamily="18" charset="0"/>
                                          <a:cs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m>
                                          <m:mPr>
                                            <m:mcs>
                                              <m:mc>
                                                <m:mcPr>
                                                  <m:count m:val="2"/>
                                                  <m:mcJc m:val="center"/>
                                                </m:mcPr>
                                              </m:mc>
                                            </m:mcs>
                                            <m:ctrlPr>
                                              <a:rPr lang="en-US" altLang="zh-CN" sz="2000" i="1">
                                                <a:latin typeface="Cambria Math" panose="02040503050406030204" pitchFamily="18" charset="0"/>
                                                <a:cs typeface="Cambria Math" panose="02040503050406030204" pitchFamily="18" charset="0"/>
                                              </a:rPr>
                                            </m:ctrlPr>
                                          </m:mPr>
                                          <m:mr>
                                            <m:e>
                                              <m:r>
                                                <a:rPr lang="en-US" altLang="zh-CN" sz="2000" i="1">
                                                  <a:latin typeface="Cambria Math" panose="02040503050406030204" pitchFamily="18" charset="0"/>
                                                  <a:cs typeface="Cambria Math" panose="02040503050406030204" pitchFamily="18" charset="0"/>
                                                </a:rPr>
                                                <m:t>⋯</m:t>
                                              </m:r>
                                            </m:e>
                                            <m:e>
                                              <m:sSub>
                                                <m:sSubPr>
                                                  <m:ctrlPr>
                                                    <a:rPr lang="zh-CN" sz="2000">
                                                      <a:solidFill>
                                                        <a:schemeClr val="tx1"/>
                                                      </a:solidFill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sz="2000"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𝑎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m:rPr>
                                                      <m:sty m:val="p"/>
                                                    </m:rPr>
                                                    <a:rPr lang="en-US" altLang="zh-CN" sz="2000"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n</m:t>
                                                  </m:r>
                                                </m:sub>
                                              </m:sSub>
                                            </m:e>
                                          </m:mr>
                                        </m:m>
                                      </m:e>
                                      <m:e>
                                        <m:sSub>
                                          <m:sSubPr>
                                            <m:ctrlPr>
                                              <a:rPr lang="zh-CN" sz="2000">
                                                <a:solidFill>
                                                  <a:schemeClr val="tx1"/>
                                                </a:solidFill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sz="200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𝑎</m:t>
                                            </m:r>
                                          </m:e>
                                          <m:sub>
                                            <m:r>
                                              <a:rPr sz="200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1</m:t>
                                            </m:r>
                                          </m:sub>
                                        </m:sSub>
                                      </m:e>
                                    </m:mr>
                                  </m:m>
                                </m:e>
                              </m:mr>
                              <m:m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2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sz="2000" i="1">
                                          <a:latin typeface="Cambria Math" panose="02040503050406030204" pitchFamily="18" charset="0"/>
                                          <a:cs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m>
                                          <m:mPr>
                                            <m:mcs>
                                              <m:mc>
                                                <m:mcPr>
                                                  <m:count m:val="1"/>
                                                  <m:mcJc m:val="center"/>
                                                </m:mcPr>
                                              </m:mc>
                                            </m:mcs>
                                            <m:ctrlPr>
                                              <a:rPr lang="en-US" altLang="zh-CN" sz="2000" i="1">
                                                <a:latin typeface="Cambria Math" panose="02040503050406030204" pitchFamily="18" charset="0"/>
                                                <a:cs typeface="Cambria Math" panose="02040503050406030204" pitchFamily="18" charset="0"/>
                                              </a:rPr>
                                            </m:ctrlPr>
                                          </m:mPr>
                                          <m:mr>
                                            <m:e>
                                              <m:m>
                                                <m:mPr>
                                                  <m:mcs>
                                                    <m:mc>
                                                      <m:mcPr>
                                                        <m:count m:val="2"/>
                                                        <m:mcJc m:val="center"/>
                                                      </m:mcPr>
                                                    </m:mc>
                                                  </m:mcs>
                                                  <m:ctrlPr>
                                                    <a:rPr lang="en-US" altLang="zh-CN" sz="2000" i="1">
                                                      <a:latin typeface="Cambria Math" panose="02040503050406030204" pitchFamily="18" charset="0"/>
                                                      <a:cs typeface="Cambria Math" panose="02040503050406030204" pitchFamily="18" charset="0"/>
                                                    </a:rPr>
                                                  </m:ctrlPr>
                                                </m:mPr>
                                                <m:mr>
                                                  <m:e>
                                                    <m:r>
                                                      <a:rPr lang="en-US" altLang="zh-CN" sz="2000" i="1">
                                                        <a:latin typeface="Cambria Math" panose="02040503050406030204" pitchFamily="18" charset="0"/>
                                                        <a:cs typeface="Cambria Math" panose="02040503050406030204" pitchFamily="18" charset="0"/>
                                                      </a:rPr>
                                                      <m:t>⋮</m:t>
                                                    </m:r>
                                                  </m:e>
                                                  <m:e/>
                                                </m:mr>
                                              </m:m>
                                            </m:e>
                                          </m:mr>
                                          <m:mr>
                                            <m:e>
                                              <m:m>
                                                <m:mPr>
                                                  <m:mcs>
                                                    <m:mc>
                                                      <m:mcPr>
                                                        <m:count m:val="2"/>
                                                        <m:mcJc m:val="center"/>
                                                      </m:mcPr>
                                                    </m:mc>
                                                  </m:mcs>
                                                  <m:ctrlPr>
                                                    <a:rPr lang="en-US" altLang="zh-CN" sz="2000" i="1">
                                                      <a:latin typeface="Cambria Math" panose="02040503050406030204" pitchFamily="18" charset="0"/>
                                                      <a:cs typeface="Cambria Math" panose="02040503050406030204" pitchFamily="18" charset="0"/>
                                                    </a:rPr>
                                                  </m:ctrlPr>
                                                </m:mPr>
                                                <m:mr>
                                                  <m:e>
                                                    <m:r>
                                                      <a:rPr lang="en-US" altLang="zh-CN" sz="2000" i="1">
                                                        <a:latin typeface="Cambria Math" panose="02040503050406030204" pitchFamily="18" charset="0"/>
                                                        <a:cs typeface="Cambria Math" panose="02040503050406030204" pitchFamily="18" charset="0"/>
                                                      </a:rPr>
                                                      <m:t>⋯</m:t>
                                                    </m:r>
                                                  </m:e>
                                                  <m:e>
                                                    <m:sSub>
                                                      <m:sSubPr>
                                                        <m:ctrlPr>
                                                          <a:rPr lang="zh-CN" sz="2000">
                                                            <a:solidFill>
                                                              <a:schemeClr val="tx1"/>
                                                            </a:solidFill>
                                                          </a:rPr>
                                                        </m:ctrlPr>
                                                      </m:sSubPr>
                                                      <m:e>
                                                        <m:r>
                                                          <a:rPr sz="2000">
                                                            <a:solidFill>
                                                              <a:schemeClr val="tx1"/>
                                                            </a:solidFill>
                                                            <a:latin typeface="Cambria Math" panose="02040503050406030204" pitchFamily="18" charset="0"/>
                                                          </a:rPr>
                                                          <m:t>𝑎</m:t>
                                                        </m:r>
                                                      </m:e>
                                                      <m:sub>
                                                        <m:r>
                                                          <m:rPr>
                                                            <m:sty m:val="p"/>
                                                          </m:rPr>
                                                          <a:rPr lang="en-US" altLang="zh-CN" sz="2000">
                                                            <a:solidFill>
                                                              <a:schemeClr val="tx1"/>
                                                            </a:solidFill>
                                                            <a:latin typeface="Cambria Math" panose="02040503050406030204" pitchFamily="18" charset="0"/>
                                                          </a:rPr>
                                                          <m:t>n</m:t>
                                                        </m:r>
                                                        <m:r>
                                                          <a:rPr lang="en-US" altLang="zh-CN" sz="2000">
                                                            <a:solidFill>
                                                              <a:schemeClr val="tx1"/>
                                                            </a:solidFill>
                                                            <a:latin typeface="Cambria Math" panose="02040503050406030204" pitchFamily="18" charset="0"/>
                                                          </a:rPr>
                                                          <m:t>−</m:t>
                                                        </m:r>
                                                        <m:r>
                                                          <a:rPr lang="en-US" altLang="zh-CN" sz="2000">
                                                            <a:solidFill>
                                                              <a:schemeClr val="tx1"/>
                                                            </a:solidFill>
                                                            <a:latin typeface="Cambria Math" panose="02040503050406030204" pitchFamily="18" charset="0"/>
                                                          </a:rPr>
                                                          <m:t>2</m:t>
                                                        </m:r>
                                                      </m:sub>
                                                    </m:sSub>
                                                  </m:e>
                                                </m:mr>
                                              </m:m>
                                            </m:e>
                                          </m:mr>
                                        </m:m>
                                      </m:e>
                                      <m:e>
                                        <m:m>
                                          <m:mPr>
                                            <m:mcs>
                                              <m:mc>
                                                <m:mcPr>
                                                  <m:count m:val="1"/>
                                                  <m:mcJc m:val="center"/>
                                                </m:mcPr>
                                              </m:mc>
                                            </m:mcs>
                                            <m:ctrlPr>
                                              <a:rPr lang="en-US" altLang="zh-CN" sz="2000" i="1">
                                                <a:latin typeface="Cambria Math" panose="02040503050406030204" pitchFamily="18" charset="0"/>
                                                <a:cs typeface="Cambria Math" panose="02040503050406030204" pitchFamily="18" charset="0"/>
                                              </a:rPr>
                                            </m:ctrlPr>
                                          </m:mPr>
                                          <m:mr>
                                            <m:e/>
                                          </m:mr>
                                          <m:mr>
                                            <m:e>
                                              <m:sSub>
                                                <m:sSubPr>
                                                  <m:ctrlPr>
                                                    <a:rPr lang="zh-CN" sz="2000">
                                                      <a:solidFill>
                                                        <a:schemeClr val="tx1"/>
                                                      </a:solidFill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sz="2000"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𝑎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m:rPr>
                                                      <m:sty m:val="p"/>
                                                    </m:rPr>
                                                    <a:rPr lang="en-US" altLang="zh-CN" sz="2000"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n</m:t>
                                                  </m:r>
                                                  <m:r>
                                                    <a:rPr lang="en-US" altLang="zh-CN" sz="2000"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−</m:t>
                                                  </m:r>
                                                  <m:r>
                                                    <a:rPr sz="2000"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1</m:t>
                                                  </m:r>
                                                </m:sub>
                                              </m:sSub>
                                            </m:e>
                                          </m:mr>
                                        </m:m>
                                      </m:e>
                                    </m:mr>
                                  </m:m>
                                </m:e>
                              </m:mr>
                            </m:m>
                          </m:e>
                        </m:mr>
                      </m:m>
                    </m:oMath>
                  </m:oMathPara>
                </a14:m>
                <a:endParaRPr lang="en-US" altLang="zh-CN" sz="2000"/>
              </a:p>
              <a:p>
                <a:pPr marL="457200" lvl="1" indent="0">
                  <a:buNone/>
                </a:pPr>
                <a:r>
                  <a:rPr lang="zh-CN" altLang="en-US" sz="2000"/>
                  <a:t>与圆周排列看作一回事</a:t>
                </a:r>
                <a:r>
                  <a:rPr lang="en-US" altLang="zh-CN" sz="2000"/>
                  <a:t>,</a:t>
                </a:r>
                <a:r>
                  <a:rPr lang="zh-CN" altLang="en-US" sz="2000"/>
                  <a:t>即圆周排列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sz="2000">
                            <a:solidFill>
                              <a:schemeClr val="tx1"/>
                            </a:solidFill>
                          </a:rPr>
                        </m:ctrlPr>
                      </m:sSubPr>
                      <m:e>
                        <m:r>
                          <a:rPr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sz="20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zh-CN" sz="2000">
                            <a:solidFill>
                              <a:schemeClr val="tx1"/>
                            </a:solidFill>
                          </a:rPr>
                        </m:ctrlPr>
                      </m:sSubPr>
                      <m:e>
                        <m:r>
                          <a:rPr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sz="20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,⋯,</m:t>
                    </m:r>
                    <m:sSub>
                      <m:sSubPr>
                        <m:ctrlPr>
                          <a:rPr lang="zh-CN" sz="2000">
                            <a:solidFill>
                              <a:schemeClr val="tx1"/>
                            </a:solidFill>
                          </a:rPr>
                        </m:ctrlPr>
                      </m:sSubPr>
                      <m:e>
                        <m:r>
                          <a:rPr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n</m:t>
                        </m:r>
                      </m:sub>
                    </m:sSub>
                  </m:oMath>
                </a14:m>
                <a:r>
                  <a:rPr lang="zh-CN" altLang="en-US" sz="2000"/>
                  <a:t>看作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sz="2000">
                            <a:solidFill>
                              <a:schemeClr val="tx1"/>
                            </a:solidFill>
                          </a:rPr>
                        </m:ctrlPr>
                      </m:sSubPr>
                      <m:e>
                        <m:r>
                          <a:rPr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zh-CN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zh-CN" altLang="en-US" sz="2000"/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sz="2000">
                            <a:solidFill>
                              <a:schemeClr val="tx1"/>
                            </a:solidFill>
                          </a:rPr>
                        </m:ctrlPr>
                      </m:sSubPr>
                      <m:e>
                        <m:r>
                          <a:rPr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n</m:t>
                        </m:r>
                      </m:sub>
                    </m:sSub>
                  </m:oMath>
                </a14:m>
                <a:r>
                  <a:rPr lang="zh-CN" altLang="en-US" sz="2000"/>
                  <a:t>相邻、只要相对关系相同的排列作为同一个圆周排列</a:t>
                </a:r>
                <a:r>
                  <a:rPr lang="en-US" altLang="zh-CN" sz="2000"/>
                  <a:t>,</a:t>
                </a:r>
                <a:r>
                  <a:rPr lang="zh-CN" altLang="en-US" sz="2000"/>
                  <a:t>绝对关系从线排列角度来看是不同</a:t>
                </a:r>
                <a:r>
                  <a:rPr lang="en-US" altLang="zh-CN" sz="2000"/>
                  <a:t>.</a:t>
                </a:r>
                <a:endParaRPr lang="zh-CN" altLang="en-US" sz="2000"/>
              </a:p>
              <a:p>
                <a:pPr marL="457200" lvl="1" indent="0">
                  <a:buNone/>
                </a:pPr>
                <a:r>
                  <a:rPr lang="zh-CN" altLang="en-US" sz="2000"/>
                  <a:t>从</a:t>
                </a:r>
                <a:r>
                  <a:rPr lang="en-US" altLang="zh-CN" sz="2000"/>
                  <a:t>r</a:t>
                </a:r>
                <a:r>
                  <a:rPr lang="zh-CN" altLang="en-US" sz="2000"/>
                  <a:t>个中取</a:t>
                </a:r>
                <a:r>
                  <a:rPr lang="en-US" altLang="zh-CN" sz="2000"/>
                  <a:t>n</a:t>
                </a:r>
                <a:r>
                  <a:rPr lang="zh-CN" altLang="en-US" sz="2000"/>
                  <a:t>个作不允许重复排列比较容易</a:t>
                </a:r>
                <a:r>
                  <a:rPr lang="en-US" altLang="zh-CN" sz="2000"/>
                  <a:t>.</a:t>
                </a:r>
                <a:endParaRPr lang="en-US" altLang="zh-CN" sz="2000"/>
              </a:p>
              <a:p>
                <a:pPr marL="457200" lvl="1" indent="0">
                  <a:buNone/>
                </a:pPr>
                <a:r>
                  <a:rPr lang="zh-CN" altLang="en-US" sz="2000"/>
                  <a:t>但从字符</a:t>
                </a:r>
                <a:r>
                  <a:rPr lang="en-US" altLang="zh-CN" sz="2000"/>
                  <a:t> A={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sz="2000">
                            <a:solidFill>
                              <a:schemeClr val="tx1"/>
                            </a:solidFill>
                          </a:rPr>
                        </m:ctrlPr>
                      </m:sSubPr>
                      <m:e>
                        <m:r>
                          <a:rPr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sz="20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zh-CN" sz="2000">
                            <a:solidFill>
                              <a:schemeClr val="tx1"/>
                            </a:solidFill>
                          </a:rPr>
                        </m:ctrlPr>
                      </m:sSubPr>
                      <m:e>
                        <m:r>
                          <a:rPr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sz="20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,⋯,</m:t>
                    </m:r>
                    <m:sSub>
                      <m:sSubPr>
                        <m:ctrlPr>
                          <a:rPr lang="zh-CN" sz="2000">
                            <a:solidFill>
                              <a:schemeClr val="tx1"/>
                            </a:solidFill>
                          </a:rPr>
                        </m:ctrlPr>
                      </m:sSubPr>
                      <m:e>
                        <m:r>
                          <a:rPr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𝒓</m:t>
                        </m:r>
                      </m:sub>
                    </m:sSub>
                  </m:oMath>
                </a14:m>
                <a:r>
                  <a:rPr lang="en-US" altLang="zh-CN" sz="2000"/>
                  <a:t>}</a:t>
                </a:r>
                <a:r>
                  <a:rPr lang="zh-CN" altLang="en-US" sz="2000"/>
                  <a:t>中取</a:t>
                </a:r>
                <a:r>
                  <a:rPr lang="en-US" altLang="zh-CN" sz="2000"/>
                  <a:t>n</a:t>
                </a:r>
                <a:r>
                  <a:rPr lang="zh-CN" altLang="en-US" sz="2000"/>
                  <a:t>个作周期为</a:t>
                </a:r>
                <a:r>
                  <a:rPr lang="en-US" altLang="zh-CN" sz="2000"/>
                  <a:t>”</a:t>
                </a:r>
                <a:r>
                  <a:rPr lang="zh-CN" altLang="en-US" sz="2000"/>
                  <a:t>的允许重复的排列则不那么容易</a:t>
                </a:r>
                <a:r>
                  <a:rPr lang="en-US" altLang="zh-CN" sz="2000"/>
                  <a:t>,</a:t>
                </a:r>
                <a:r>
                  <a:rPr lang="zh-CN" altLang="en-US" sz="2000"/>
                  <a:t>记其排列数记为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sz="2000">
                            <a:solidFill>
                              <a:schemeClr val="tx1"/>
                            </a:solidFill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M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n</m:t>
                        </m:r>
                      </m:sub>
                    </m:sSub>
                    <m:r>
                      <a:rPr lang="en-US" altLang="zh-CN" sz="20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zh-CN" altLang="en-US" sz="2000"/>
              </a:p>
            </p:txBody>
          </p:sp>
        </mc:Choice>
        <mc:Fallback>
          <p:sp>
            <p:nvSpPr>
              <p:cNvPr id="3" name="内容占位符 2"/>
              <p:cNvSpPr>
                <a:spLocks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1"/>
                <a:stretch>
                  <a:fillRect l="-5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p>
                <a:r>
                  <a:rPr>
                    <a:sym typeface="+mn-ea"/>
                  </a:rPr>
                  <a:t>当</a:t>
                </a:r>
                <a:r>
                  <a:rPr lang="en-US" altLang="zh-CN">
                    <a:sym typeface="+mn-ea"/>
                  </a:rPr>
                  <a:t>d|n</a:t>
                </a:r>
                <a:r>
                  <a:rPr>
                    <a:sym typeface="+mn-ea"/>
                  </a:rPr>
                  <a:t>时</a:t>
                </a:r>
                <a:r>
                  <a:rPr lang="en-US" altLang="zh-CN">
                    <a:sym typeface="+mn-ea"/>
                  </a:rPr>
                  <a:t>,</a:t>
                </a:r>
                <a:r>
                  <a:rPr>
                    <a:sym typeface="+mn-ea"/>
                  </a:rPr>
                  <a:t>每一个周期为</a:t>
                </a:r>
                <a:r>
                  <a:rPr lang="en-US" altLang="zh-CN">
                    <a:sym typeface="+mn-ea"/>
                  </a:rPr>
                  <a:t>d</a:t>
                </a:r>
                <a:r>
                  <a:rPr>
                    <a:sym typeface="+mn-ea"/>
                  </a:rPr>
                  <a:t>的允许重复的排列</a:t>
                </a:r>
                <a:endParaRPr>
                  <a:sym typeface="+mn-ea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limLow>
                        <m:limLowPr>
                          <m:ctrlPr>
                            <a:rPr lang="en-US" altLang="zh-CN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Cambria Math" panose="02040503050406030204" pitchFamily="18" charset="0"/>
                              <a:sym typeface="+mn-ea"/>
                            </a:rPr>
                          </m:ctrlPr>
                        </m:limLowPr>
                        <m:e>
                          <m:groupChr>
                            <m:groupChrPr>
                              <m:ctrlPr>
                                <a:rPr lang="en-US" altLang="zh-CN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  <a:sym typeface="+mn-ea"/>
                                </a:rPr>
                              </m:ctrlPr>
                            </m:groupChr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  <a:sym typeface="+mn-ea"/>
                                    </a:rPr>
                                  </m:ctrlPr>
                                </m:mPr>
                                <m:mr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2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en-US" altLang="zh-CN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cs typeface="Cambria Math" panose="02040503050406030204" pitchFamily="18" charset="0"/>
                                            <a:sym typeface="+mn-ea"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groupChr>
                                            <m:groupChrPr>
                                              <m:ctrlPr>
                                                <a:rPr lang="en-US" altLang="zh-CN" i="1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  <a:cs typeface="Cambria Math" panose="02040503050406030204" pitchFamily="18" charset="0"/>
                                                  <a:sym typeface="+mn-ea"/>
                                                </a:rPr>
                                              </m:ctrlPr>
                                            </m:groupChrPr>
                                            <m:e>
                                              <m:sSub>
                                                <m:sSubPr>
                                                  <m:ctrlPr>
                                                    <a:rPr lang="zh-CN">
                                                      <a:solidFill>
                                                        <a:schemeClr val="tx1"/>
                                                      </a:solidFill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𝑎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1</m:t>
                                                  </m:r>
                                                </m:sub>
                                              </m:sSub>
                                              <m:sSub>
                                                <m:sSubPr>
                                                  <m:ctrlPr>
                                                    <a:rPr lang="zh-CN">
                                                      <a:solidFill>
                                                        <a:schemeClr val="tx1"/>
                                                      </a:solidFill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𝑎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2</m:t>
                                                  </m:r>
                                                </m:sub>
                                              </m:sSub>
                                              <m:r>
                                                <a:rPr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⋯</m:t>
                                              </m:r>
                                              <m:sSub>
                                                <m:sSubPr>
                                                  <m:ctrlPr>
                                                    <a:rPr lang="zh-CN">
                                                      <a:solidFill>
                                                        <a:schemeClr val="tx1"/>
                                                      </a:solidFill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𝑎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m:rPr>
                                                      <m:sty m:val="p"/>
                                                    </m:rPr>
                                                    <a:rPr lang="en-US" altLang="zh-CN"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d</m:t>
                                                  </m:r>
                                                </m:sub>
                                              </m:sSub>
                                            </m:e>
                                          </m:groupChr>
                                        </m:e>
                                        <m:e>
                                          <m:groupChr>
                                            <m:groupChrPr>
                                              <m:ctrlPr>
                                                <a:rPr lang="en-US" altLang="zh-CN" i="1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  <a:cs typeface="Cambria Math" panose="02040503050406030204" pitchFamily="18" charset="0"/>
                                                  <a:sym typeface="+mn-ea"/>
                                                </a:rPr>
                                              </m:ctrlPr>
                                            </m:groupChrPr>
                                            <m:e>
                                              <m:sSub>
                                                <m:sSubPr>
                                                  <m:ctrlPr>
                                                    <a:rPr lang="zh-CN">
                                                      <a:solidFill>
                                                        <a:schemeClr val="tx1"/>
                                                      </a:solidFill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𝑎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1</m:t>
                                                  </m:r>
                                                </m:sub>
                                              </m:sSub>
                                              <m:sSub>
                                                <m:sSubPr>
                                                  <m:ctrlPr>
                                                    <a:rPr lang="zh-CN">
                                                      <a:solidFill>
                                                        <a:schemeClr val="tx1"/>
                                                      </a:solidFill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𝑎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2</m:t>
                                                  </m:r>
                                                </m:sub>
                                              </m:sSub>
                                              <m:r>
                                                <a:rPr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⋯</m:t>
                                              </m:r>
                                              <m:sSub>
                                                <m:sSubPr>
                                                  <m:ctrlPr>
                                                    <a:rPr lang="zh-CN">
                                                      <a:solidFill>
                                                        <a:schemeClr val="tx1"/>
                                                      </a:solidFill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𝑎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m:rPr>
                                                      <m:sty m:val="p"/>
                                                    </m:rPr>
                                                    <a:rPr lang="en-US" altLang="zh-CN"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d</m:t>
                                                  </m:r>
                                                </m:sub>
                                              </m:sSub>
                                            </m:e>
                                          </m:groupChr>
                                        </m:e>
                                      </m:mr>
                                    </m:m>
                                  </m:e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2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en-US" altLang="zh-CN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cs typeface="Cambria Math" panose="02040503050406030204" pitchFamily="18" charset="0"/>
                                            <a:sym typeface="+mn-ea"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r>
                                            <a:rPr lang="en-US" altLang="zh-CN" i="1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  <a:cs typeface="Cambria Math" panose="02040503050406030204" pitchFamily="18" charset="0"/>
                                              <a:sym typeface="+mn-ea"/>
                                            </a:rPr>
                                            <m:t>⋯</m:t>
                                          </m:r>
                                        </m:e>
                                        <m:e>
                                          <m:groupChr>
                                            <m:groupChrPr>
                                              <m:ctrlPr>
                                                <a:rPr lang="en-US" altLang="zh-CN" i="1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  <a:cs typeface="Cambria Math" panose="02040503050406030204" pitchFamily="18" charset="0"/>
                                                  <a:sym typeface="+mn-ea"/>
                                                </a:rPr>
                                              </m:ctrlPr>
                                            </m:groupChrPr>
                                            <m:e>
                                              <m:sSub>
                                                <m:sSubPr>
                                                  <m:ctrlPr>
                                                    <a:rPr lang="zh-CN">
                                                      <a:solidFill>
                                                        <a:schemeClr val="tx1"/>
                                                      </a:solidFill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𝑎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1</m:t>
                                                  </m:r>
                                                </m:sub>
                                              </m:sSub>
                                              <m:sSub>
                                                <m:sSubPr>
                                                  <m:ctrlPr>
                                                    <a:rPr lang="zh-CN">
                                                      <a:solidFill>
                                                        <a:schemeClr val="tx1"/>
                                                      </a:solidFill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𝑎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2</m:t>
                                                  </m:r>
                                                </m:sub>
                                              </m:sSub>
                                              <m:r>
                                                <a:rPr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⋯</m:t>
                                              </m:r>
                                              <m:sSub>
                                                <m:sSubPr>
                                                  <m:ctrlPr>
                                                    <a:rPr lang="zh-CN">
                                                      <a:solidFill>
                                                        <a:schemeClr val="tx1"/>
                                                      </a:solidFill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𝑎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m:rPr>
                                                      <m:sty m:val="p"/>
                                                    </m:rPr>
                                                    <a:rPr lang="en-US" altLang="zh-CN"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d</m:t>
                                                  </m:r>
                                                </m:sub>
                                              </m:sSub>
                                            </m:e>
                                          </m:groupChr>
                                        </m:e>
                                      </m:mr>
                                    </m:m>
                                  </m:e>
                                </m:mr>
                              </m:m>
                            </m:e>
                          </m:groupChr>
                        </m:e>
                        <m:lim>
                          <m:r>
                            <a:rPr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Cambria Math" panose="02040503050406030204" pitchFamily="18" charset="0"/>
                              <a:sym typeface="+mn-ea"/>
                            </a:rPr>
                            <m:t>重复</m:t>
                          </m:r>
                          <m:f>
                            <m:fPr>
                              <m:ctrlPr>
                                <a:rPr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  <a:sym typeface="+mn-ea"/>
                                </a:rPr>
                              </m:ctrlPr>
                            </m:fPr>
                            <m:num>
                              <m:r>
                                <a:rPr lang="en-US" altLang="zh-CN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  <a:sym typeface="+mn-ea"/>
                                </a:rPr>
                                <m:t>𝑛</m:t>
                              </m:r>
                            </m:num>
                            <m:den>
                              <m:r>
                                <a:rPr lang="en-US" altLang="zh-CN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  <a:sym typeface="+mn-ea"/>
                                </a:rPr>
                                <m:t>𝑑</m:t>
                              </m:r>
                            </m:den>
                          </m:f>
                          <m:r>
                            <a:rPr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Cambria Math" panose="02040503050406030204" pitchFamily="18" charset="0"/>
                              <a:sym typeface="+mn-ea"/>
                            </a:rPr>
                            <m:t>次</m:t>
                          </m:r>
                        </m:lim>
                      </m:limLow>
                    </m:oMath>
                  </m:oMathPara>
                </a14:m>
                <a:endParaRPr lang="zh-CN">
                  <a:solidFill>
                    <a:schemeClr val="tx1"/>
                  </a:solidFill>
                  <a:sym typeface="+mn-ea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zh-CN">
                            <a:solidFill>
                              <a:schemeClr val="tx1"/>
                            </a:solidFill>
                          </a:rPr>
                        </m:ctrlPr>
                      </m:sSubPr>
                      <m:e>
                        <m:r>
                          <a:rPr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zh-CN">
                            <a:solidFill>
                              <a:schemeClr val="tx1"/>
                            </a:solidFill>
                          </a:rPr>
                        </m:ctrlPr>
                      </m:sSubPr>
                      <m:e>
                        <m:r>
                          <a:rPr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⋯</m:t>
                    </m:r>
                    <m:sSub>
                      <m:sSubPr>
                        <m:ctrlPr>
                          <a:rPr lang="zh-CN">
                            <a:solidFill>
                              <a:schemeClr val="tx1"/>
                            </a:solidFill>
                          </a:rPr>
                        </m:ctrlPr>
                      </m:sSubPr>
                      <m:e>
                        <m:r>
                          <a:rPr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d</m:t>
                        </m:r>
                      </m:sub>
                    </m:sSub>
                  </m:oMath>
                </a14:m>
                <a:endParaRPr lang="en-US" altLang="zh-CN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r>
                  <a:rPr lang="zh-CN" altLang="en-US"/>
                  <a:t>这种排列的每一个正好对应</a:t>
                </a:r>
                <a:r>
                  <a:rPr lang="en-US" altLang="zh-CN"/>
                  <a:t>d</a:t>
                </a:r>
                <a:r>
                  <a:rPr lang="zh-CN" altLang="en-US"/>
                  <a:t>个不同的线排列</a:t>
                </a:r>
                <a:endParaRPr lang="zh-CN" altLang="en-US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m>
                        <m:mPr>
                          <m:mcs>
                            <m:mc>
                              <m:mcPr>
                                <m:count m:val="2"/>
                                <m:mcJc m:val="center"/>
                              </m:mcPr>
                            </m:mc>
                          </m:mcs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sSub>
                                    <m:sSubPr>
                                      <m:ctrlPr>
                                        <a:rPr lang="zh-CN">
                                          <a:solidFill>
                                            <a:schemeClr val="tx1"/>
                                          </a:solidFill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zh-CN">
                                          <a:solidFill>
                                            <a:schemeClr val="tx1"/>
                                          </a:solidFill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⋯</m:t>
                                  </m:r>
                                  <m:sSub>
                                    <m:sSubPr>
                                      <m:ctrlPr>
                                        <a:rPr lang="zh-CN">
                                          <a:solidFill>
                                            <a:schemeClr val="tx1"/>
                                          </a:solidFill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m:rPr>
                                          <m:sty m:val="p"/>
                                        </m:rPr>
                                        <a:rPr lang="en-US" altLang="zh-CN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d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zh-CN">
                                          <a:solidFill>
                                            <a:schemeClr val="tx1"/>
                                          </a:solidFill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zh-CN">
                                          <a:solidFill>
                                            <a:schemeClr val="tx1"/>
                                          </a:solidFill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⋯</m:t>
                                  </m:r>
                                  <m:sSub>
                                    <m:sSubPr>
                                      <m:ctrlPr>
                                        <a:rPr lang="zh-CN">
                                          <a:solidFill>
                                            <a:schemeClr val="tx1"/>
                                          </a:solidFill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m:rPr>
                                          <m:sty m:val="p"/>
                                        </m:rPr>
                                        <a:rPr lang="en-US" altLang="zh-CN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d</m:t>
                                      </m:r>
                                    </m:sub>
                                  </m:sSub>
                                </m:e>
                              </m:mr>
                            </m:m>
                          </m:e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⋯</m:t>
                                  </m:r>
                                </m:e>
                                <m:e>
                                  <m:sSub>
                                    <m:sSubPr>
                                      <m:ctrlPr>
                                        <a:rPr lang="zh-CN">
                                          <a:solidFill>
                                            <a:schemeClr val="tx1"/>
                                          </a:solidFill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zh-CN">
                                          <a:solidFill>
                                            <a:schemeClr val="tx1"/>
                                          </a:solidFill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⋯</m:t>
                                  </m:r>
                                  <m:sSub>
                                    <m:sSubPr>
                                      <m:ctrlPr>
                                        <a:rPr lang="zh-CN">
                                          <a:solidFill>
                                            <a:schemeClr val="tx1"/>
                                          </a:solidFill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m:rPr>
                                          <m:sty m:val="p"/>
                                        </m:rPr>
                                        <a:rPr lang="en-US" altLang="zh-CN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d</m:t>
                                      </m:r>
                                    </m:sub>
                                  </m:sSub>
                                </m:e>
                              </m:mr>
                            </m:m>
                          </m:e>
                        </m:mr>
                      </m:m>
                    </m:oMath>
                  </m:oMathPara>
                </a14:m>
                <a:endParaRPr lang="en-US" altLang="zh-CN" i="1">
                  <a:latin typeface="Cambria Math" panose="02040503050406030204" pitchFamily="18" charset="0"/>
                  <a:cs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m>
                        <m:mPr>
                          <m:mcs>
                            <m:mc>
                              <m:mcPr>
                                <m:count m:val="2"/>
                                <m:mcJc m:val="center"/>
                              </m:mcPr>
                            </m:mc>
                          </m:mcs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sSub>
                                    <m:sSubPr>
                                      <m:ctrlPr>
                                        <a:rPr lang="zh-CN">
                                          <a:solidFill>
                                            <a:schemeClr val="tx1"/>
                                          </a:solidFill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zh-CN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zh-CN">
                                          <a:solidFill>
                                            <a:schemeClr val="tx1"/>
                                          </a:solidFill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zh-CN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⋯</m:t>
                                  </m:r>
                                  <m:sSub>
                                    <m:sSubPr>
                                      <m:ctrlPr>
                                        <a:rPr lang="zh-CN">
                                          <a:solidFill>
                                            <a:schemeClr val="tx1"/>
                                          </a:solidFill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zh-CN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zh-CN">
                                          <a:solidFill>
                                            <a:schemeClr val="tx1"/>
                                          </a:solidFill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zh-CN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zh-CN">
                                          <a:solidFill>
                                            <a:schemeClr val="tx1"/>
                                          </a:solidFill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zh-CN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⋯</m:t>
                                  </m:r>
                                  <m:sSub>
                                    <m:sSubPr>
                                      <m:ctrlPr>
                                        <a:rPr lang="zh-CN">
                                          <a:solidFill>
                                            <a:schemeClr val="tx1"/>
                                          </a:solidFill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zh-CN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</m:mr>
                            </m:m>
                          </m:e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  <a:cs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⋯</m:t>
                                  </m:r>
                                </m:e>
                                <m:e>
                                  <m:sSub>
                                    <m:sSubPr>
                                      <m:ctrlPr>
                                        <a:rPr lang="zh-CN">
                                          <a:solidFill>
                                            <a:schemeClr val="tx1"/>
                                          </a:solidFill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zh-CN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zh-CN">
                                          <a:solidFill>
                                            <a:schemeClr val="tx1"/>
                                          </a:solidFill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zh-CN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⋯</m:t>
                                  </m:r>
                                  <m:sSub>
                                    <m:sSubPr>
                                      <m:ctrlPr>
                                        <a:rPr lang="zh-CN">
                                          <a:solidFill>
                                            <a:schemeClr val="tx1"/>
                                          </a:solidFill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zh-CN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</m:mr>
                            </m:m>
                          </m:e>
                        </m:mr>
                      </m:m>
                    </m:oMath>
                  </m:oMathPara>
                </a14:m>
                <a:endParaRPr lang="en-US" altLang="zh-CN" i="1">
                  <a:latin typeface="Cambria Math" panose="02040503050406030204" pitchFamily="18" charset="0"/>
                  <a:cs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⋮</m:t>
                      </m:r>
                    </m:oMath>
                  </m:oMathPara>
                </a14:m>
                <a:endParaRPr lang="zh-CN" altLang="en-US" i="1">
                  <a:latin typeface="Cambria Math" panose="02040503050406030204" pitchFamily="18" charset="0"/>
                  <a:cs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limLow>
                        <m:limLowPr>
                          <m:ctrlPr>
                            <a:rPr lang="en-US" altLang="zh-CN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Cambria Math" panose="02040503050406030204" pitchFamily="18" charset="0"/>
                              <a:sym typeface="+mn-ea"/>
                            </a:rPr>
                          </m:ctrlPr>
                        </m:limLowPr>
                        <m:e>
                          <m:groupChr>
                            <m:groupChrPr>
                              <m:ctrlPr>
                                <a:rPr lang="en-US" altLang="zh-CN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  <a:sym typeface="+mn-ea"/>
                                </a:rPr>
                              </m:ctrlPr>
                            </m:groupChr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  <a:sym typeface="+mn-ea"/>
                                    </a:rPr>
                                  </m:ctrlPr>
                                </m:mPr>
                                <m:mr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2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en-US" altLang="zh-CN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cs typeface="Cambria Math" panose="02040503050406030204" pitchFamily="18" charset="0"/>
                                            <a:sym typeface="+mn-ea"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groupChr>
                                            <m:groupChrPr>
                                              <m:ctrlPr>
                                                <a:rPr lang="en-US" altLang="zh-CN" i="1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  <a:cs typeface="Cambria Math" panose="02040503050406030204" pitchFamily="18" charset="0"/>
                                                  <a:sym typeface="+mn-ea"/>
                                                </a:rPr>
                                              </m:ctrlPr>
                                            </m:groupChrPr>
                                            <m:e>
                                              <m:sSub>
                                                <m:sSubPr>
                                                  <m:ctrlPr>
                                                    <a:rPr lang="zh-CN">
                                                      <a:solidFill>
                                                        <a:schemeClr val="tx1"/>
                                                      </a:solidFill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𝑎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m:rPr>
                                                      <m:sty m:val="p"/>
                                                    </m:rPr>
                                                    <a:rPr lang="en-US" altLang="zh-CN"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d</m:t>
                                                  </m:r>
                                                </m:sub>
                                              </m:sSub>
                                              <m:sSub>
                                                <m:sSubPr>
                                                  <m:ctrlPr>
                                                    <a:rPr lang="zh-CN">
                                                      <a:solidFill>
                                                        <a:schemeClr val="tx1"/>
                                                      </a:solidFill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𝑎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altLang="zh-CN"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1</m:t>
                                                  </m:r>
                                                </m:sub>
                                              </m:sSub>
                                              <m:r>
                                                <a:rPr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⋯</m:t>
                                              </m:r>
                                              <m:sSub>
                                                <m:sSubPr>
                                                  <m:ctrlPr>
                                                    <a:rPr lang="zh-CN">
                                                      <a:solidFill>
                                                        <a:schemeClr val="tx1"/>
                                                      </a:solidFill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𝑎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m:rPr>
                                                      <m:sty m:val="p"/>
                                                    </m:rPr>
                                                    <a:rPr lang="en-US" altLang="zh-CN"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d</m:t>
                                                  </m:r>
                                                  <m:r>
                                                    <a:rPr lang="en-US" altLang="zh-CN"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−</m:t>
                                                  </m:r>
                                                  <m:r>
                                                    <a:rPr lang="en-US" altLang="zh-CN"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1</m:t>
                                                  </m:r>
                                                </m:sub>
                                              </m:sSub>
                                            </m:e>
                                          </m:groupChr>
                                        </m:e>
                                        <m:e>
                                          <m:groupChr>
                                            <m:groupChrPr>
                                              <m:ctrlPr>
                                                <a:rPr lang="en-US" altLang="zh-CN" i="1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  <a:cs typeface="Cambria Math" panose="02040503050406030204" pitchFamily="18" charset="0"/>
                                                  <a:sym typeface="+mn-ea"/>
                                                </a:rPr>
                                              </m:ctrlPr>
                                            </m:groupChrPr>
                                            <m:e>
                                              <m:sSub>
                                                <m:sSubPr>
                                                  <m:ctrlPr>
                                                    <a:rPr lang="zh-CN">
                                                      <a:solidFill>
                                                        <a:schemeClr val="tx1"/>
                                                      </a:solidFill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𝑎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m:rPr>
                                                      <m:sty m:val="p"/>
                                                    </m:rPr>
                                                    <a:rPr lang="en-US" altLang="zh-CN"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d</m:t>
                                                  </m:r>
                                                </m:sub>
                                              </m:sSub>
                                              <m:sSub>
                                                <m:sSubPr>
                                                  <m:ctrlPr>
                                                    <a:rPr lang="zh-CN">
                                                      <a:solidFill>
                                                        <a:schemeClr val="tx1"/>
                                                      </a:solidFill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𝑎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altLang="zh-CN"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1</m:t>
                                                  </m:r>
                                                </m:sub>
                                              </m:sSub>
                                              <m:r>
                                                <a:rPr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⋯</m:t>
                                              </m:r>
                                              <m:sSub>
                                                <m:sSubPr>
                                                  <m:ctrlPr>
                                                    <a:rPr lang="zh-CN">
                                                      <a:solidFill>
                                                        <a:schemeClr val="tx1"/>
                                                      </a:solidFill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𝑎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m:rPr>
                                                      <m:sty m:val="p"/>
                                                    </m:rPr>
                                                    <a:rPr lang="en-US" altLang="zh-CN"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d</m:t>
                                                  </m:r>
                                                  <m:r>
                                                    <a:rPr lang="en-US" altLang="zh-CN"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−</m:t>
                                                  </m:r>
                                                  <m:r>
                                                    <a:rPr lang="en-US" altLang="zh-CN"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1</m:t>
                                                  </m:r>
                                                </m:sub>
                                              </m:sSub>
                                            </m:e>
                                          </m:groupChr>
                                        </m:e>
                                      </m:mr>
                                    </m:m>
                                  </m:e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2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en-US" altLang="zh-CN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cs typeface="Cambria Math" panose="02040503050406030204" pitchFamily="18" charset="0"/>
                                            <a:sym typeface="+mn-ea"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r>
                                            <a:rPr lang="en-US" altLang="zh-CN" i="1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  <a:cs typeface="Cambria Math" panose="02040503050406030204" pitchFamily="18" charset="0"/>
                                              <a:sym typeface="+mn-ea"/>
                                            </a:rPr>
                                            <m:t>⋯</m:t>
                                          </m:r>
                                        </m:e>
                                        <m:e>
                                          <m:groupChr>
                                            <m:groupChrPr>
                                              <m:ctrlPr>
                                                <a:rPr lang="en-US" altLang="zh-CN" i="1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  <a:cs typeface="Cambria Math" panose="02040503050406030204" pitchFamily="18" charset="0"/>
                                                  <a:sym typeface="+mn-ea"/>
                                                </a:rPr>
                                              </m:ctrlPr>
                                            </m:groupChrPr>
                                            <m:e>
                                              <m:sSub>
                                                <m:sSubPr>
                                                  <m:ctrlPr>
                                                    <a:rPr lang="zh-CN">
                                                      <a:solidFill>
                                                        <a:schemeClr val="tx1"/>
                                                      </a:solidFill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𝑎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m:rPr>
                                                      <m:sty m:val="p"/>
                                                    </m:rPr>
                                                    <a:rPr lang="en-US" altLang="zh-CN"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d</m:t>
                                                  </m:r>
                                                </m:sub>
                                              </m:sSub>
                                              <m:sSub>
                                                <m:sSubPr>
                                                  <m:ctrlPr>
                                                    <a:rPr lang="zh-CN">
                                                      <a:solidFill>
                                                        <a:schemeClr val="tx1"/>
                                                      </a:solidFill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𝑎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altLang="zh-CN"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1</m:t>
                                                  </m:r>
                                                </m:sub>
                                              </m:sSub>
                                              <m:r>
                                                <a:rPr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⋯</m:t>
                                              </m:r>
                                              <m:sSub>
                                                <m:sSubPr>
                                                  <m:ctrlPr>
                                                    <a:rPr lang="zh-CN">
                                                      <a:solidFill>
                                                        <a:schemeClr val="tx1"/>
                                                      </a:solidFill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𝑎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m:rPr>
                                                      <m:sty m:val="p"/>
                                                    </m:rPr>
                                                    <a:rPr lang="en-US" altLang="zh-CN"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d</m:t>
                                                  </m:r>
                                                  <m:r>
                                                    <a:rPr lang="en-US" altLang="zh-CN"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−</m:t>
                                                  </m:r>
                                                  <m:r>
                                                    <a:rPr lang="en-US" altLang="zh-CN"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1</m:t>
                                                  </m:r>
                                                </m:sub>
                                              </m:sSub>
                                            </m:e>
                                          </m:groupChr>
                                        </m:e>
                                      </m:mr>
                                    </m:m>
                                  </m:e>
                                </m:mr>
                              </m:m>
                            </m:e>
                          </m:groupChr>
                        </m:e>
                        <m:lim>
                          <m:f>
                            <m:fPr>
                              <m:ctrlPr>
                                <a:rPr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  <a:sym typeface="+mn-ea"/>
                                </a:rPr>
                              </m:ctrlPr>
                            </m:fPr>
                            <m:num>
                              <m:r>
                                <a:rPr lang="en-US" altLang="zh-CN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  <a:sym typeface="+mn-ea"/>
                                </a:rPr>
                                <m:t>𝑛</m:t>
                              </m:r>
                            </m:num>
                            <m:den>
                              <m:r>
                                <a:rPr lang="en-US" altLang="zh-CN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  <a:sym typeface="+mn-ea"/>
                                </a:rPr>
                                <m:t>𝑑</m:t>
                              </m:r>
                            </m:den>
                          </m:f>
                          <m:r>
                            <a:rPr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Cambria Math" panose="02040503050406030204" pitchFamily="18" charset="0"/>
                              <a:sym typeface="+mn-ea"/>
                            </a:rPr>
                            <m:t>组</m:t>
                          </m:r>
                        </m:lim>
                      </m:limLow>
                    </m:oMath>
                  </m:oMathPara>
                </a14:m>
                <a:endParaRPr lang="zh-CN" altLang="en-US"/>
              </a:p>
              <a:p>
                <a:endParaRPr lang="zh-CN" altLang="en-US"/>
              </a:p>
            </p:txBody>
          </p:sp>
        </mc:Choice>
        <mc:Fallback>
          <p:sp>
            <p:nvSpPr>
              <p:cNvPr id="3" name="内容占位符 2"/>
              <p:cNvSpPr>
                <a:spLocks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1"/>
                <a:stretch>
                  <a:fillRect l="-5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p>
                <a:r>
                  <a:rPr sz="2000">
                    <a:sym typeface="+mn-ea"/>
                  </a:rPr>
                  <a:t>而且是一一对应的</a:t>
                </a:r>
                <a:r>
                  <a:rPr lang="en-US" altLang="zh-CN" sz="2000">
                    <a:sym typeface="+mn-ea"/>
                  </a:rPr>
                  <a:t>,</a:t>
                </a:r>
                <a:r>
                  <a:rPr sz="2000">
                    <a:sym typeface="+mn-ea"/>
                  </a:rPr>
                  <a:t>所以周期为</a:t>
                </a:r>
                <a:r>
                  <a:rPr lang="en-US" altLang="zh-CN" sz="2000">
                    <a:sym typeface="+mn-ea"/>
                  </a:rPr>
                  <a:t>d</a:t>
                </a:r>
                <a:r>
                  <a:rPr sz="2000">
                    <a:sym typeface="+mn-ea"/>
                  </a:rPr>
                  <a:t>的允许重复长度为</a:t>
                </a:r>
                <a:r>
                  <a:rPr lang="en-US" altLang="zh-CN" sz="2000">
                    <a:sym typeface="+mn-ea"/>
                  </a:rPr>
                  <a:t>"</a:t>
                </a:r>
                <a:r>
                  <a:rPr sz="2000">
                    <a:sym typeface="+mn-ea"/>
                  </a:rPr>
                  <a:t>的线排列的总数是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sz="2000">
                            <a:solidFill>
                              <a:schemeClr val="tx1"/>
                            </a:solidFill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dM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d</m:t>
                        </m:r>
                      </m:sub>
                    </m:sSub>
                  </m:oMath>
                </a14:m>
                <a:r>
                  <a:rPr lang="en-US" altLang="zh-CN" sz="2000">
                    <a:sym typeface="+mn-ea"/>
                  </a:rPr>
                  <a:t>,</a:t>
                </a:r>
                <a:r>
                  <a:rPr sz="2000">
                    <a:sym typeface="+mn-ea"/>
                  </a:rPr>
                  <a:t>对所有周期求和得</a:t>
                </a:r>
                <a:endParaRPr sz="2000">
                  <a:sym typeface="+mn-ea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supHide m:val="on"/>
                          <m:ctrlPr>
                            <a:rPr lang="en-US" altLang="zh-CN" sz="20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altLang="zh-CN" sz="20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altLang="zh-CN" sz="20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|</m:t>
                          </m:r>
                          <m:r>
                            <a:rPr lang="en-US" altLang="zh-CN" sz="20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𝑛</m:t>
                          </m:r>
                        </m:sub>
                        <m:sup/>
                        <m:e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US" altLang="zh-CN" sz="2000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𝑀</m:t>
                              </m:r>
                            </m:e>
                            <m:sub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𝑑</m:t>
                              </m:r>
                            </m:sub>
                          </m:sSub>
                        </m:e>
                      </m:nary>
                      <m:r>
                        <a:rPr lang="en-US" altLang="zh-CN" sz="20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zh-CN" sz="20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CN" sz="20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𝑟</m:t>
                          </m:r>
                        </m:e>
                        <m:sup>
                          <m:r>
                            <a:rPr lang="en-US" altLang="zh-CN" sz="20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sz="2000">
                  <a:sym typeface="+mn-ea"/>
                </a:endParaRPr>
              </a:p>
              <a:p>
                <a:pPr marL="0" indent="0">
                  <a:buNone/>
                </a:pPr>
                <a:r>
                  <a:rPr sz="2000">
                    <a:sym typeface="+mn-ea"/>
                  </a:rPr>
                  <a:t>令</a:t>
                </a:r>
                <a:r>
                  <a:rPr lang="en-US" altLang="zh-CN" sz="2000">
                    <a:sym typeface="+mn-ea"/>
                  </a:rPr>
                  <a:t>    </a:t>
                </a:r>
                <a:endParaRPr lang="en-US" altLang="zh-CN" sz="2000">
                  <a:sym typeface="+mn-ea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i="1">
                          <a:latin typeface="Cambria Math" panose="02040503050406030204" pitchFamily="18" charset="0"/>
                          <a:cs typeface="Cambria Math" panose="02040503050406030204" pitchFamily="18" charset="0"/>
                          <a:sym typeface="+mn-ea"/>
                        </a:rPr>
                        <m:t>𝑓</m:t>
                      </m:r>
                      <m:r>
                        <a:rPr lang="en-US" altLang="zh-CN" sz="2000" i="1">
                          <a:latin typeface="Cambria Math" panose="02040503050406030204" pitchFamily="18" charset="0"/>
                          <a:cs typeface="Cambria Math" panose="02040503050406030204" pitchFamily="18" charset="0"/>
                          <a:sym typeface="+mn-ea"/>
                        </a:rPr>
                        <m:t>(</m:t>
                      </m:r>
                      <m:r>
                        <a:rPr lang="en-US" altLang="zh-CN" sz="2000" i="1">
                          <a:latin typeface="Cambria Math" panose="02040503050406030204" pitchFamily="18" charset="0"/>
                          <a:cs typeface="Cambria Math" panose="02040503050406030204" pitchFamily="18" charset="0"/>
                          <a:sym typeface="+mn-ea"/>
                        </a:rPr>
                        <m:t>𝑛</m:t>
                      </m:r>
                      <m:r>
                        <a:rPr lang="en-US" altLang="zh-CN" sz="2000" i="1">
                          <a:latin typeface="Cambria Math" panose="02040503050406030204" pitchFamily="18" charset="0"/>
                          <a:cs typeface="Cambria Math" panose="02040503050406030204" pitchFamily="18" charset="0"/>
                          <a:sym typeface="+mn-ea"/>
                        </a:rPr>
                        <m:t>)=</m:t>
                      </m:r>
                      <m:sSup>
                        <m:sSupPr>
                          <m:ctrlPr>
                            <a:rPr lang="en-US" altLang="zh-CN" sz="20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CN" sz="20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𝑟</m:t>
                          </m:r>
                        </m:e>
                        <m:sup>
                          <m:r>
                            <a:rPr lang="en-US" altLang="zh-CN" sz="20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US" altLang="zh-CN" sz="2000" i="1">
                          <a:latin typeface="Cambria Math" panose="02040503050406030204" pitchFamily="18" charset="0"/>
                          <a:cs typeface="Cambria Math" panose="02040503050406030204" pitchFamily="18" charset="0"/>
                          <a:sym typeface="+mn-ea"/>
                        </a:rPr>
                        <m:t>   ,</m:t>
                      </m:r>
                      <m:r>
                        <a:rPr lang="en-US" altLang="zh-CN" sz="2000" i="1">
                          <a:latin typeface="Cambria Math" panose="02040503050406030204" pitchFamily="18" charset="0"/>
                          <a:cs typeface="Cambria Math" panose="02040503050406030204" pitchFamily="18" charset="0"/>
                          <a:sym typeface="+mn-ea"/>
                        </a:rPr>
                        <m:t>𝑔</m:t>
                      </m:r>
                      <m:r>
                        <a:rPr lang="en-US" altLang="zh-CN" sz="2000" i="1">
                          <a:latin typeface="Cambria Math" panose="02040503050406030204" pitchFamily="18" charset="0"/>
                          <a:cs typeface="Cambria Math" panose="02040503050406030204" pitchFamily="18" charset="0"/>
                          <a:sym typeface="+mn-ea"/>
                        </a:rPr>
                        <m:t>(</m:t>
                      </m:r>
                      <m:r>
                        <a:rPr lang="en-US" altLang="zh-CN" sz="2000" i="1">
                          <a:latin typeface="Cambria Math" panose="02040503050406030204" pitchFamily="18" charset="0"/>
                          <a:cs typeface="Cambria Math" panose="02040503050406030204" pitchFamily="18" charset="0"/>
                          <a:sym typeface="+mn-ea"/>
                        </a:rPr>
                        <m:t>𝑑</m:t>
                      </m:r>
                      <m:r>
                        <a:rPr lang="en-US" altLang="zh-CN" sz="2000" i="1">
                          <a:latin typeface="Cambria Math" panose="02040503050406030204" pitchFamily="18" charset="0"/>
                          <a:cs typeface="Cambria Math" panose="02040503050406030204" pitchFamily="18" charset="0"/>
                          <a:sym typeface="+mn-ea"/>
                        </a:rPr>
                        <m:t>)=</m:t>
                      </m:r>
                      <m:r>
                        <a:rPr lang="en-US" altLang="zh-CN" sz="2000" i="1">
                          <a:latin typeface="Cambria Math" panose="02040503050406030204" pitchFamily="18" charset="0"/>
                        </a:rPr>
                        <m:t>𝑑</m:t>
                      </m:r>
                      <m:sSub>
                        <m:sSubPr>
                          <m:ctrlPr>
                            <a:rPr lang="en-US" altLang="zh-CN" sz="20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20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𝑀</m:t>
                          </m:r>
                        </m:e>
                        <m:sub>
                          <m:r>
                            <a:rPr lang="en-US" altLang="zh-CN" sz="20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𝑑</m:t>
                          </m:r>
                        </m:sub>
                      </m:sSub>
                    </m:oMath>
                  </m:oMathPara>
                </a14:m>
                <a:endParaRPr sz="2000">
                  <a:sym typeface="+mn-ea"/>
                </a:endParaRPr>
              </a:p>
              <a:p>
                <a:pPr marL="0" indent="0">
                  <a:buNone/>
                </a:pPr>
                <a:r>
                  <a:rPr sz="2000">
                    <a:sym typeface="+mn-ea"/>
                  </a:rPr>
                  <a:t>根据</a:t>
                </a:r>
                <a:r>
                  <a:rPr lang="zh-CN" altLang="en-US" sz="2000"/>
                  <a:t>莫比乌斯</a:t>
                </a:r>
                <a:r>
                  <a:rPr sz="2000">
                    <a:sym typeface="+mn-ea"/>
                  </a:rPr>
                  <a:t>反演定理，得到</a:t>
                </a:r>
                <a:endParaRPr sz="2000">
                  <a:sym typeface="+mn-ea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i="1">
                          <a:latin typeface="Cambria Math" panose="02040503050406030204" pitchFamily="18" charset="0"/>
                        </a:rPr>
                        <m:t>𝑛</m:t>
                      </m:r>
                      <m:sSub>
                        <m:sSubPr>
                          <m:ctrlPr>
                            <a:rPr lang="en-US" altLang="zh-CN" sz="20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20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𝑀</m:t>
                          </m:r>
                        </m:e>
                        <m:sub>
                          <m:r>
                            <a:rPr lang="en-US" altLang="zh-CN" sz="20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en-US" altLang="zh-CN" sz="20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limLoc m:val="undOvr"/>
                          <m:supHide m:val="on"/>
                          <m:ctrlPr>
                            <a:rPr lang="en-US" altLang="zh-CN" sz="20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altLang="zh-CN" sz="20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altLang="zh-CN" sz="20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|</m:t>
                          </m:r>
                          <m:r>
                            <a:rPr lang="en-US" altLang="zh-CN" sz="20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𝑛</m:t>
                          </m:r>
                        </m:sub>
                        <m:sup/>
                        <m:e>
                          <m:r>
                            <a:rPr lang="en-US" altLang="zh-CN" sz="20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𝜇</m:t>
                          </m:r>
                          <m:r>
                            <a:rPr lang="en-US" altLang="zh-CN" sz="20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(</m:t>
                          </m:r>
                          <m:r>
                            <a:rPr lang="en-US" altLang="zh-CN" sz="20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altLang="zh-CN" sz="20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)</m:t>
                          </m:r>
                          <m:sSup>
                            <m:sSupPr>
                              <m:ctrlPr>
                                <a:rPr lang="en-US" altLang="zh-CN" sz="2000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p>
                              <m:f>
                                <m:fPr>
                                  <m:ctrlPr>
                                    <a:rPr lang="en-US" altLang="zh-CN" sz="2000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000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𝑛</m:t>
                                  </m:r>
                                </m:num>
                                <m:den>
                                  <m:r>
                                    <a:rPr lang="en-US" altLang="zh-CN" sz="2000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𝑑</m:t>
                                  </m:r>
                                </m:den>
                              </m:f>
                            </m:sup>
                          </m:sSup>
                        </m:e>
                      </m:nary>
                    </m:oMath>
                  </m:oMathPara>
                </a14:m>
                <a:endParaRPr sz="2000">
                  <a:sym typeface="+mn-ea"/>
                </a:endParaRPr>
              </a:p>
              <a:p>
                <a:endParaRPr>
                  <a:sym typeface="+mn-ea"/>
                </a:endParaRPr>
              </a:p>
              <a:p>
                <a:endParaRPr lang="zh-CN" altLang="en-US"/>
              </a:p>
              <a:p>
                <a:endParaRPr lang="zh-CN" altLang="en-US"/>
              </a:p>
              <a:p>
                <a:endParaRPr lang="zh-CN" altLang="en-US"/>
              </a:p>
            </p:txBody>
          </p:sp>
        </mc:Choice>
        <mc:Fallback>
          <p:sp>
            <p:nvSpPr>
              <p:cNvPr id="3" name="内容占位符 2"/>
              <p:cNvSpPr>
                <a:spLocks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1"/>
                <a:stretch>
                  <a:fillRect l="-5" b="-181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p>
                <a:r>
                  <a:rPr lang="en-US" altLang="zh-CN" sz="1800"/>
                  <a:t>[</a:t>
                </a:r>
                <a:r>
                  <a:rPr lang="zh-CN" altLang="en-US" sz="1800"/>
                  <a:t>例</a:t>
                </a:r>
                <a:r>
                  <a:rPr lang="en-US" altLang="zh-CN" sz="1800"/>
                  <a:t>]</a:t>
                </a:r>
                <a:r>
                  <a:rPr lang="zh-CN" altLang="en-US" sz="1800"/>
                  <a:t>令</a:t>
                </a:r>
                <a:r>
                  <a:rPr lang="en-US" altLang="zh-CN" sz="1800"/>
                  <a:t>r=5,n=12,</a:t>
                </a:r>
                <a:r>
                  <a:rPr lang="zh-CN" altLang="en-US" sz="1800"/>
                  <a:t>长度为</a:t>
                </a:r>
                <a:r>
                  <a:rPr lang="en-US" altLang="zh-CN" sz="1800"/>
                  <a:t>12</a:t>
                </a:r>
                <a:r>
                  <a:rPr lang="zh-CN" altLang="en-US" sz="1800"/>
                  <a:t>的圆周排列的周期</a:t>
                </a:r>
                <a:r>
                  <a:rPr lang="en-US" altLang="zh-CN" sz="1800"/>
                  <a:t>p</a:t>
                </a:r>
                <a:r>
                  <a:rPr lang="zh-CN" altLang="en-US" sz="1800"/>
                  <a:t>有</a:t>
                </a:r>
                <a:r>
                  <a:rPr lang="en-US" altLang="zh-CN" sz="1800"/>
                  <a:t>1,2,3,4,6,12,</a:t>
                </a:r>
                <a:endParaRPr lang="en-US" altLang="zh-CN" sz="180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𝜇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(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1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)=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1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, 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𝜇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(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2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)=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−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1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,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𝜇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(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3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)=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−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1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,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𝜇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(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4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)=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0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,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𝜇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(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6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)=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1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,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𝜇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(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12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)=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0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  </m:t>
                      </m:r>
                    </m:oMath>
                  </m:oMathPara>
                </a14:m>
                <a:endParaRPr lang="en-US" altLang="zh-CN" sz="1800"/>
              </a:p>
              <a:p>
                <a:r>
                  <a:rPr lang="zh-CN" altLang="en-US" sz="1800"/>
                  <a:t>所以</a:t>
                </a:r>
                <a:endParaRPr lang="en-US" altLang="zh-CN" sz="1800" i="1">
                  <a:latin typeface="Cambria Math" panose="02040503050406030204" pitchFamily="18" charset="0"/>
                  <a:cs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𝑀</m:t>
                          </m:r>
                        </m:e>
                        <m:sub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𝑛</m:t>
                          </m:r>
                        </m:den>
                      </m:f>
                      <m:nary>
                        <m:naryPr>
                          <m:chr m:val="∑"/>
                          <m:limLoc m:val="undOvr"/>
                          <m:supHide m:val="on"/>
                          <m:ctrlP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|</m:t>
                          </m:r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𝑛</m:t>
                          </m:r>
                        </m:sub>
                        <m:sup/>
                        <m:e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𝜇</m:t>
                          </m:r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(</m:t>
                          </m:r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)</m:t>
                          </m:r>
                          <m:sSup>
                            <m:sSupPr>
                              <m:ctrlPr>
                                <a:rPr lang="en-US" altLang="zh-CN" sz="1800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zh-CN" sz="1800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p>
                              <m:f>
                                <m:fPr>
                                  <m:ctrlPr>
                                    <a:rPr lang="en-US" altLang="zh-CN" sz="1800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1800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𝑛</m:t>
                                  </m:r>
                                </m:num>
                                <m:den>
                                  <m:r>
                                    <a:rPr lang="en-US" altLang="zh-CN" sz="1800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𝑑</m:t>
                                  </m:r>
                                </m:den>
                              </m:f>
                            </m:sup>
                          </m:sSup>
                        </m:e>
                      </m:nary>
                    </m:oMath>
                  </m:oMathPara>
                </a14:m>
                <a:endParaRPr lang="en-US" altLang="zh-CN" sz="1800" i="1">
                  <a:latin typeface="Cambria Math" panose="02040503050406030204" pitchFamily="18" charset="0"/>
                  <a:cs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[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𝜇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(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1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)</m:t>
                      </m:r>
                      <m:sSup>
                        <m:sSupPr>
                          <m:ctrlP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∙</m:t>
                          </m:r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5</m:t>
                          </m:r>
                        </m:e>
                        <m:sup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12</m:t>
                          </m:r>
                        </m:sup>
                      </m:sSup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+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𝜇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(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2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)</m:t>
                      </m:r>
                      <m:sSup>
                        <m:sSupPr>
                          <m:ctrlP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∙</m:t>
                          </m:r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5</m:t>
                          </m:r>
                        </m:e>
                        <m:sup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6</m:t>
                          </m:r>
                        </m:sup>
                      </m:sSup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+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𝜇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(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3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)</m:t>
                      </m:r>
                      <m:sSup>
                        <m:sSupPr>
                          <m:ctrlP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∙</m:t>
                          </m:r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5</m:t>
                          </m:r>
                        </m:e>
                        <m:sup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+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𝜇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(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4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)</m:t>
                      </m:r>
                      <m:sSup>
                        <m:sSupPr>
                          <m:ctrlP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∙</m:t>
                          </m:r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5</m:t>
                          </m:r>
                        </m:e>
                        <m:sup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+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𝜇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(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6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)</m:t>
                      </m:r>
                      <m:sSup>
                        <m:sSupPr>
                          <m:ctrlP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∙</m:t>
                          </m:r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5</m:t>
                          </m:r>
                        </m:e>
                        <m:sup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+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𝜇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(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12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)</m:t>
                      </m:r>
                      <m:sSup>
                        <m:sSupPr>
                          <m:ctrlP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∙</m:t>
                          </m:r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5</m:t>
                          </m:r>
                        </m:e>
                        <m:sup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1</m:t>
                          </m:r>
                        </m:sup>
                      </m:sSup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endParaRPr lang="en-US" altLang="zh-CN" sz="1800" i="1">
                  <a:latin typeface="Cambria Math" panose="02040503050406030204" pitchFamily="18" charset="0"/>
                  <a:cs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[(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1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)</m:t>
                      </m:r>
                      <m:sSup>
                        <m:sSupPr>
                          <m:ctrlP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∙</m:t>
                          </m:r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5</m:t>
                          </m:r>
                        </m:e>
                        <m:sup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12</m:t>
                          </m:r>
                        </m:sup>
                      </m:sSup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+(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−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1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)</m:t>
                      </m:r>
                      <m:sSup>
                        <m:sSupPr>
                          <m:ctrlP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∙</m:t>
                          </m:r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5</m:t>
                          </m:r>
                        </m:e>
                        <m:sup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6</m:t>
                          </m:r>
                        </m:sup>
                      </m:sSup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+(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−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1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)</m:t>
                      </m:r>
                      <m:sSup>
                        <m:sSupPr>
                          <m:ctrlP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∙</m:t>
                          </m:r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5</m:t>
                          </m:r>
                        </m:e>
                        <m:sup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+(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0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)</m:t>
                      </m:r>
                      <m:sSup>
                        <m:sSupPr>
                          <m:ctrlP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∙</m:t>
                          </m:r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5</m:t>
                          </m:r>
                        </m:e>
                        <m:sup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+(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1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)</m:t>
                      </m:r>
                      <m:sSup>
                        <m:sSupPr>
                          <m:ctrlP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∙</m:t>
                          </m:r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5</m:t>
                          </m:r>
                        </m:e>
                        <m:sup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+(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0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)</m:t>
                      </m:r>
                      <m:sSup>
                        <m:sSupPr>
                          <m:ctrlP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∙</m:t>
                          </m:r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5</m:t>
                          </m:r>
                        </m:e>
                        <m:sup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1</m:t>
                          </m:r>
                        </m:sup>
                      </m:sSup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endParaRPr lang="en-US" altLang="zh-CN" sz="1800" i="1">
                  <a:latin typeface="Cambria Math" panose="02040503050406030204" pitchFamily="18" charset="0"/>
                  <a:cs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18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[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244140625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−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15625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−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625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十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25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]=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20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,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343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,</m:t>
                      </m:r>
                      <m:r>
                        <a:rPr lang="en-US" altLang="zh-CN" sz="18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700</m:t>
                      </m:r>
                    </m:oMath>
                  </m:oMathPara>
                </a14:m>
                <a:endParaRPr lang="zh-CN" altLang="en-US" sz="1800"/>
              </a:p>
              <a:p>
                <a:endParaRPr lang="zh-CN" altLang="en-US"/>
              </a:p>
              <a:p>
                <a:endParaRPr lang="zh-CN" altLang="en-US"/>
              </a:p>
            </p:txBody>
          </p:sp>
        </mc:Choice>
        <mc:Fallback>
          <p:sp>
            <p:nvSpPr>
              <p:cNvPr id="3" name="内容占位符 2"/>
              <p:cNvSpPr>
                <a:spLocks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1"/>
                <a:stretch>
                  <a:fillRect l="-5" b="-48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t>作业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3.2  </a:t>
            </a:r>
            <a:endParaRPr lang="en-US" altLang="zh-CN"/>
          </a:p>
          <a:p>
            <a:r>
              <a:rPr lang="en-US" altLang="zh-CN"/>
              <a:t>3.22</a:t>
            </a:r>
            <a:endParaRPr lang="en-US" altLang="zh-CN"/>
          </a:p>
          <a:p>
            <a:r>
              <a:rPr lang="en-US" altLang="zh-CN"/>
              <a:t>3.27</a:t>
            </a:r>
            <a:endParaRPr lang="en-US" altLang="zh-CN"/>
          </a:p>
          <a:p/>
          <a:p>
            <a:r>
              <a:rPr lang="en-US" altLang="zh-CN"/>
              <a:t>*3.75</a:t>
            </a:r>
            <a:r>
              <a:t>（可以等熟悉后再</a:t>
            </a:r>
            <a:r>
              <a:t>完成）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t>练习题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luogu  P2522 [HAOI2011] Problem b</a:t>
            </a:r>
            <a:endParaRPr lang="en-US" altLang="zh-CN"/>
          </a:p>
          <a:p>
            <a:r>
              <a:rPr lang="en-US" altLang="zh-CN"/>
              <a:t>LCMSUM - LCM Sum                https://www.spoj.com/problems/LCMSUM/</a:t>
            </a:r>
            <a:endParaRPr lang="en-US" altLang="zh-CN"/>
          </a:p>
          <a:p>
            <a:r>
              <a:rPr lang="en-US" altLang="zh-CN"/>
              <a:t>luogu  P1829 [</a:t>
            </a:r>
            <a:r>
              <a:rPr lang="zh-CN" altLang="en-US"/>
              <a:t>国家集训队</a:t>
            </a:r>
            <a:r>
              <a:rPr lang="en-US" altLang="zh-CN"/>
              <a:t>] Crash</a:t>
            </a:r>
            <a:r>
              <a:rPr lang="zh-CN" altLang="en-US"/>
              <a:t>的数字表格</a:t>
            </a:r>
            <a:r>
              <a:rPr lang="en-US" altLang="zh-CN"/>
              <a:t> / JZPTAB</a:t>
            </a:r>
            <a:endParaRPr lang="en-US" altLang="zh-CN"/>
          </a:p>
          <a:p>
            <a:r>
              <a:rPr lang="en-US" altLang="zh-CN"/>
              <a:t>#2185.</a:t>
            </a:r>
            <a:r>
              <a:rPr lang="en-US" altLang="en-US"/>
              <a:t> </a:t>
            </a:r>
            <a:r>
              <a:rPr lang="zh-CN" altLang="en-US"/>
              <a:t>「</a:t>
            </a:r>
            <a:r>
              <a:rPr lang="en-US" altLang="zh-CN"/>
              <a:t>SDOI2015</a:t>
            </a:r>
            <a:r>
              <a:rPr lang="zh-CN" altLang="en-US"/>
              <a:t>」约数个数和</a:t>
            </a:r>
            <a:r>
              <a:rPr lang="en-US" altLang="zh-CN"/>
              <a:t>       https://loj.ac/problem/2185</a:t>
            </a:r>
            <a:endParaRPr lang="en-US" altLang="zh-CN"/>
          </a:p>
          <a:p>
            <a:endParaRPr lang="en-US" altLang="zh-CN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FFDC2002-0083-46DF-BF5B-07D41059E33B}" type="datetime1">
              <a:rPr kumimoji="0" lang="zh-CN" altLang="en-US" sz="1400" b="0" smtClean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4339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C8AD4AF8-3BCC-4D35-925B-D59BE54BABF8}" type="slidenum">
              <a:rPr kumimoji="0" lang="en-US" altLang="zh-CN" sz="1400" b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070285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0560" y="885190"/>
            <a:ext cx="10852150" cy="5053965"/>
          </a:xfrm>
        </p:spPr>
        <p:txBody>
          <a:bodyPr/>
          <a:lstStyle/>
          <a:p>
            <a:pPr marL="571500" indent="-571500" eaLnBrk="1" hangingPunct="1"/>
            <a:r>
              <a:rPr lang="zh-CN" altLang="en-US" sz="2000" dirty="0"/>
              <a:t>例</a:t>
            </a:r>
            <a:r>
              <a:rPr lang="en-US" altLang="zh-CN" sz="2000" dirty="0">
                <a:latin typeface="Times New Roman" panose="02020603050405020304" pitchFamily="18" charset="0"/>
              </a:rPr>
              <a:t>3.2</a:t>
            </a:r>
            <a:r>
              <a:rPr lang="en-US" altLang="zh-CN" sz="2000" dirty="0"/>
              <a:t> </a:t>
            </a:r>
            <a:r>
              <a:rPr lang="zh-CN" altLang="en-US" sz="2000" dirty="0"/>
              <a:t>一个学校只有三门课程：数学、物理、化学。已知修这三门课的学生分别有</a:t>
            </a:r>
            <a:r>
              <a:rPr lang="en-US" altLang="zh-CN" sz="2000" dirty="0">
                <a:latin typeface="Times New Roman" panose="02020603050405020304" pitchFamily="18" charset="0"/>
              </a:rPr>
              <a:t>170</a:t>
            </a:r>
            <a:r>
              <a:rPr lang="zh-CN" altLang="en-US" sz="2000" dirty="0">
                <a:latin typeface="Times New Roman" panose="02020603050405020304" pitchFamily="18" charset="0"/>
              </a:rPr>
              <a:t>、</a:t>
            </a:r>
            <a:r>
              <a:rPr lang="en-US" altLang="zh-CN" sz="2000" dirty="0">
                <a:latin typeface="Times New Roman" panose="02020603050405020304" pitchFamily="18" charset="0"/>
              </a:rPr>
              <a:t>130</a:t>
            </a:r>
            <a:r>
              <a:rPr lang="zh-CN" altLang="en-US" sz="2000" dirty="0">
                <a:latin typeface="Times New Roman" panose="02020603050405020304" pitchFamily="18" charset="0"/>
              </a:rPr>
              <a:t>、</a:t>
            </a:r>
            <a:r>
              <a:rPr lang="en-US" altLang="zh-CN" sz="2000" dirty="0">
                <a:latin typeface="Times New Roman" panose="02020603050405020304" pitchFamily="18" charset="0"/>
              </a:rPr>
              <a:t>120</a:t>
            </a:r>
            <a:r>
              <a:rPr lang="zh-CN" altLang="en-US" sz="2000" dirty="0"/>
              <a:t>人；同时修数学、物理两门课的学生</a:t>
            </a:r>
            <a:r>
              <a:rPr lang="en-US" altLang="zh-CN" sz="2000" dirty="0">
                <a:latin typeface="Times New Roman" panose="02020603050405020304" pitchFamily="18" charset="0"/>
              </a:rPr>
              <a:t>45</a:t>
            </a:r>
            <a:r>
              <a:rPr lang="zh-CN" altLang="en-US" sz="2000" dirty="0"/>
              <a:t>人；同时修数学、化学的</a:t>
            </a:r>
            <a:r>
              <a:rPr lang="en-US" altLang="zh-CN" sz="2000" dirty="0">
                <a:latin typeface="Times New Roman" panose="02020603050405020304" pitchFamily="18" charset="0"/>
              </a:rPr>
              <a:t>20</a:t>
            </a:r>
            <a:r>
              <a:rPr lang="zh-CN" altLang="en-US" sz="2000" dirty="0"/>
              <a:t>人；同时修物理、化学的</a:t>
            </a:r>
            <a:r>
              <a:rPr lang="en-US" altLang="zh-CN" sz="2000" dirty="0">
                <a:latin typeface="Times New Roman" panose="02020603050405020304" pitchFamily="18" charset="0"/>
              </a:rPr>
              <a:t>22</a:t>
            </a:r>
            <a:r>
              <a:rPr lang="zh-CN" altLang="en-US" sz="2000" dirty="0"/>
              <a:t>人；同时修三门课的学生</a:t>
            </a:r>
            <a:r>
              <a:rPr lang="en-US" altLang="zh-CN" sz="2000" dirty="0">
                <a:latin typeface="Times New Roman" panose="02020603050405020304" pitchFamily="18" charset="0"/>
              </a:rPr>
              <a:t>3</a:t>
            </a:r>
            <a:r>
              <a:rPr lang="zh-CN" altLang="en-US" sz="2000" dirty="0"/>
              <a:t>人，问这学校共有多少人（每人必须至少选一门课）？</a:t>
            </a:r>
            <a:endParaRPr lang="zh-CN" altLang="en-US" sz="2000" dirty="0"/>
          </a:p>
          <a:p>
            <a:pPr marL="571500" indent="-571500" eaLnBrk="1" hangingPunct="1">
              <a:buFont typeface="Wingdings" panose="05000000000000000000" pitchFamily="2" charset="2"/>
              <a:buNone/>
            </a:pPr>
            <a:r>
              <a:rPr lang="zh-CN" altLang="en-US" sz="2000" dirty="0"/>
              <a:t>     解： 设</a:t>
            </a:r>
            <a:r>
              <a:rPr lang="en-US" altLang="zh-CN" sz="2000" dirty="0">
                <a:latin typeface="Times New Roman" panose="02020603050405020304" pitchFamily="18" charset="0"/>
              </a:rPr>
              <a:t>M</a:t>
            </a:r>
            <a:r>
              <a:rPr lang="zh-CN" altLang="en-US" sz="2000" dirty="0"/>
              <a:t>为修数学课学生的集合；</a:t>
            </a:r>
            <a:r>
              <a:rPr lang="en-US" altLang="zh-CN" sz="2000" dirty="0">
                <a:latin typeface="Times New Roman" panose="02020603050405020304" pitchFamily="18" charset="0"/>
              </a:rPr>
              <a:t>P</a:t>
            </a:r>
            <a:r>
              <a:rPr lang="zh-CN" altLang="en-US" sz="2000" dirty="0"/>
              <a:t>为修物理课学生的集合；</a:t>
            </a:r>
            <a:r>
              <a:rPr lang="en-US" altLang="zh-CN" sz="2000" dirty="0">
                <a:latin typeface="Times New Roman" panose="02020603050405020304" pitchFamily="18" charset="0"/>
              </a:rPr>
              <a:t>C</a:t>
            </a:r>
            <a:r>
              <a:rPr lang="zh-CN" altLang="en-US" sz="2000" dirty="0"/>
              <a:t>为修化学课学生的集合。</a:t>
            </a:r>
            <a:endParaRPr lang="zh-CN" altLang="en-US" sz="2000" dirty="0"/>
          </a:p>
        </p:txBody>
      </p:sp>
      <p:sp>
        <p:nvSpPr>
          <p:cNvPr id="14342" name="Rectangle 4"/>
          <p:cNvSpPr>
            <a:spLocks noChangeArrowheads="1"/>
          </p:cNvSpPr>
          <p:nvPr/>
        </p:nvSpPr>
        <p:spPr bwMode="auto">
          <a:xfrm>
            <a:off x="555783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4343" name="Rectangle 5"/>
          <p:cNvSpPr>
            <a:spLocks noChangeArrowheads="1"/>
          </p:cNvSpPr>
          <p:nvPr/>
        </p:nvSpPr>
        <p:spPr bwMode="auto">
          <a:xfrm>
            <a:off x="5600700" y="3314700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4344" name="Rectangle 6"/>
          <p:cNvSpPr>
            <a:spLocks noChangeArrowheads="1"/>
          </p:cNvSpPr>
          <p:nvPr/>
        </p:nvSpPr>
        <p:spPr bwMode="auto">
          <a:xfrm>
            <a:off x="557688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4345" name="Rectangle 7"/>
          <p:cNvSpPr>
            <a:spLocks noChangeArrowheads="1"/>
          </p:cNvSpPr>
          <p:nvPr/>
        </p:nvSpPr>
        <p:spPr bwMode="auto">
          <a:xfrm>
            <a:off x="5867400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4346" name="Rectangle 8"/>
          <p:cNvSpPr>
            <a:spLocks noChangeArrowheads="1"/>
          </p:cNvSpPr>
          <p:nvPr/>
        </p:nvSpPr>
        <p:spPr bwMode="auto">
          <a:xfrm>
            <a:off x="4872038" y="3219450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4347" name="Rectangle 9"/>
          <p:cNvSpPr>
            <a:spLocks noChangeArrowheads="1"/>
          </p:cNvSpPr>
          <p:nvPr/>
        </p:nvSpPr>
        <p:spPr bwMode="auto">
          <a:xfrm>
            <a:off x="5491163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4348" name="Rectangle 10"/>
          <p:cNvSpPr>
            <a:spLocks noChangeArrowheads="1"/>
          </p:cNvSpPr>
          <p:nvPr/>
        </p:nvSpPr>
        <p:spPr bwMode="auto">
          <a:xfrm>
            <a:off x="519588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4349" name="Rectangle 11"/>
          <p:cNvSpPr>
            <a:spLocks noChangeArrowheads="1"/>
          </p:cNvSpPr>
          <p:nvPr/>
        </p:nvSpPr>
        <p:spPr bwMode="auto">
          <a:xfrm>
            <a:off x="542448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4351" name="Rectangle 13"/>
          <p:cNvSpPr>
            <a:spLocks noChangeArrowheads="1"/>
          </p:cNvSpPr>
          <p:nvPr/>
        </p:nvSpPr>
        <p:spPr bwMode="auto">
          <a:xfrm>
            <a:off x="1524000" y="2984501"/>
            <a:ext cx="30988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" name="标题 1"/>
          <p:cNvSpPr/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28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F3520891-316A-40B8-998D-7AA2E6C8EC32}" type="datetime1">
              <a:rPr kumimoji="0" lang="zh-CN" altLang="en-US" sz="1400" b="0" smtClean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5363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0FD01C8A-14F5-4BC5-AC87-F946283F2CC4}" type="slidenum">
              <a:rPr kumimoji="0" lang="en-US" altLang="zh-CN" sz="1400" b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07038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0560" y="885190"/>
            <a:ext cx="10850880" cy="5053965"/>
          </a:xfrm>
        </p:spPr>
        <p:txBody>
          <a:bodyPr/>
          <a:lstStyle/>
          <a:p>
            <a:pPr marL="571500" indent="-571500" eaLnBrk="1" hangingPunct="1">
              <a:buFont typeface="Wingdings" panose="05000000000000000000" pitchFamily="2" charset="2"/>
              <a:buNone/>
            </a:pPr>
            <a:r>
              <a:rPr lang="en-US" altLang="zh-CN"/>
              <a:t>     </a:t>
            </a:r>
            <a:r>
              <a:rPr lang="zh-CN" altLang="en-US"/>
              <a:t>由题意知，</a:t>
            </a:r>
            <a:endParaRPr lang="zh-CN" altLang="en-US"/>
          </a:p>
          <a:p>
            <a:pPr marL="571500" indent="-571500" eaLnBrk="1" hangingPunct="1"/>
            <a:endParaRPr lang="zh-CN" altLang="en-US"/>
          </a:p>
          <a:p>
            <a:pPr marL="571500" indent="-571500" eaLnBrk="1" hangingPunct="1"/>
            <a:endParaRPr lang="zh-CN" altLang="en-US"/>
          </a:p>
          <a:p>
            <a:pPr marL="571500" indent="-571500" eaLnBrk="1" hangingPunct="1"/>
            <a:endParaRPr lang="zh-CN" altLang="en-US"/>
          </a:p>
          <a:p>
            <a:pPr marL="571500" indent="-571500" eaLnBrk="1" hangingPunct="1">
              <a:buFont typeface="Wingdings" panose="05000000000000000000" pitchFamily="2" charset="2"/>
              <a:buNone/>
            </a:pPr>
            <a:r>
              <a:rPr lang="zh-CN" altLang="en-US"/>
              <a:t>     所求人数为</a:t>
            </a:r>
            <a:endParaRPr lang="zh-CN" altLang="en-US"/>
          </a:p>
        </p:txBody>
      </p:sp>
      <p:sp>
        <p:nvSpPr>
          <p:cNvPr id="15366" name="Rectangle 4"/>
          <p:cNvSpPr>
            <a:spLocks noChangeArrowheads="1"/>
          </p:cNvSpPr>
          <p:nvPr/>
        </p:nvSpPr>
        <p:spPr bwMode="auto">
          <a:xfrm>
            <a:off x="555783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5367" name="Rectangle 5"/>
          <p:cNvSpPr>
            <a:spLocks noChangeArrowheads="1"/>
          </p:cNvSpPr>
          <p:nvPr/>
        </p:nvSpPr>
        <p:spPr bwMode="auto">
          <a:xfrm>
            <a:off x="5600700" y="3314700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5368" name="Rectangle 6"/>
          <p:cNvSpPr>
            <a:spLocks noChangeArrowheads="1"/>
          </p:cNvSpPr>
          <p:nvPr/>
        </p:nvSpPr>
        <p:spPr bwMode="auto">
          <a:xfrm>
            <a:off x="557688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5369" name="Rectangle 7"/>
          <p:cNvSpPr>
            <a:spLocks noChangeArrowheads="1"/>
          </p:cNvSpPr>
          <p:nvPr/>
        </p:nvSpPr>
        <p:spPr bwMode="auto">
          <a:xfrm>
            <a:off x="5867400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5370" name="Rectangle 8"/>
          <p:cNvSpPr>
            <a:spLocks noChangeArrowheads="1"/>
          </p:cNvSpPr>
          <p:nvPr/>
        </p:nvSpPr>
        <p:spPr bwMode="auto">
          <a:xfrm>
            <a:off x="4872038" y="3219450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5371" name="Rectangle 9"/>
          <p:cNvSpPr>
            <a:spLocks noChangeArrowheads="1"/>
          </p:cNvSpPr>
          <p:nvPr/>
        </p:nvSpPr>
        <p:spPr bwMode="auto">
          <a:xfrm>
            <a:off x="5491163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5372" name="Rectangle 10"/>
          <p:cNvSpPr>
            <a:spLocks noChangeArrowheads="1"/>
          </p:cNvSpPr>
          <p:nvPr/>
        </p:nvSpPr>
        <p:spPr bwMode="auto">
          <a:xfrm>
            <a:off x="519588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5373" name="Rectangle 11"/>
          <p:cNvSpPr>
            <a:spLocks noChangeArrowheads="1"/>
          </p:cNvSpPr>
          <p:nvPr/>
        </p:nvSpPr>
        <p:spPr bwMode="auto">
          <a:xfrm>
            <a:off x="5424488" y="3328988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5374" name="Rectangle 12"/>
          <p:cNvSpPr>
            <a:spLocks noChangeArrowheads="1"/>
          </p:cNvSpPr>
          <p:nvPr/>
        </p:nvSpPr>
        <p:spPr bwMode="auto">
          <a:xfrm>
            <a:off x="5638800" y="3314700"/>
            <a:ext cx="914400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5375" name="Rectangle 13"/>
          <p:cNvSpPr>
            <a:spLocks noChangeArrowheads="1"/>
          </p:cNvSpPr>
          <p:nvPr/>
        </p:nvSpPr>
        <p:spPr bwMode="auto">
          <a:xfrm>
            <a:off x="1524000" y="2984501"/>
            <a:ext cx="30988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5376" name="Rectangle 15"/>
          <p:cNvSpPr>
            <a:spLocks noChangeArrowheads="1"/>
          </p:cNvSpPr>
          <p:nvPr/>
        </p:nvSpPr>
        <p:spPr bwMode="auto">
          <a:xfrm>
            <a:off x="1524000" y="3070226"/>
            <a:ext cx="30988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5377" name="Object 14"/>
          <p:cNvGraphicFramePr>
            <a:graphicFrameLocks noChangeAspect="1"/>
          </p:cNvGraphicFramePr>
          <p:nvPr/>
        </p:nvGraphicFramePr>
        <p:xfrm>
          <a:off x="2393633" y="1270635"/>
          <a:ext cx="1368425" cy="54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公式" r:id="rId1" imgW="622300" imgH="241300" progId="Equation.3">
                  <p:embed/>
                </p:oleObj>
              </mc:Choice>
              <mc:Fallback>
                <p:oleObj name="公式" r:id="rId1" imgW="622300" imgH="2413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93633" y="1270635"/>
                        <a:ext cx="1368425" cy="541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78" name="Rectangle 17"/>
          <p:cNvSpPr>
            <a:spLocks noChangeArrowheads="1"/>
          </p:cNvSpPr>
          <p:nvPr/>
        </p:nvSpPr>
        <p:spPr bwMode="auto">
          <a:xfrm>
            <a:off x="1524000" y="3070226"/>
            <a:ext cx="30988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5379" name="Object 16"/>
          <p:cNvGraphicFramePr>
            <a:graphicFrameLocks noChangeAspect="1"/>
          </p:cNvGraphicFramePr>
          <p:nvPr/>
        </p:nvGraphicFramePr>
        <p:xfrm>
          <a:off x="3977958" y="1270635"/>
          <a:ext cx="1368425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公式" r:id="rId3" imgW="584200" imgH="241300" progId="Equation.3">
                  <p:embed/>
                </p:oleObj>
              </mc:Choice>
              <mc:Fallback>
                <p:oleObj name="公式" r:id="rId3" imgW="584200" imgH="2413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77958" y="1270635"/>
                        <a:ext cx="1368425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80" name="Rectangle 19"/>
          <p:cNvSpPr>
            <a:spLocks noChangeArrowheads="1"/>
          </p:cNvSpPr>
          <p:nvPr/>
        </p:nvSpPr>
        <p:spPr bwMode="auto">
          <a:xfrm>
            <a:off x="1524000" y="3070226"/>
            <a:ext cx="30988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5381" name="Object 18"/>
          <p:cNvGraphicFramePr>
            <a:graphicFrameLocks noChangeAspect="1"/>
          </p:cNvGraphicFramePr>
          <p:nvPr/>
        </p:nvGraphicFramePr>
        <p:xfrm>
          <a:off x="5562283" y="1270635"/>
          <a:ext cx="1366837" cy="573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公式" r:id="rId5" imgW="584200" imgH="241300" progId="Equation.3">
                  <p:embed/>
                </p:oleObj>
              </mc:Choice>
              <mc:Fallback>
                <p:oleObj name="公式" r:id="rId5" imgW="584200" imgH="24130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283" y="1270635"/>
                        <a:ext cx="1366837" cy="573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82" name="Rectangle 21"/>
          <p:cNvSpPr>
            <a:spLocks noChangeArrowheads="1"/>
          </p:cNvSpPr>
          <p:nvPr/>
        </p:nvSpPr>
        <p:spPr bwMode="auto">
          <a:xfrm>
            <a:off x="1524000" y="3070226"/>
            <a:ext cx="30988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5383" name="Object 20"/>
          <p:cNvGraphicFramePr>
            <a:graphicFrameLocks noChangeAspect="1"/>
          </p:cNvGraphicFramePr>
          <p:nvPr/>
        </p:nvGraphicFramePr>
        <p:xfrm>
          <a:off x="7289483" y="1270635"/>
          <a:ext cx="1728787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公式" r:id="rId7" imgW="812165" imgH="241300" progId="Equation.3">
                  <p:embed/>
                </p:oleObj>
              </mc:Choice>
              <mc:Fallback>
                <p:oleObj name="公式" r:id="rId7" imgW="812165" imgH="24130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89483" y="1270635"/>
                        <a:ext cx="1728787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84" name="Rectangle 23"/>
          <p:cNvSpPr>
            <a:spLocks noChangeArrowheads="1"/>
          </p:cNvSpPr>
          <p:nvPr/>
        </p:nvSpPr>
        <p:spPr bwMode="auto">
          <a:xfrm>
            <a:off x="1524000" y="3070226"/>
            <a:ext cx="30988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5385" name="Object 22"/>
          <p:cNvGraphicFramePr>
            <a:graphicFrameLocks noChangeAspect="1"/>
          </p:cNvGraphicFramePr>
          <p:nvPr/>
        </p:nvGraphicFramePr>
        <p:xfrm>
          <a:off x="2393633" y="2062798"/>
          <a:ext cx="1871662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公式" r:id="rId9" imgW="825500" imgH="241300" progId="Equation.3">
                  <p:embed/>
                </p:oleObj>
              </mc:Choice>
              <mc:Fallback>
                <p:oleObj name="公式" r:id="rId9" imgW="825500" imgH="241300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93633" y="2062798"/>
                        <a:ext cx="1871662" cy="552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86" name="Rectangle 25"/>
          <p:cNvSpPr>
            <a:spLocks noChangeArrowheads="1"/>
          </p:cNvSpPr>
          <p:nvPr/>
        </p:nvSpPr>
        <p:spPr bwMode="auto">
          <a:xfrm>
            <a:off x="1524000" y="3070226"/>
            <a:ext cx="30988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5387" name="Object 24"/>
          <p:cNvGraphicFramePr>
            <a:graphicFrameLocks noChangeAspect="1"/>
          </p:cNvGraphicFramePr>
          <p:nvPr/>
        </p:nvGraphicFramePr>
        <p:xfrm>
          <a:off x="4625658" y="2062798"/>
          <a:ext cx="17272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公式" r:id="rId11" imgW="774065" imgH="241300" progId="Equation.3">
                  <p:embed/>
                </p:oleObj>
              </mc:Choice>
              <mc:Fallback>
                <p:oleObj name="公式" r:id="rId11" imgW="774065" imgH="241300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25658" y="2062798"/>
                        <a:ext cx="1727200" cy="546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88" name="Rectangle 27"/>
          <p:cNvSpPr>
            <a:spLocks noChangeArrowheads="1"/>
          </p:cNvSpPr>
          <p:nvPr/>
        </p:nvSpPr>
        <p:spPr bwMode="auto">
          <a:xfrm>
            <a:off x="1524000" y="3070226"/>
            <a:ext cx="309880" cy="460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5389" name="Object 26"/>
          <p:cNvGraphicFramePr>
            <a:graphicFrameLocks noChangeAspect="1"/>
          </p:cNvGraphicFramePr>
          <p:nvPr/>
        </p:nvGraphicFramePr>
        <p:xfrm>
          <a:off x="6786245" y="2062798"/>
          <a:ext cx="2160588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公式" r:id="rId13" imgW="1002665" imgH="241300" progId="Equation.3">
                  <p:embed/>
                </p:oleObj>
              </mc:Choice>
              <mc:Fallback>
                <p:oleObj name="公式" r:id="rId13" imgW="1002665" imgH="241300" progId="Equation.3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86245" y="2062798"/>
                        <a:ext cx="2160588" cy="527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03900" name="Object 28"/>
          <p:cNvGraphicFramePr>
            <a:graphicFrameLocks noChangeAspect="1"/>
          </p:cNvGraphicFramePr>
          <p:nvPr/>
        </p:nvGraphicFramePr>
        <p:xfrm>
          <a:off x="2508726" y="3300095"/>
          <a:ext cx="7331075" cy="5816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公式" r:id="rId15" imgW="3238500" imgH="254000" progId="Equation.3">
                  <p:embed/>
                </p:oleObj>
              </mc:Choice>
              <mc:Fallback>
                <p:oleObj name="公式" r:id="rId15" imgW="3238500" imgH="254000" progId="Equation.3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726" y="3300095"/>
                        <a:ext cx="7331075" cy="5816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标题 9"/>
          <p:cNvSpPr/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38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3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t>补</a:t>
            </a:r>
            <a:r>
              <a:t>集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p>
                <a:r>
                  <a:rPr lang="zh-CN" altLang="en-US" sz="2400"/>
                  <a:t>对于全集</a:t>
                </a:r>
                <a:r>
                  <a:rPr lang="en-US" altLang="zh-CN" sz="2400"/>
                  <a:t> U </a:t>
                </a:r>
                <a:r>
                  <a:rPr lang="zh-CN" altLang="en-US" sz="2400"/>
                  <a:t>下的</a:t>
                </a:r>
                <a:r>
                  <a:rPr lang="en-US" altLang="zh-CN" sz="2400"/>
                  <a:t> </a:t>
                </a:r>
                <a:r>
                  <a:rPr lang="zh-CN" altLang="en-US" sz="2400"/>
                  <a:t>集合的并</a:t>
                </a:r>
                <a:r>
                  <a:rPr lang="en-US" altLang="zh-CN" sz="2400"/>
                  <a:t> </a:t>
                </a:r>
                <a:r>
                  <a:rPr lang="zh-CN" altLang="en-US" sz="2400"/>
                  <a:t>可以使用容斥原理计算，而集合的交则用全集减去</a:t>
                </a:r>
                <a:r>
                  <a:rPr lang="en-US" altLang="zh-CN" sz="2400"/>
                  <a:t> </a:t>
                </a:r>
                <a:r>
                  <a:rPr lang="zh-CN" altLang="en-US" sz="2400"/>
                  <a:t>补集的并集</a:t>
                </a:r>
                <a:r>
                  <a:rPr lang="en-US" altLang="zh-CN" sz="2400"/>
                  <a:t> </a:t>
                </a:r>
                <a:r>
                  <a:rPr lang="zh-CN" altLang="en-US" sz="2400"/>
                  <a:t>求得：</a:t>
                </a:r>
                <a:endParaRPr lang="zh-CN" altLang="en-US" sz="240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altLang="zh-CN" sz="24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dPr>
                        <m:e>
                          <m:nary>
                            <m:naryPr>
                              <m:chr m:val="⋂"/>
                              <m:limLoc m:val="undOvr"/>
                              <m:ctrlPr>
                                <a:rPr lang="en-US" altLang="zh-CN" sz="2400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en-US" altLang="zh-CN" sz="2400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altLang="zh-CN" sz="2400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altLang="zh-CN" sz="2400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1</m:t>
                              </m:r>
                            </m:sub>
                            <m:sup>
                              <m:r>
                                <a:rPr lang="en-US" altLang="zh-CN" sz="2400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𝑛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en-US" altLang="zh-CN" sz="2400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400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en-US" altLang="zh-CN" sz="2400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nary>
                        </m:e>
                      </m:d>
                      <m:r>
                        <a:rPr lang="en-US" altLang="zh-CN" sz="24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=|</m:t>
                      </m:r>
                      <m:r>
                        <a:rPr lang="en-US" altLang="zh-CN" sz="24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𝑈</m:t>
                      </m:r>
                      <m:r>
                        <a:rPr lang="en-US" altLang="zh-CN" sz="2400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|−</m:t>
                      </m:r>
                      <m:d>
                        <m:dPr>
                          <m:begChr m:val="|"/>
                          <m:endChr m:val="|"/>
                          <m:ctrlPr>
                            <a:rPr lang="en-US" altLang="zh-CN" sz="2400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dPr>
                        <m:e>
                          <m:nary>
                            <m:naryPr>
                              <m:chr m:val="⋃"/>
                              <m:limLoc m:val="undOvr"/>
                              <m:ctrlPr>
                                <a:rPr lang="en-US" altLang="zh-CN" sz="2400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en-US" altLang="zh-CN" sz="2400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altLang="zh-CN" sz="2400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altLang="zh-CN" sz="2400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1</m:t>
                              </m:r>
                            </m:sub>
                            <m:sup>
                              <m:r>
                                <a:rPr lang="en-US" altLang="zh-CN" sz="2400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𝑛</m:t>
                              </m:r>
                            </m:sup>
                            <m:e>
                              <m:acc>
                                <m:accPr>
                                  <m:chr m:val="̅"/>
                                  <m:ctrlPr>
                                    <a:rPr lang="en-US" altLang="zh-CN" sz="2400" i="1"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sSub>
                                    <m:sSubPr>
                                      <m:ctrlPr>
                                        <a:rPr lang="en-US" altLang="zh-CN" sz="2400" i="1">
                                          <a:latin typeface="Cambria Math" panose="02040503050406030204" pitchFamily="18" charset="0"/>
                                          <a:cs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400" i="1">
                                          <a:latin typeface="Cambria Math" panose="02040503050406030204" pitchFamily="18" charset="0"/>
                                          <a:cs typeface="Cambria Math" panose="02040503050406030204" pitchFamily="18" charset="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en-US" altLang="zh-CN" sz="2400" i="1">
                                          <a:latin typeface="Cambria Math" panose="02040503050406030204" pitchFamily="18" charset="0"/>
                                          <a:cs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</m:acc>
                            </m:e>
                          </m:nary>
                        </m:e>
                      </m:d>
                    </m:oMath>
                  </m:oMathPara>
                </a14:m>
                <a:endParaRPr lang="en-US" altLang="zh-CN" sz="2400" i="1">
                  <a:latin typeface="Cambria Math" panose="02040503050406030204" pitchFamily="18" charset="0"/>
                  <a:cs typeface="Cambria Math" panose="02040503050406030204" pitchFamily="18" charset="0"/>
                </a:endParaRPr>
              </a:p>
              <a:p>
                <a:pPr marL="0" indent="0">
                  <a:buNone/>
                </a:pPr>
                <a:r>
                  <a:rPr lang="zh-CN" altLang="en-US" sz="2400"/>
                  <a:t>右边使用容斥即可。</a:t>
                </a:r>
                <a:endParaRPr lang="zh-CN" altLang="en-US" sz="2400"/>
              </a:p>
              <a:p>
                <a:r>
                  <a:rPr lang="zh-CN" altLang="en-US" sz="2400"/>
                  <a:t>可能接触过容斥的读者都清楚上述内容，而更关心的是容斥的应用。</a:t>
                </a:r>
                <a:endParaRPr lang="en-US" altLang="zh-CN" sz="2400"/>
              </a:p>
              <a:p>
                <a:r>
                  <a:rPr lang="zh-CN" altLang="en-US" sz="2400"/>
                  <a:t>那么接下来</a:t>
                </a:r>
                <a:r>
                  <a:rPr lang="en-US" altLang="zh-CN" sz="2400"/>
                  <a:t>   </a:t>
                </a:r>
                <a:r>
                  <a:rPr lang="zh-CN" altLang="en-US" sz="2400"/>
                  <a:t>我们给出</a:t>
                </a:r>
                <a:r>
                  <a:rPr lang="en-US" altLang="zh-CN" sz="2400"/>
                  <a:t> 3 </a:t>
                </a:r>
                <a:r>
                  <a:rPr lang="zh-CN" altLang="en-US" sz="2400"/>
                  <a:t>个层次不同的例题来为大家展示容斥原理的应用。</a:t>
                </a:r>
                <a:endParaRPr lang="zh-CN" altLang="en-US" sz="2400"/>
              </a:p>
            </p:txBody>
          </p:sp>
        </mc:Choice>
        <mc:Fallback>
          <p:sp>
            <p:nvSpPr>
              <p:cNvPr id="3" name="内容占位符 2"/>
              <p:cNvSpPr>
                <a:spLocks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1"/>
                <a:stretch>
                  <a:fillRect l="-5" r="-1948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SUBTYPE" val="v"/>
  <p:tag name="KSO_WM_TEMPLATE_CATEGORY" val="chip"/>
  <p:tag name="KSO_WM_TEMPLATE_INDEX" val="20222720"/>
  <p:tag name="KSO_WM_UNIT_TYPE" val="i"/>
  <p:tag name="KSO_WM_UNIT_INDEX" val="1"/>
  <p:tag name="KSO_WM_UNIT_ID" val="chip20222720_18*i*1"/>
  <p:tag name="KSO_WM_BEAUTIFY_FLAG" val="#wm#"/>
  <p:tag name="KSO_WM_TAG_VERSION" val="1.0"/>
  <p:tag name="KSO_WM_CHIP_GROUPID" val="62941ecadb924c3ee3989a48"/>
  <p:tag name="KSO_WM_CHIP_XID" val="6294299bdb924c3ee3995c01"/>
  <p:tag name="KSO_WM_UNIT_DEC_AREA_ID" val="7ddddb34bcd042fe964b367f442cc36d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ed94a3094b146c38c8d89dfd8a45dab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22720_1*i*1"/>
  <p:tag name="KSO_WM_TEMPLATE_CATEGORY" val="custom"/>
  <p:tag name="KSO_WM_TEMPLATE_INDEX" val="20222720"/>
  <p:tag name="KSO_WM_UNIT_LAYERLEVEL" val="1"/>
  <p:tag name="KSO_WM_TAG_VERSION" val="1.0"/>
  <p:tag name="KSO_WM_BEAUTIFY_FLAG" val="#wm#"/>
  <p:tag name="KSO_WM_UNIT_BLOCK" val="0"/>
  <p:tag name="KSO_WM_UNIT_SM_LIMIT_TYPE" val="3"/>
  <p:tag name="KSO_WM_UNIT_DEC_AREA_ID" val="d04128edb11e42f09c6a5bf04bd6fe38"/>
  <p:tag name="KSO_WM_UNIT_DECORATE_INFO" val="{&quot;DecorateInfoH&quot;:{&quot;IsAbs&quot;:true},&quot;DecorateInfoW&quot;:{&quot;IsAbs&quot;:false},&quot;DecorateInfoX&quot;:{&quot;IsAbs&quot;:true,&quot;Pos&quot;:0},&quot;DecorateInfoY&quot;:{&quot;IsAbs&quot;:true,&quot;Pos&quot;:0},&quot;ReferentInfo&quot;:{&quot;Id&quot;:&quot;bd4556b4045c4a6a8ddfff616dd15737&quot;,&quot;X&quot;:{&quot;Pos&quot;:0},&quot;Y&quot;:{&quot;Pos&quot;:2}},&quot;whChangeMode&quot;:0}"/>
  <p:tag name="KSO_WM_CHIP_GROUPID" val="614aa4bf1e630cfd8f114e1e"/>
  <p:tag name="KSO_WM_CHIP_XID" val="614aa4bf1e630cfd8f114e1f"/>
  <p:tag name="KSO_WM_CHIP_FILLAREA_FILL_RULE" val="{&quot;fill_align&quot;:&quot;lm&quot;,&quot;fill_mode&quot;:&quot;adaptive&quot;,&quot;sacle_strategy&quot;:&quot;smart&quot;}"/>
  <p:tag name="KSO_WM_UNIT_DEC_SUPPORTCHANGEPIC" val="0"/>
  <p:tag name="KSO_WM_UNIT_DEC_CHANGEPICRESERVED" val="0"/>
  <p:tag name="KSO_WM_ASSEMBLE_CHIP_INDEX" val="78d8a0cf97484a6e88674a8f41521bed"/>
  <p:tag name="KSO_WM_UNIT_FILL_FORE_SCHEMECOLOR_INDEX_BRIGHTNESS" val="0"/>
  <p:tag name="KSO_WM_UNIT_FILL_FORE_SCHEMECOLOR_INDEX" val="5"/>
  <p:tag name="KSO_WM_UNIT_FILL_TYPE" val="1"/>
  <p:tag name="KSO_WM_UNIT_TEXT_FILL_FORE_SCHEMECOLOR_INDEX_BRIGHTNESS" val="0.25"/>
  <p:tag name="KSO_WM_UNIT_TEXT_FILL_FORE_SCHEMECOLOR_INDEX" val="13"/>
  <p:tag name="KSO_WM_UNIT_TEXT_FILL_TYPE" val="1"/>
  <p:tag name="KSO_WM_UNIT_VALUE" val="68"/>
  <p:tag name="KSO_WM_TEMPLATE_ASSEMBLE_XID" val="62a706ba7459d9b06304dead"/>
  <p:tag name="KSO_WM_TEMPLATE_ASSEMBLE_GROUPID" val="62941ecadb924c3ee3989a48"/>
</p:tagLst>
</file>

<file path=ppt/tags/tag100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01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02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03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04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05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148_3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148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a5ca90cf14e69e7f8bcd39"/>
  <p:tag name="KSO_WM_CHIP_XID" val="62762029fe82813d301f092c"/>
</p:tagLst>
</file>

<file path=ppt/tags/tag106.xml><?xml version="1.0" encoding="utf-8"?>
<p:tagLst xmlns:p="http://schemas.openxmlformats.org/presentationml/2006/main">
  <p:tag name="KSO_WM_UNIT_SUBTYPE" val="t"/>
  <p:tag name="KSO_WM_TEMPLATE_CATEGORY" val="chip"/>
  <p:tag name="KSO_WM_TEMPLATE_INDEX" val="20222720"/>
  <p:tag name="KSO_WM_UNIT_TYPE" val="i"/>
  <p:tag name="KSO_WM_UNIT_INDEX" val="1"/>
  <p:tag name="KSO_WM_UNIT_ID" val="chip20222720_7*i*1"/>
  <p:tag name="KSO_WM_BEAUTIFY_FLAG" val="#wm#"/>
  <p:tag name="KSO_WM_TAG_VERSION" val="1.0"/>
  <p:tag name="KSO_WM_CHIP_GROUPID" val="62941ecadb924c3ee3989a48"/>
  <p:tag name="KSO_WM_CHIP_XID" val="6294299bdb924c3ee3995b0e"/>
  <p:tag name="KSO_WM_UNIT_DEC_AREA_ID" val="5afb9644e4dc4e0c9e304bc6ea790cfd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e7b12e9dcbe4c9aaf16664d5816451b"/>
  <p:tag name="KSO_WM_SLIDE_BACKGROUND_TYPE" val="leftRight"/>
</p:tagLst>
</file>

<file path=ppt/tags/tag107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08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09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1.xml><?xml version="1.0" encoding="utf-8"?>
<p:tagLst xmlns:p="http://schemas.openxmlformats.org/presentationml/2006/main">
  <p:tag name="KSO_WM_UNIT_ISCONTENTSTITLE" val="0"/>
  <p:tag name="KSO_WM_UNIT_ISNUMDGMTITLE" val="0"/>
  <p:tag name="KSO_WM_UNIT_PRESET_TEXT" val="简约风企业培训模板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2720_1*a*1"/>
  <p:tag name="KSO_WM_TEMPLATE_CATEGORY" val="custom"/>
  <p:tag name="KSO_WM_TEMPLATE_INDEX" val="20222720"/>
  <p:tag name="KSO_WM_UNIT_LAYERLEVEL" val="1"/>
  <p:tag name="KSO_WM_TAG_VERSION" val="1.0"/>
  <p:tag name="KSO_WM_BEAUTIFY_FLAG" val="#wm#"/>
  <p:tag name="KSO_WM_UNIT_DEFAULT_FONT" val="48;60;2"/>
  <p:tag name="KSO_WM_UNIT_BLOCK" val="0"/>
  <p:tag name="KSO_WM_UNIT_DEC_AREA_ID" val="bd4556b4045c4a6a8ddfff616dd15737"/>
  <p:tag name="KSO_WM_CHIP_GROUPID" val="614aa4bf1e630cfd8f114e1e"/>
  <p:tag name="KSO_WM_CHIP_XID" val="614aa4bf1e630cfd8f114e1f"/>
  <p:tag name="KSO_WM_CHIP_FILLAREA_FILL_RULE" val="{&quot;fill_align&quot;:&quot;lm&quot;,&quot;fill_mode&quot;:&quot;adaptive&quot;,&quot;sacle_strategy&quot;:&quot;smart&quot;}"/>
  <p:tag name="KSO_WM_ASSEMBLE_CHIP_INDEX" val="78d8a0cf97484a6e88674a8f41521bed"/>
  <p:tag name="KSO_WM_UNIT_TEXT_FILL_FORE_SCHEMECOLOR_INDEX_BRIGHTNESS" val="0.15"/>
  <p:tag name="KSO_WM_UNIT_TEXT_FILL_FORE_SCHEMECOLOR_INDEX" val="13"/>
  <p:tag name="KSO_WM_UNIT_TEXT_FILL_TYPE" val="1"/>
  <p:tag name="KSO_WM_TEMPLATE_ASSEMBLE_XID" val="62a706ba7459d9b06304dead"/>
  <p:tag name="KSO_WM_TEMPLATE_ASSEMBLE_GROUPID" val="62941ecadb924c3ee3989a48"/>
</p:tagLst>
</file>

<file path=ppt/tags/tag110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11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12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1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148_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148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a5ca90cf14e69e7f8bcd39"/>
  <p:tag name="KSO_WM_CHIP_XID" val="62762029fe82813d301f092d"/>
</p:tagLst>
</file>

<file path=ppt/tags/tag114.xml><?xml version="1.0" encoding="utf-8"?>
<p:tagLst xmlns:p="http://schemas.openxmlformats.org/presentationml/2006/main">
  <p:tag name="KSO_WM_UNIT_SUBTYPE" val="t"/>
  <p:tag name="KSO_WM_TEMPLATE_CATEGORY" val="chip"/>
  <p:tag name="KSO_WM_TEMPLATE_INDEX" val="20222720"/>
  <p:tag name="KSO_WM_UNIT_TYPE" val="i"/>
  <p:tag name="KSO_WM_UNIT_INDEX" val="1"/>
  <p:tag name="KSO_WM_UNIT_ID" val="chip20222720_7*i*1"/>
  <p:tag name="KSO_WM_BEAUTIFY_FLAG" val="#wm#"/>
  <p:tag name="KSO_WM_TAG_VERSION" val="1.0"/>
  <p:tag name="KSO_WM_CHIP_GROUPID" val="62941ecadb924c3ee3989a48"/>
  <p:tag name="KSO_WM_CHIP_XID" val="6294299bdb924c3ee3995b0e"/>
  <p:tag name="KSO_WM_UNIT_DEC_AREA_ID" val="2ef7be8fd006492c9b1398764669c008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896afca233a435ba585d0a5d69eb270"/>
  <p:tag name="KSO_WM_SLIDE_BACKGROUND_TYPE" val="topBottom"/>
</p:tagLst>
</file>

<file path=ppt/tags/tag115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16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17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18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19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2.xml><?xml version="1.0" encoding="utf-8"?>
<p:tagLst xmlns:p="http://schemas.openxmlformats.org/presentationml/2006/main">
  <p:tag name="KSO_WM_UNIT_PRESET_TEXT" val="单击此处添加文本具体内容，简明扼要地阐述你的观点。单击此处添加正文，文字是您思想的提炼，请尽量言简意赅的阐述观点。"/>
  <p:tag name="KSO_WM_UNIT_NOCLEAR" val="0"/>
  <p:tag name="KSO_WM_UNIT_VALUE" val="74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2720_1*b*1"/>
  <p:tag name="KSO_WM_TEMPLATE_CATEGORY" val="custom"/>
  <p:tag name="KSO_WM_TEMPLATE_INDEX" val="20222720"/>
  <p:tag name="KSO_WM_UNIT_LAYERLEVEL" val="1"/>
  <p:tag name="KSO_WM_TAG_VERSION" val="1.0"/>
  <p:tag name="KSO_WM_BEAUTIFY_FLAG" val="#wm#"/>
  <p:tag name="KSO_WM_UNIT_DEFAULT_FONT" val="12;14;2"/>
  <p:tag name="KSO_WM_UNIT_BLOCK" val="0"/>
  <p:tag name="KSO_WM_UNIT_DEC_AREA_ID" val="652dc962638b495e9fc7b7cee99d49e9"/>
  <p:tag name="KSO_WM_UNIT_ISCONTENTSTITLE" val="0"/>
  <p:tag name="KSO_WM_UNIT_ISNUMDGMTITLE" val="0"/>
  <p:tag name="KSO_WM_CHIP_GROUPID" val="614aa4bf1e630cfd8f114e1e"/>
  <p:tag name="KSO_WM_CHIP_XID" val="614aa4bf1e630cfd8f114e1f"/>
  <p:tag name="KSO_WM_CHIP_FILLAREA_FILL_RULE" val="{&quot;fill_align&quot;:&quot;lm&quot;,&quot;fill_mode&quot;:&quot;adaptive&quot;,&quot;sacle_strategy&quot;:&quot;smart&quot;}"/>
  <p:tag name="KSO_WM_ASSEMBLE_CHIP_INDEX" val="78d8a0cf97484a6e88674a8f41521bed"/>
  <p:tag name="KSO_WM_UNIT_TEXT_FILL_FORE_SCHEMECOLOR_INDEX_BRIGHTNESS" val="0.5"/>
  <p:tag name="KSO_WM_UNIT_TEXT_FILL_FORE_SCHEMECOLOR_INDEX" val="13"/>
  <p:tag name="KSO_WM_UNIT_TEXT_FILL_TYPE" val="1"/>
  <p:tag name="KSO_WM_TEMPLATE_ASSEMBLE_XID" val="62a706ba7459d9b06304dead"/>
  <p:tag name="KSO_WM_TEMPLATE_ASSEMBLE_GROUPID" val="62941ecadb924c3ee3989a48"/>
</p:tagLst>
</file>

<file path=ppt/tags/tag120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2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148_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148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a5ca90cf14e69e7f8bcd39"/>
  <p:tag name="KSO_WM_CHIP_XID" val="62762029fe82813d301f092e"/>
</p:tagLst>
</file>

<file path=ppt/tags/tag122.xml><?xml version="1.0" encoding="utf-8"?>
<p:tagLst xmlns:p="http://schemas.openxmlformats.org/presentationml/2006/main">
  <p:tag name="KSO_WM_UNIT_SUBTYPE" val="t"/>
  <p:tag name="KSO_WM_TEMPLATE_CATEGORY" val="chip"/>
  <p:tag name="KSO_WM_TEMPLATE_INDEX" val="20222720"/>
  <p:tag name="KSO_WM_UNIT_TYPE" val="i"/>
  <p:tag name="KSO_WM_UNIT_INDEX" val="1"/>
  <p:tag name="KSO_WM_UNIT_ID" val="chip20222720_6*i*1"/>
  <p:tag name="KSO_WM_BEAUTIFY_FLAG" val="#wm#"/>
  <p:tag name="KSO_WM_TAG_VERSION" val="1.0"/>
  <p:tag name="KSO_WM_CHIP_GROUPID" val="62941ecadb924c3ee3989a48"/>
  <p:tag name="KSO_WM_CHIP_XID" val="6294299bdb924c3ee3995af5"/>
  <p:tag name="KSO_WM_UNIT_DEC_AREA_ID" val="eec837b632a54689985cbc395e251622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3ec972a037d4171ad525c6399040f4e"/>
  <p:tag name="KSO_WM_SLIDE_BACKGROUND_TYPE" val="bottomTop"/>
</p:tagLst>
</file>

<file path=ppt/tags/tag123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24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25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26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27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28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2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148_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148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a5ca90cf14e69e7f8bcd39"/>
  <p:tag name="KSO_WM_CHIP_XID" val="62762029fe82813d301f092f"/>
</p:tagLst>
</file>

<file path=ppt/tags/tag13.xml><?xml version="1.0" encoding="utf-8"?>
<p:tagLst xmlns:p="http://schemas.openxmlformats.org/presentationml/2006/main">
  <p:tag name="KSO_WM_UNIT_SUBTYPE" val="b"/>
  <p:tag name="KSO_WM_UNIT_PRESET_TEXT" val="演讲人姓名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2720_1*f*1"/>
  <p:tag name="KSO_WM_TEMPLATE_CATEGORY" val="custom"/>
  <p:tag name="KSO_WM_TEMPLATE_INDEX" val="20222720"/>
  <p:tag name="KSO_WM_UNIT_LAYERLEVEL" val="1"/>
  <p:tag name="KSO_WM_TAG_VERSION" val="1.0"/>
  <p:tag name="KSO_WM_BEAUTIFY_FLAG" val="#wm#"/>
  <p:tag name="KSO_WM_UNIT_VALUE" val="22"/>
  <p:tag name="KSO_WM_UNIT_BLOCK" val="0"/>
  <p:tag name="KSO_WM_UNIT_DEC_AREA_ID" val="c52174f6a14c407cb5791d0e32723c0c"/>
  <p:tag name="KSO_WM_CHIP_GROUPID" val="614aa4bf1e630cfd8f114e1e"/>
  <p:tag name="KSO_WM_CHIP_XID" val="614aa4bf1e630cfd8f114e1f"/>
  <p:tag name="KSO_WM_CHIP_FILLAREA_FILL_RULE" val="{&quot;fill_align&quot;:&quot;lm&quot;,&quot;fill_mode&quot;:&quot;adaptive&quot;,&quot;sacle_strategy&quot;:&quot;smart&quot;}"/>
  <p:tag name="KSO_WM_ASSEMBLE_CHIP_INDEX" val="78d8a0cf97484a6e88674a8f41521bed"/>
  <p:tag name="KSO_WM_UNIT_TEXT_FILL_FORE_SCHEMECOLOR_INDEX_BRIGHTNESS" val="0"/>
  <p:tag name="KSO_WM_UNIT_TEXT_FILL_FORE_SCHEMECOLOR_INDEX" val="14"/>
  <p:tag name="KSO_WM_UNIT_TEXT_FILL_TYPE" val="1"/>
  <p:tag name="KSO_WM_TEMPLATE_ASSEMBLE_XID" val="62a706ba7459d9b06304dead"/>
  <p:tag name="KSO_WM_TEMPLATE_ASSEMBLE_GROUPID" val="62941ecadb924c3ee3989a48"/>
</p:tagLst>
</file>

<file path=ppt/tags/tag130.xml><?xml version="1.0" encoding="utf-8"?>
<p:tagLst xmlns:p="http://schemas.openxmlformats.org/presentationml/2006/main">
  <p:tag name="KSO_WM_UNIT_SUBTYPE" val="t"/>
  <p:tag name="KSO_WM_TEMPLATE_CATEGORY" val="chip"/>
  <p:tag name="KSO_WM_TEMPLATE_INDEX" val="20222720"/>
  <p:tag name="KSO_WM_UNIT_TYPE" val="i"/>
  <p:tag name="KSO_WM_UNIT_INDEX" val="1"/>
  <p:tag name="KSO_WM_UNIT_ID" val="chip20222720_7*i*1"/>
  <p:tag name="KSO_WM_BEAUTIFY_FLAG" val="#wm#"/>
  <p:tag name="KSO_WM_TAG_VERSION" val="1.0"/>
  <p:tag name="KSO_WM_CHIP_GROUPID" val="62941ecadb924c3ee3989a48"/>
  <p:tag name="KSO_WM_CHIP_XID" val="6294299bdb924c3ee3995b0e"/>
  <p:tag name="KSO_WM_UNIT_DEC_AREA_ID" val="b7e34c9db05d4f6f88ff06f15ac29790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8c13f9d3f9433e83cbe63feb98eda2"/>
  <p:tag name="KSO_WM_SLIDE_BACKGROUND_TYPE" val="navigation"/>
</p:tagLst>
</file>

<file path=ppt/tags/tag131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32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33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34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35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36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37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38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39.xml><?xml version="1.0" encoding="utf-8"?>
<p:tagLst xmlns:p="http://schemas.openxmlformats.org/presentationml/2006/main">
  <p:tag name="KSO_WM_UNIT_SUBTYPE" val="t"/>
  <p:tag name="KSO_WM_TEMPLATE_CATEGORY" val="chip"/>
  <p:tag name="KSO_WM_TEMPLATE_INDEX" val="20222720"/>
  <p:tag name="KSO_WM_UNIT_TYPE" val="i"/>
  <p:tag name="KSO_WM_UNIT_INDEX" val="1"/>
  <p:tag name="KSO_WM_UNIT_ID" val="chip20222720_6*i*1"/>
  <p:tag name="KSO_WM_BEAUTIFY_FLAG" val="#wm#"/>
  <p:tag name="KSO_WM_TAG_VERSION" val="1.0"/>
  <p:tag name="KSO_WM_CHIP_GROUPID" val="62941ecadb924c3ee3989a48"/>
  <p:tag name="KSO_WM_CHIP_XID" val="6294299bdb924c3ee3995af5"/>
  <p:tag name="KSO_WM_UNIT_DEC_AREA_ID" val="05e88d437010498c9ce3b03b40c8c37e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1f3d9a896774289b54d49078c3ca7ba"/>
  <p:tag name="KSO_WM_SLIDE_BACKGROUND_TYPE" val="belt"/>
</p:tagLst>
</file>

<file path=ppt/tags/tag14.xml><?xml version="1.0" encoding="utf-8"?>
<p:tagLst xmlns:p="http://schemas.openxmlformats.org/presentationml/2006/main">
  <p:tag name="KSO_WM_UNIT_SUBTYPE" val="t"/>
  <p:tag name="KSO_WM_TEMPLATE_CATEGORY" val="chip"/>
  <p:tag name="KSO_WM_TEMPLATE_INDEX" val="20222720"/>
  <p:tag name="KSO_WM_UNIT_TYPE" val="i"/>
  <p:tag name="KSO_WM_UNIT_INDEX" val="1"/>
  <p:tag name="KSO_WM_UNIT_ID" val="chip20222720_6*i*1"/>
  <p:tag name="KSO_WM_BEAUTIFY_FLAG" val="#wm#"/>
  <p:tag name="KSO_WM_TAG_VERSION" val="1.0"/>
  <p:tag name="KSO_WM_CHIP_GROUPID" val="62941ecadb924c3ee3989a48"/>
  <p:tag name="KSO_WM_CHIP_XID" val="6294299bdb924c3ee3995af5"/>
  <p:tag name="KSO_WM_UNIT_DEC_AREA_ID" val="259ac61e2d68468299ae2a1201801c0e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c6eb23f2df4412a89e3b8caafce1b00"/>
</p:tagLst>
</file>

<file path=ppt/tags/tag140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148_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148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a5ca90cf14e69e7f8bcd39"/>
  <p:tag name="KSO_WM_CHIP_XID" val="62762029fe82813d301f0930"/>
</p:tagLst>
</file>

<file path=ppt/tags/tag141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42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43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44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45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4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2720"/>
</p:tagLst>
</file>

<file path=ppt/tags/tag14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2720"/>
</p:tagLst>
</file>

<file path=ppt/tags/tag14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.xml><?xml version="1.0" encoding="utf-8"?>
<p:tagLst xmlns:p="http://schemas.openxmlformats.org/presentationml/2006/main">
  <p:tag name="KSO_WM_UNIT_SUBTYPE" val="t"/>
  <p:tag name="KSO_WM_TEMPLATE_CATEGORY" val="chip"/>
  <p:tag name="KSO_WM_TEMPLATE_INDEX" val="20222720"/>
  <p:tag name="KSO_WM_UNIT_TYPE" val="i"/>
  <p:tag name="KSO_WM_UNIT_INDEX" val="1"/>
  <p:tag name="KSO_WM_UNIT_ID" val="chip20222720_7*i*1"/>
  <p:tag name="KSO_WM_BEAUTIFY_FLAG" val="#wm#"/>
  <p:tag name="KSO_WM_TAG_VERSION" val="1.0"/>
  <p:tag name="KSO_WM_CHIP_GROUPID" val="62941ecadb924c3ee3989a48"/>
  <p:tag name="KSO_WM_CHIP_XID" val="6294299bdb924c3ee3995b0e"/>
  <p:tag name="KSO_WM_UNIT_DEC_AREA_ID" val="24a79426e213407d8ccb569183321cc1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a1b6747d9d24c5aa581e1795c8f9010"/>
</p:tagLst>
</file>

<file path=ppt/tags/tag15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22720"/>
  <p:tag name="KSO_WM_CHIP_COLORING" val="1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SUBTYPE" val="t"/>
  <p:tag name="KSO_WM_TEMPLATE_CATEGORY" val="chip"/>
  <p:tag name="KSO_WM_TEMPLATE_INDEX" val="20222720"/>
  <p:tag name="KSO_WM_UNIT_TYPE" val="i"/>
  <p:tag name="KSO_WM_UNIT_INDEX" val="1"/>
  <p:tag name="KSO_WM_UNIT_ID" val="chip20222720_20*i*1"/>
  <p:tag name="KSO_WM_BEAUTIFY_FLAG" val="#wm#"/>
  <p:tag name="KSO_WM_TAG_VERSION" val="1.0"/>
  <p:tag name="KSO_WM_CHIP_GROUPID" val="62941ecadb924c3ee3989a48"/>
  <p:tag name="KSO_WM_CHIP_XID" val="6294299bdb924c3ee3995b47"/>
  <p:tag name="KSO_WM_UNIT_DEC_AREA_ID" val="b1d67f68938b42a6ad26a7c837926e06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cd9619c27a8406d973756aa1c0f0782"/>
</p:tagLst>
</file>

<file path=ppt/tags/tag2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08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09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1.xml><?xml version="1.0" encoding="utf-8"?>
<p:tagLst xmlns:p="http://schemas.openxmlformats.org/presentationml/2006/main">
  <p:tag name="KSO_WM_UNIT_SUBTYPE" val="v"/>
  <p:tag name="KSO_WM_TEMPLATE_CATEGORY" val="chip"/>
  <p:tag name="KSO_WM_TEMPLATE_INDEX" val="20222720"/>
  <p:tag name="KSO_WM_UNIT_TYPE" val="i"/>
  <p:tag name="KSO_WM_UNIT_INDEX" val="1"/>
  <p:tag name="KSO_WM_UNIT_ID" val="chip20222720_2*i*1"/>
  <p:tag name="KSO_WM_BEAUTIFY_FLAG" val="#wm#"/>
  <p:tag name="KSO_WM_TAG_VERSION" val="1.0"/>
  <p:tag name="KSO_WM_CHIP_GROUPID" val="62941ecadb924c3ee3989a48"/>
  <p:tag name="KSO_WM_CHIP_XID" val="6294299bdb924c3ee3995a8f"/>
  <p:tag name="KSO_WM_UNIT_DEC_AREA_ID" val="dd2f0d802d3e4dfe86fb6dee5760ddb3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b7ca640818014a9c8303671d7dac1598"/>
</p:tagLst>
</file>

<file path=ppt/tags/tag210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11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3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12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3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13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3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14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3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15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3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16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3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17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标题"/>
  <p:tag name="KSO_WM_UNIT_ID" val="_3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1"/>
  <p:tag name="KSO_WM_UNIT_VALUE" val="3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2.xml><?xml version="1.0" encoding="utf-8"?>
<p:tagLst xmlns:p="http://schemas.openxmlformats.org/presentationml/2006/main">
  <p:tag name="KSO_WM_UNIT_SUBTYPE" val="v"/>
  <p:tag name="KSO_WM_TEMPLATE_CATEGORY" val="chip"/>
  <p:tag name="KSO_WM_TEMPLATE_INDEX" val="20222720"/>
  <p:tag name="KSO_WM_UNIT_TYPE" val="i"/>
  <p:tag name="KSO_WM_UNIT_INDEX" val="2"/>
  <p:tag name="KSO_WM_UNIT_ID" val="chip20222720_2*i*2"/>
  <p:tag name="KSO_WM_BEAUTIFY_FLAG" val="#wm#"/>
  <p:tag name="KSO_WM_TAG_VERSION" val="1.0"/>
  <p:tag name="KSO_WM_CHIP_GROUPID" val="62941ecadb924c3ee3989a48"/>
  <p:tag name="KSO_WM_CHIP_XID" val="6294299bdb924c3ee3995a8f"/>
  <p:tag name="KSO_WM_UNIT_DEC_AREA_ID" val="9fb91457e57b4985b85620bd00a1c50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b7ca640818014a9c8303671d7dac1598"/>
  <p:tag name="KSO_WM_UNIT_TEXT_FILL_FORE_SCHEMECOLOR_INDEX_BRIGHTNESS" val="0"/>
  <p:tag name="KSO_WM_UNIT_TEXT_FILL_FORE_SCHEMECOLOR_INDEX" val="13"/>
  <p:tag name="KSO_WM_UNIT_TEXT_FILL_TYPE" val="1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3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24.xml><?xml version="1.0" encoding="utf-8"?>
<p:tagLst xmlns:p="http://schemas.openxmlformats.org/presentationml/2006/main">
  <p:tag name="WPP_GENERATETEXT" val="1"/>
</p:tagLst>
</file>

<file path=ppt/tags/tag225.xml><?xml version="1.0" encoding="utf-8"?>
<p:tagLst xmlns:p="http://schemas.openxmlformats.org/presentationml/2006/main">
  <p:tag name="WPP_GENERATETEXT" val="1"/>
</p:tagLst>
</file>

<file path=ppt/tags/tag226.xml><?xml version="1.0" encoding="utf-8"?>
<p:tagLst xmlns:p="http://schemas.openxmlformats.org/presentationml/2006/main">
  <p:tag name="WPP_GENERATETEXT" val="1"/>
</p:tagLst>
</file>

<file path=ppt/tags/tag227.xml><?xml version="1.0" encoding="utf-8"?>
<p:tagLst xmlns:p="http://schemas.openxmlformats.org/presentationml/2006/main">
  <p:tag name="WPP_GENERATETEXT" val="1"/>
</p:tagLst>
</file>

<file path=ppt/tags/tag228.xml><?xml version="1.0" encoding="utf-8"?>
<p:tagLst xmlns:p="http://schemas.openxmlformats.org/presentationml/2006/main">
  <p:tag name="WPP_GENERATETEXT" val="1"/>
</p:tagLst>
</file>

<file path=ppt/tags/tag229.xml><?xml version="1.0" encoding="utf-8"?>
<p:tagLst xmlns:p="http://schemas.openxmlformats.org/presentationml/2006/main">
  <p:tag name="WPP_GENERATETEXT" val="1"/>
</p:tagLst>
</file>

<file path=ppt/tags/tag23.xml><?xml version="1.0" encoding="utf-8"?>
<p:tagLst xmlns:p="http://schemas.openxmlformats.org/presentationml/2006/main">
  <p:tag name="KSO_WM_UNIT_SUBTYPE" val="t"/>
  <p:tag name="KSO_WM_TEMPLATE_CATEGORY" val="chip"/>
  <p:tag name="KSO_WM_TEMPLATE_INDEX" val="20222720"/>
  <p:tag name="KSO_WM_UNIT_TYPE" val="i"/>
  <p:tag name="KSO_WM_UNIT_INDEX" val="1"/>
  <p:tag name="KSO_WM_UNIT_ID" val="chip20222720_4*i*1"/>
  <p:tag name="KSO_WM_BEAUTIFY_FLAG" val="#wm#"/>
  <p:tag name="KSO_WM_TAG_VERSION" val="1.0"/>
  <p:tag name="KSO_WM_CHIP_GROUPID" val="62941ecadb924c3ee3989a48"/>
  <p:tag name="KSO_WM_CHIP_XID" val="6294299bdb924c3ee39959db"/>
  <p:tag name="KSO_WM_UNIT_DEC_AREA_ID" val="008c50b53b0c4fd58bef326be551813f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2f64a102d174f2eb6285345833efdaa"/>
</p:tagLst>
</file>

<file path=ppt/tags/tag24.xml><?xml version="1.0" encoding="utf-8"?>
<p:tagLst xmlns:p="http://schemas.openxmlformats.org/presentationml/2006/main">
  <p:tag name="KSO_WM_UNIT_SUBTYPE" val="u"/>
  <p:tag name="KSO_WM_TEMPLATE_CATEGORY" val="chip"/>
  <p:tag name="KSO_WM_TEMPLATE_INDEX" val="20222720"/>
  <p:tag name="KSO_WM_UNIT_TYPE" val="i"/>
  <p:tag name="KSO_WM_UNIT_INDEX" val="1"/>
  <p:tag name="KSO_WM_UNIT_ID" val="chip20222720_3*i*1"/>
  <p:tag name="KSO_WM_BEAUTIFY_FLAG" val="#wm#"/>
  <p:tag name="KSO_WM_TAG_VERSION" val="1.0"/>
  <p:tag name="KSO_WM_CHIP_GROUPID" val="62941ecadb924c3ee3989a48"/>
  <p:tag name="KSO_WM_CHIP_XID" val="6294299bdb924c3ee3995a67"/>
  <p:tag name="KSO_WM_UNIT_DEC_AREA_ID" val="0e4d005a8e4d4ee1857dda619e2f42f4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cf6a4e7624f482683401e055963236a"/>
</p:tagLst>
</file>

<file path=ppt/tags/tag2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8.xml><?xml version="1.0" encoding="utf-8"?>
<p:tagLst xmlns:p="http://schemas.openxmlformats.org/presentationml/2006/main">
  <p:tag name="KSO_WM_UNIT_BLOCK" val="0"/>
  <p:tag name="KSO_WM_UNIT_DEC_AREA_ID" val="799e2e5e1522465bb37c07172e1e41a4"/>
  <p:tag name="KSO_WM_UNIT_DEFAULT_FONT" val="40;44;2"/>
  <p:tag name="KSO_WM_UNIT_ISCONTENTSTITLE" val="0"/>
  <p:tag name="KSO_WM_UNIT_ISNUMDGMTITLE" val="0"/>
  <p:tag name="KSO_WM_UNIT_PRESET_TEXT" val="单击此处添加标题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2720_1*a*1"/>
  <p:tag name="KSO_WM_TEMPLATE_CATEGORY" val="custom"/>
  <p:tag name="KSO_WM_TEMPLATE_INDEX" val="20222720"/>
  <p:tag name="KSO_WM_UNIT_LAYERLEVEL" val="1"/>
  <p:tag name="KSO_WM_TAG_VERSION" val="1.0"/>
  <p:tag name="KSO_WM_BEAUTIFY_FLAG" val="#wm#"/>
  <p:tag name="KSO_WM_CHIP_GROUPID" val="614435551e630cfd8f114045"/>
  <p:tag name="KSO_WM_CHIP_XID" val="614435551e630cfd8f114046"/>
  <p:tag name="KSO_WM_CHIP_FILLAREA_FILL_RULE" val="{&quot;fill_align&quot;:&quot;cb&quot;,&quot;fill_mode&quot;:&quot;adaptive&quot;,&quot;sacle_strategy&quot;:&quot;smart&quot;}"/>
  <p:tag name="KSO_WM_ASSEMBLE_CHIP_INDEX" val="a19af2efc94442b3a974158d5af5fdbf"/>
  <p:tag name="KSO_WM_UNIT_TEXT_FILL_FORE_SCHEMECOLOR_INDEX_BRIGHTNESS" val="0.15"/>
  <p:tag name="KSO_WM_UNIT_TEXT_FILL_FORE_SCHEMECOLOR_INDEX" val="13"/>
  <p:tag name="KSO_WM_UNIT_TEXT_FILL_TYPE" val="1"/>
  <p:tag name="KSO_WM_TEMPLATE_ASSEMBLE_XID" val="62a706bb7459d9b06304df9f"/>
  <p:tag name="KSO_WM_TEMPLATE_ASSEMBLE_GROUPID" val="62941ecadb924c3ee3989a48"/>
</p:tagLst>
</file>

<file path=ppt/tags/tag29.xml><?xml version="1.0" encoding="utf-8"?>
<p:tagLst xmlns:p="http://schemas.openxmlformats.org/presentationml/2006/main">
  <p:tag name="KSO_WM_UNIT_BLOCK" val="0"/>
  <p:tag name="KSO_WM_UNIT_DEC_AREA_ID" val="c345e787ed5944eea280efa17e2707b2"/>
  <p:tag name="KSO_WM_UNIT_DEFAULT_FONT" val="16;20;2"/>
  <p:tag name="KSO_WM_UNIT_SUBTYPE" val="a"/>
  <p:tag name="KSO_WM_UNIT_PRESET_TEXT" val="单击此处添加文本具体内容，简明扼要的阐述您的观点，以便观者准确的理解您传达的思想。"/>
  <p:tag name="KSO_WM_UNIT_NOCLEAR" val="0"/>
  <p:tag name="KSO_WM_UNIT_VALUE" val="96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2720_1*f*1"/>
  <p:tag name="KSO_WM_TEMPLATE_CATEGORY" val="custom"/>
  <p:tag name="KSO_WM_TEMPLATE_INDEX" val="20222720"/>
  <p:tag name="KSO_WM_UNIT_LAYERLEVEL" val="1"/>
  <p:tag name="KSO_WM_TAG_VERSION" val="1.0"/>
  <p:tag name="KSO_WM_BEAUTIFY_FLAG" val="#wm#"/>
  <p:tag name="KSO_WM_CHIP_GROUPID" val="614435551e630cfd8f114045"/>
  <p:tag name="KSO_WM_CHIP_XID" val="614435551e630cfd8f114046"/>
  <p:tag name="KSO_WM_CHIP_FILLAREA_FILL_RULE" val="{&quot;fill_align&quot;:&quot;cb&quot;,&quot;fill_mode&quot;:&quot;adaptive&quot;,&quot;sacle_strategy&quot;:&quot;smart&quot;}"/>
  <p:tag name="KSO_WM_ASSEMBLE_CHIP_INDEX" val="a19af2efc94442b3a974158d5af5fdbf"/>
  <p:tag name="KSO_WM_UNIT_TEXT_FILL_FORE_SCHEMECOLOR_INDEX_BRIGHTNESS" val="0.15"/>
  <p:tag name="KSO_WM_UNIT_TEXT_FILL_FORE_SCHEMECOLOR_INDEX" val="13"/>
  <p:tag name="KSO_WM_UNIT_TEXT_FILL_TYPE" val="1"/>
  <p:tag name="KSO_WM_TEMPLATE_ASSEMBLE_XID" val="62a706bb7459d9b06304df9f"/>
  <p:tag name="KSO_WM_TEMPLATE_ASSEMBLE_GROUPID" val="62941ecadb924c3ee3989a48"/>
</p:tagLst>
</file>

<file path=ppt/tags/tag3.xml><?xml version="1.0" encoding="utf-8"?>
<p:tagLst xmlns:p="http://schemas.openxmlformats.org/presentationml/2006/main">
  <p:tag name="KSO_WM_UNIT_SUBTYPE" val="t"/>
  <p:tag name="KSO_WM_TEMPLATE_CATEGORY" val="chip"/>
  <p:tag name="KSO_WM_TEMPLATE_INDEX" val="20222720"/>
  <p:tag name="KSO_WM_UNIT_TYPE" val="i"/>
  <p:tag name="KSO_WM_UNIT_INDEX" val="1"/>
  <p:tag name="KSO_WM_UNIT_ID" val="chip20222720_22*i*1"/>
  <p:tag name="KSO_WM_BEAUTIFY_FLAG" val="#wm#"/>
  <p:tag name="KSO_WM_TAG_VERSION" val="1.0"/>
  <p:tag name="KSO_WM_CHIP_GROUPID" val="62941ecadb924c3ee3989a48"/>
  <p:tag name="KSO_WM_CHIP_XID" val="6294299bdb924c3ee3995b68"/>
  <p:tag name="KSO_WM_UNIT_DEC_AREA_ID" val="c9eae0183df0450683f102f5efd47bd9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5edbea8af5b477a8d56a0ee67356ccf"/>
</p:tagLst>
</file>

<file path=ppt/tags/tag30.xml><?xml version="1.0" encoding="utf-8"?>
<p:tagLst xmlns:p="http://schemas.openxmlformats.org/presentationml/2006/main">
  <p:tag name="KSO_WM_UNIT_SUBTYPE" val="t"/>
  <p:tag name="KSO_WM_TEMPLATE_CATEGORY" val="chip"/>
  <p:tag name="KSO_WM_TEMPLATE_INDEX" val="20222720"/>
  <p:tag name="KSO_WM_UNIT_TYPE" val="i"/>
  <p:tag name="KSO_WM_UNIT_INDEX" val="1"/>
  <p:tag name="KSO_WM_UNIT_ID" val="chip20222720_6*i*1"/>
  <p:tag name="KSO_WM_BEAUTIFY_FLAG" val="#wm#"/>
  <p:tag name="KSO_WM_TAG_VERSION" val="1.0"/>
  <p:tag name="KSO_WM_CHIP_GROUPID" val="62941ecadb924c3ee3989a48"/>
  <p:tag name="KSO_WM_CHIP_XID" val="6294299bdb924c3ee3995af5"/>
  <p:tag name="KSO_WM_UNIT_DEC_AREA_ID" val="259ac61e2d68468299ae2a1201801c0e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c6eb23f2df4412a89e3b8caafce1b00"/>
</p:tagLst>
</file>

<file path=ppt/tags/tag31.xml><?xml version="1.0" encoding="utf-8"?>
<p:tagLst xmlns:p="http://schemas.openxmlformats.org/presentationml/2006/main">
  <p:tag name="KSO_WM_UNIT_SUBTYPE" val="t"/>
  <p:tag name="KSO_WM_TEMPLATE_CATEGORY" val="chip"/>
  <p:tag name="KSO_WM_TEMPLATE_INDEX" val="20222720"/>
  <p:tag name="KSO_WM_UNIT_TYPE" val="i"/>
  <p:tag name="KSO_WM_UNIT_INDEX" val="1"/>
  <p:tag name="KSO_WM_UNIT_ID" val="chip20222720_7*i*1"/>
  <p:tag name="KSO_WM_BEAUTIFY_FLAG" val="#wm#"/>
  <p:tag name="KSO_WM_TAG_VERSION" val="1.0"/>
  <p:tag name="KSO_WM_CHIP_GROUPID" val="62941ecadb924c3ee3989a48"/>
  <p:tag name="KSO_WM_CHIP_XID" val="6294299bdb924c3ee3995b0e"/>
  <p:tag name="KSO_WM_UNIT_DEC_AREA_ID" val="24a79426e213407d8ccb569183321cc1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a1b6747d9d24c5aa581e1795c8f9010"/>
</p:tagLst>
</file>

<file path=ppt/tags/tag3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8.xml><?xml version="1.0" encoding="utf-8"?>
<p:tagLst xmlns:p="http://schemas.openxmlformats.org/presentationml/2006/main">
  <p:tag name="KSO_WM_UNIT_SUBTYPE" val="t"/>
  <p:tag name="KSO_WM_TEMPLATE_CATEGORY" val="chip"/>
  <p:tag name="KSO_WM_TEMPLATE_INDEX" val="20222720"/>
  <p:tag name="KSO_WM_UNIT_TYPE" val="i"/>
  <p:tag name="KSO_WM_UNIT_INDEX" val="1"/>
  <p:tag name="KSO_WM_UNIT_ID" val="chip20222720_6*i*1"/>
  <p:tag name="KSO_WM_BEAUTIFY_FLAG" val="#wm#"/>
  <p:tag name="KSO_WM_TAG_VERSION" val="1.0"/>
  <p:tag name="KSO_WM_CHIP_GROUPID" val="62941ecadb924c3ee3989a48"/>
  <p:tag name="KSO_WM_CHIP_XID" val="6294299bdb924c3ee3995af5"/>
  <p:tag name="KSO_WM_UNIT_DEC_AREA_ID" val="259ac61e2d68468299ae2a1201801c0e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c6eb23f2df4412a89e3b8caafce1b00"/>
</p:tagLst>
</file>

<file path=ppt/tags/tag39.xml><?xml version="1.0" encoding="utf-8"?>
<p:tagLst xmlns:p="http://schemas.openxmlformats.org/presentationml/2006/main">
  <p:tag name="KSO_WM_UNIT_SUBTYPE" val="t"/>
  <p:tag name="KSO_WM_TEMPLATE_CATEGORY" val="chip"/>
  <p:tag name="KSO_WM_TEMPLATE_INDEX" val="20222720"/>
  <p:tag name="KSO_WM_UNIT_TYPE" val="i"/>
  <p:tag name="KSO_WM_UNIT_INDEX" val="1"/>
  <p:tag name="KSO_WM_UNIT_ID" val="chip20222720_7*i*1"/>
  <p:tag name="KSO_WM_BEAUTIFY_FLAG" val="#wm#"/>
  <p:tag name="KSO_WM_TAG_VERSION" val="1.0"/>
  <p:tag name="KSO_WM_CHIP_GROUPID" val="62941ecadb924c3ee3989a48"/>
  <p:tag name="KSO_WM_CHIP_XID" val="6294299bdb924c3ee3995b0e"/>
  <p:tag name="KSO_WM_UNIT_DEC_AREA_ID" val="24a79426e213407d8ccb569183321cc1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a1b6747d9d24c5aa581e1795c8f9010"/>
</p:tagLst>
</file>

<file path=ppt/tags/tag4.xml><?xml version="1.0" encoding="utf-8"?>
<p:tagLst xmlns:p="http://schemas.openxmlformats.org/presentationml/2006/main">
  <p:tag name="KSO_WM_UNIT_SUBTYPE" val="u"/>
  <p:tag name="KSO_WM_TEMPLATE_CATEGORY" val="chip"/>
  <p:tag name="KSO_WM_TEMPLATE_INDEX" val="20222720"/>
  <p:tag name="KSO_WM_UNIT_TYPE" val="i"/>
  <p:tag name="KSO_WM_UNIT_INDEX" val="1"/>
  <p:tag name="KSO_WM_UNIT_ID" val="chip20222720_19*i*1"/>
  <p:tag name="KSO_WM_BEAUTIFY_FLAG" val="#wm#"/>
  <p:tag name="KSO_WM_TAG_VERSION" val="1.0"/>
  <p:tag name="KSO_WM_CHIP_GROUPID" val="62941ecadb924c3ee3989a48"/>
  <p:tag name="KSO_WM_CHIP_XID" val="6294299bdb924c3ee3995be2"/>
  <p:tag name="KSO_WM_UNIT_DEC_AREA_ID" val="b012e7d16a4149a9a6c2c1507da557a3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165b7ec666b43d59e17d39d77c42a11"/>
</p:tagLst>
</file>

<file path=ppt/tags/tag4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8.xml><?xml version="1.0" encoding="utf-8"?>
<p:tagLst xmlns:p="http://schemas.openxmlformats.org/presentationml/2006/main">
  <p:tag name="KSO_WM_UNIT_SUBTYPE" val="v"/>
  <p:tag name="KSO_WM_TEMPLATE_CATEGORY" val="chip"/>
  <p:tag name="KSO_WM_TEMPLATE_INDEX" val="20222720"/>
  <p:tag name="KSO_WM_UNIT_TYPE" val="i"/>
  <p:tag name="KSO_WM_UNIT_INDEX" val="1"/>
  <p:tag name="KSO_WM_UNIT_ID" val="chip20222720_9*i*1"/>
  <p:tag name="KSO_WM_BEAUTIFY_FLAG" val="#wm#"/>
  <p:tag name="KSO_WM_TAG_VERSION" val="1.0"/>
  <p:tag name="KSO_WM_CHIP_GROUPID" val="62941ecadb924c3ee3989a48"/>
  <p:tag name="KSO_WM_CHIP_XID" val="6294299bdb924c3ee3995881"/>
  <p:tag name="KSO_WM_UNIT_DEC_AREA_ID" val="33aed19913a246c49e0fc6bb131235bf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9235a66e0c0d4a9db9d6f0683bd6f4bb"/>
</p:tagLst>
</file>

<file path=ppt/tags/tag49.xml><?xml version="1.0" encoding="utf-8"?>
<p:tagLst xmlns:p="http://schemas.openxmlformats.org/presentationml/2006/main">
  <p:tag name="KSO_WM_UNIT_SUBTYPE" val="t"/>
  <p:tag name="KSO_WM_TEMPLATE_CATEGORY" val="chip"/>
  <p:tag name="KSO_WM_TEMPLATE_INDEX" val="20222720"/>
  <p:tag name="KSO_WM_UNIT_TYPE" val="i"/>
  <p:tag name="KSO_WM_UNIT_INDEX" val="1"/>
  <p:tag name="KSO_WM_UNIT_ID" val="chip20222720_11*i*1"/>
  <p:tag name="KSO_WM_BEAUTIFY_FLAG" val="#wm#"/>
  <p:tag name="KSO_WM_TAG_VERSION" val="1.0"/>
  <p:tag name="KSO_WM_CHIP_GROUPID" val="62941ecadb924c3ee3989a48"/>
  <p:tag name="KSO_WM_CHIP_XID" val="6294299bdb924c3ee3995880"/>
  <p:tag name="KSO_WM_UNIT_DEC_AREA_ID" val="cca38771d7da43e5bb59785f6296a469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a85aec2d7c64b31a12709993142b070"/>
</p:tagLst>
</file>

<file path=ppt/tags/tag5.xml><?xml version="1.0" encoding="utf-8"?>
<p:tagLst xmlns:p="http://schemas.openxmlformats.org/presentationml/2006/main">
  <p:tag name="KSO_WM_UNIT_SUBTYPE" val="t"/>
  <p:tag name="KSO_WM_TEMPLATE_CATEGORY" val="chip"/>
  <p:tag name="KSO_WM_TEMPLATE_INDEX" val="20222720"/>
  <p:tag name="KSO_WM_UNIT_TYPE" val="i"/>
  <p:tag name="KSO_WM_UNIT_INDEX" val="1"/>
  <p:tag name="KSO_WM_UNIT_ID" val="chip20222720_21*i*1"/>
  <p:tag name="KSO_WM_BEAUTIFY_FLAG" val="#wm#"/>
  <p:tag name="KSO_WM_TAG_VERSION" val="1.0"/>
  <p:tag name="KSO_WM_CHIP_GROUPID" val="62941ecadb924c3ee3989a48"/>
  <p:tag name="KSO_WM_CHIP_XID" val="6294299bdb924c3ee3995b62"/>
  <p:tag name="KSO_WM_UNIT_DEC_AREA_ID" val="3c6546672c8b46f7b1c3d09c11470b9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97802c606874a8793731179ae3dc4dc"/>
</p:tagLst>
</file>

<file path=ppt/tags/tag50.xml><?xml version="1.0" encoding="utf-8"?>
<p:tagLst xmlns:p="http://schemas.openxmlformats.org/presentationml/2006/main">
  <p:tag name="KSO_WM_UNIT_SUBTYPE" val="t"/>
  <p:tag name="KSO_WM_TEMPLATE_CATEGORY" val="chip"/>
  <p:tag name="KSO_WM_TEMPLATE_INDEX" val="20222720"/>
  <p:tag name="KSO_WM_UNIT_TYPE" val="i"/>
  <p:tag name="KSO_WM_UNIT_INDEX" val="1"/>
  <p:tag name="KSO_WM_UNIT_ID" val="chip20222720_10*i*1"/>
  <p:tag name="KSO_WM_BEAUTIFY_FLAG" val="#wm#"/>
  <p:tag name="KSO_WM_TAG_VERSION" val="1.0"/>
  <p:tag name="KSO_WM_CHIP_GROUPID" val="62941ecadb924c3ee3989a48"/>
  <p:tag name="KSO_WM_CHIP_XID" val="6294299bdb924c3ee399587f"/>
  <p:tag name="KSO_WM_UNIT_DEC_AREA_ID" val="945442b8df194c0aba4b5567d19b6c25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5c0b904ac9a46cf830c5845217b8acc"/>
</p:tagLst>
</file>

<file path=ppt/tags/tag5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8.xml><?xml version="1.0" encoding="utf-8"?>
<p:tagLst xmlns:p="http://schemas.openxmlformats.org/presentationml/2006/main">
  <p:tag name="KSO_WM_UNIT_SUBTYPE" val="t"/>
  <p:tag name="KSO_WM_TEMPLATE_CATEGORY" val="chip"/>
  <p:tag name="KSO_WM_TEMPLATE_INDEX" val="20222720"/>
  <p:tag name="KSO_WM_UNIT_TYPE" val="i"/>
  <p:tag name="KSO_WM_UNIT_INDEX" val="1"/>
  <p:tag name="KSO_WM_UNIT_ID" val="chip20222720_6*i*1"/>
  <p:tag name="KSO_WM_BEAUTIFY_FLAG" val="#wm#"/>
  <p:tag name="KSO_WM_TAG_VERSION" val="1.0"/>
  <p:tag name="KSO_WM_CHIP_GROUPID" val="62941ecadb924c3ee3989a48"/>
  <p:tag name="KSO_WM_CHIP_XID" val="6294299bdb924c3ee3995af5"/>
  <p:tag name="KSO_WM_UNIT_DEC_AREA_ID" val="259ac61e2d68468299ae2a1201801c0e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c6eb23f2df4412a89e3b8caafce1b00"/>
</p:tagLst>
</file>

<file path=ppt/tags/tag59.xml><?xml version="1.0" encoding="utf-8"?>
<p:tagLst xmlns:p="http://schemas.openxmlformats.org/presentationml/2006/main">
  <p:tag name="KSO_WM_UNIT_SUBTYPE" val="t"/>
  <p:tag name="KSO_WM_TEMPLATE_CATEGORY" val="chip"/>
  <p:tag name="KSO_WM_TEMPLATE_INDEX" val="20222720"/>
  <p:tag name="KSO_WM_UNIT_TYPE" val="i"/>
  <p:tag name="KSO_WM_UNIT_INDEX" val="1"/>
  <p:tag name="KSO_WM_UNIT_ID" val="chip20222720_7*i*1"/>
  <p:tag name="KSO_WM_BEAUTIFY_FLAG" val="#wm#"/>
  <p:tag name="KSO_WM_TAG_VERSION" val="1.0"/>
  <p:tag name="KSO_WM_CHIP_GROUPID" val="62941ecadb924c3ee3989a48"/>
  <p:tag name="KSO_WM_CHIP_XID" val="6294299bdb924c3ee3995b0e"/>
  <p:tag name="KSO_WM_UNIT_DEC_AREA_ID" val="24a79426e213407d8ccb569183321cc1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a1b6747d9d24c5aa581e1795c8f9010"/>
</p:tagLst>
</file>

<file path=ppt/tags/tag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6.xml><?xml version="1.0" encoding="utf-8"?>
<p:tagLst xmlns:p="http://schemas.openxmlformats.org/presentationml/2006/main">
  <p:tag name="KSO_WM_UNIT_SUBTYPE" val="t"/>
  <p:tag name="KSO_WM_TEMPLATE_CATEGORY" val="chip"/>
  <p:tag name="KSO_WM_TEMPLATE_INDEX" val="20222720"/>
  <p:tag name="KSO_WM_UNIT_TYPE" val="i"/>
  <p:tag name="KSO_WM_UNIT_INDEX" val="1"/>
  <p:tag name="KSO_WM_UNIT_ID" val="chip20222720_6*i*1"/>
  <p:tag name="KSO_WM_BEAUTIFY_FLAG" val="#wm#"/>
  <p:tag name="KSO_WM_TAG_VERSION" val="1.0"/>
  <p:tag name="KSO_WM_CHIP_GROUPID" val="62941ecadb924c3ee3989a48"/>
  <p:tag name="KSO_WM_CHIP_XID" val="6294299bdb924c3ee3995af5"/>
  <p:tag name="KSO_WM_UNIT_DEC_AREA_ID" val="259ac61e2d68468299ae2a1201801c0e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c6eb23f2df4412a89e3b8caafce1b00"/>
</p:tagLst>
</file>

<file path=ppt/tags/tag67.xml><?xml version="1.0" encoding="utf-8"?>
<p:tagLst xmlns:p="http://schemas.openxmlformats.org/presentationml/2006/main">
  <p:tag name="KSO_WM_UNIT_SUBTYPE" val="t"/>
  <p:tag name="KSO_WM_TEMPLATE_CATEGORY" val="chip"/>
  <p:tag name="KSO_WM_TEMPLATE_INDEX" val="20222720"/>
  <p:tag name="KSO_WM_UNIT_TYPE" val="i"/>
  <p:tag name="KSO_WM_UNIT_INDEX" val="1"/>
  <p:tag name="KSO_WM_UNIT_ID" val="chip20222720_7*i*1"/>
  <p:tag name="KSO_WM_BEAUTIFY_FLAG" val="#wm#"/>
  <p:tag name="KSO_WM_TAG_VERSION" val="1.0"/>
  <p:tag name="KSO_WM_CHIP_GROUPID" val="62941ecadb924c3ee3989a48"/>
  <p:tag name="KSO_WM_CHIP_XID" val="6294299bdb924c3ee3995b0e"/>
  <p:tag name="KSO_WM_UNIT_DEC_AREA_ID" val="24a79426e213407d8ccb569183321cc1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a1b6747d9d24c5aa581e1795c8f9010"/>
</p:tagLst>
</file>

<file path=ppt/tags/tag6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3.xml><?xml version="1.0" encoding="utf-8"?>
<p:tagLst xmlns:p="http://schemas.openxmlformats.org/presentationml/2006/main">
  <p:tag name="KSO_WM_UNIT_SUBTYPE" val="t"/>
  <p:tag name="KSO_WM_TEMPLATE_CATEGORY" val="chip"/>
  <p:tag name="KSO_WM_TEMPLATE_INDEX" val="20222720"/>
  <p:tag name="KSO_WM_UNIT_TYPE" val="i"/>
  <p:tag name="KSO_WM_UNIT_INDEX" val="1"/>
  <p:tag name="KSO_WM_UNIT_ID" val="chip20222720_6*i*1"/>
  <p:tag name="KSO_WM_BEAUTIFY_FLAG" val="#wm#"/>
  <p:tag name="KSO_WM_TAG_VERSION" val="1.0"/>
  <p:tag name="KSO_WM_CHIP_GROUPID" val="62941ecadb924c3ee3989a48"/>
  <p:tag name="KSO_WM_CHIP_XID" val="6294299bdb924c3ee3995af5"/>
  <p:tag name="KSO_WM_UNIT_DEC_AREA_ID" val="259ac61e2d68468299ae2a1201801c0e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c6eb23f2df4412a89e3b8caafce1b00"/>
</p:tagLst>
</file>

<file path=ppt/tags/tag74.xml><?xml version="1.0" encoding="utf-8"?>
<p:tagLst xmlns:p="http://schemas.openxmlformats.org/presentationml/2006/main">
  <p:tag name="KSO_WM_UNIT_SUBTYPE" val="t"/>
  <p:tag name="KSO_WM_TEMPLATE_CATEGORY" val="chip"/>
  <p:tag name="KSO_WM_TEMPLATE_INDEX" val="20222720"/>
  <p:tag name="KSO_WM_UNIT_TYPE" val="i"/>
  <p:tag name="KSO_WM_UNIT_INDEX" val="1"/>
  <p:tag name="KSO_WM_UNIT_ID" val="chip20222720_7*i*1"/>
  <p:tag name="KSO_WM_BEAUTIFY_FLAG" val="#wm#"/>
  <p:tag name="KSO_WM_TAG_VERSION" val="1.0"/>
  <p:tag name="KSO_WM_CHIP_GROUPID" val="62941ecadb924c3ee3989a48"/>
  <p:tag name="KSO_WM_CHIP_XID" val="6294299bdb924c3ee3995b0e"/>
  <p:tag name="KSO_WM_UNIT_DEC_AREA_ID" val="24a79426e213407d8ccb569183321cc1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a1b6747d9d24c5aa581e1795c8f9010"/>
</p:tagLst>
</file>

<file path=ppt/tags/tag7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9.xml><?xml version="1.0" encoding="utf-8"?>
<p:tagLst xmlns:p="http://schemas.openxmlformats.org/presentationml/2006/main">
  <p:tag name="KSO_WM_UNIT_SUBTYPE" val="v"/>
  <p:tag name="KSO_WM_TEMPLATE_CATEGORY" val="chip"/>
  <p:tag name="KSO_WM_TEMPLATE_INDEX" val="20222720"/>
  <p:tag name="KSO_WM_UNIT_TYPE" val="i"/>
  <p:tag name="KSO_WM_UNIT_INDEX" val="1"/>
  <p:tag name="KSO_WM_UNIT_ID" val="chip20222720_13*i*1"/>
  <p:tag name="KSO_WM_BEAUTIFY_FLAG" val="#wm#"/>
  <p:tag name="KSO_WM_TAG_VERSION" val="1.0"/>
  <p:tag name="KSO_WM_CHIP_GROUPID" val="62941ecadb924c3ee3989a48"/>
  <p:tag name="KSO_WM_CHIP_XID" val="6294299bdb924c3ee399599b"/>
  <p:tag name="KSO_WM_UNIT_DEC_AREA_ID" val="cfcb9b13721b40558234cbe59490b337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ea465eed75c40db94a71ab3c442d38e"/>
</p:tagLst>
</file>

<file path=ppt/tags/tag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0.xml><?xml version="1.0" encoding="utf-8"?>
<p:tagLst xmlns:p="http://schemas.openxmlformats.org/presentationml/2006/main">
  <p:tag name="KSO_WM_UNIT_SUBTYPE" val="t"/>
  <p:tag name="KSO_WM_TEMPLATE_CATEGORY" val="chip"/>
  <p:tag name="KSO_WM_TEMPLATE_INDEX" val="20222720"/>
  <p:tag name="KSO_WM_UNIT_TYPE" val="i"/>
  <p:tag name="KSO_WM_UNIT_INDEX" val="1"/>
  <p:tag name="KSO_WM_UNIT_ID" val="chip20222720_15*i*1"/>
  <p:tag name="KSO_WM_BEAUTIFY_FLAG" val="#wm#"/>
  <p:tag name="KSO_WM_TAG_VERSION" val="1.0"/>
  <p:tag name="KSO_WM_CHIP_GROUPID" val="62941ecadb924c3ee3989a48"/>
  <p:tag name="KSO_WM_CHIP_XID" val="6294299bdb924c3ee399589b"/>
  <p:tag name="KSO_WM_UNIT_DEC_AREA_ID" val="fa1ab33434064678b0e445c07b7a0371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8c5d2a884f534415909168bfb92f928f"/>
</p:tagLst>
</file>

<file path=ppt/tags/tag81.xml><?xml version="1.0" encoding="utf-8"?>
<p:tagLst xmlns:p="http://schemas.openxmlformats.org/presentationml/2006/main">
  <p:tag name="KSO_WM_UNIT_SUBTYPE" val="t"/>
  <p:tag name="KSO_WM_TEMPLATE_CATEGORY" val="chip"/>
  <p:tag name="KSO_WM_TEMPLATE_INDEX" val="20222720"/>
  <p:tag name="KSO_WM_UNIT_TYPE" val="i"/>
  <p:tag name="KSO_WM_UNIT_INDEX" val="1"/>
  <p:tag name="KSO_WM_UNIT_ID" val="chip20222720_16*i*1"/>
  <p:tag name="KSO_WM_BEAUTIFY_FLAG" val="#wm#"/>
  <p:tag name="KSO_WM_TAG_VERSION" val="1.0"/>
  <p:tag name="KSO_WM_CHIP_GROUPID" val="62941ecadb924c3ee3989a48"/>
  <p:tag name="KSO_WM_CHIP_XID" val="6294299bdb924c3ee39958ad"/>
  <p:tag name="KSO_WM_UNIT_DEC_AREA_ID" val="db89fc702baa43b185eb5b824ba7b5a2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e879be1afc5d4ce9ab60c955555b1dd0"/>
</p:tagLst>
</file>

<file path=ppt/tags/tag82.xml><?xml version="1.0" encoding="utf-8"?>
<p:tagLst xmlns:p="http://schemas.openxmlformats.org/presentationml/2006/main">
  <p:tag name="KSO_WM_UNIT_SUBTYPE" val="u"/>
  <p:tag name="KSO_WM_TEMPLATE_CATEGORY" val="chip"/>
  <p:tag name="KSO_WM_TEMPLATE_INDEX" val="20222720"/>
  <p:tag name="KSO_WM_UNIT_TYPE" val="i"/>
  <p:tag name="KSO_WM_UNIT_INDEX" val="1"/>
  <p:tag name="KSO_WM_UNIT_ID" val="chip20222720_14*i*1"/>
  <p:tag name="KSO_WM_BEAUTIFY_FLAG" val="#wm#"/>
  <p:tag name="KSO_WM_TAG_VERSION" val="1.0"/>
  <p:tag name="KSO_WM_CHIP_GROUPID" val="62941ecadb924c3ee3989a48"/>
  <p:tag name="KSO_WM_CHIP_XID" val="6294299bdb924c3ee3995945"/>
  <p:tag name="KSO_WM_UNIT_DEC_AREA_ID" val="982cebf7ba6542468e2094e334ef338f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c552db367774e3680f2c838f6ade742"/>
</p:tagLst>
</file>

<file path=ppt/tags/tag8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6.xml><?xml version="1.0" encoding="utf-8"?>
<p:tagLst xmlns:p="http://schemas.openxmlformats.org/presentationml/2006/main">
  <p:tag name="KSO_WM_UNIT_DEFAULT_FONT" val="20;22;2"/>
  <p:tag name="KSO_WM_UNIT_BLOCK" val="0"/>
  <p:tag name="KSO_WM_UNIT_DEC_AREA_ID" val="fb3c618648ef4a82b0e62ea0fbfd66a4"/>
  <p:tag name="KSO_WM_UNIT_SUBTYPE" val="e"/>
  <p:tag name="KSO_WM_UNIT_PRESET_TEXT" val="202X"/>
  <p:tag name="KSO_WM_UNIT_NOCLEAR" val="0"/>
  <p:tag name="KSO_WM_UNIT_VALUE" val="3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20462_1*f*1"/>
  <p:tag name="KSO_WM_TEMPLATE_CATEGORY" val="diagram"/>
  <p:tag name="KSO_WM_TEMPLATE_INDEX" val="20220462"/>
  <p:tag name="KSO_WM_UNIT_LAYERLEVEL" val="1"/>
  <p:tag name="KSO_WM_TAG_VERSION" val="1.0"/>
  <p:tag name="KSO_WM_BEAUTIFY_FLAG" val="#wm#"/>
  <p:tag name="KSO_WM_UNIT_SM_LIMIT_TYPE" val="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67d7ee6603f1460a455862"/>
  <p:tag name="KSO_WM_CHIP_XID" val="6167d7ee6603f1460a45585f"/>
</p:tagLst>
</file>

<file path=ppt/tags/tag87.xml><?xml version="1.0" encoding="utf-8"?>
<p:tagLst xmlns:p="http://schemas.openxmlformats.org/presentationml/2006/main">
  <p:tag name="KSO_WM_UNIT_DEFAULT_FONT" val="66;80;2"/>
  <p:tag name="KSO_WM_UNIT_BLOCK" val="0"/>
  <p:tag name="KSO_WM_UNIT_DEC_AREA_ID" val="949f1cf3d9c24c80a238fc35f52b5819"/>
  <p:tag name="KSO_WM_UNIT_ISCONTENTSTITLE" val="0"/>
  <p:tag name="KSO_WM_UNIT_ISNUMDGMTITLE" val="0"/>
  <p:tag name="KSO_WM_UNIT_PRESET_TEXT" val="添加标题"/>
  <p:tag name="KSO_WM_UNIT_NOCLEAR" val="0"/>
  <p:tag name="KSO_WM_UNIT_VALUE" val="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462_1*a*1"/>
  <p:tag name="KSO_WM_TEMPLATE_CATEGORY" val="diagram"/>
  <p:tag name="KSO_WM_TEMPLATE_INDEX" val="20220462"/>
  <p:tag name="KSO_WM_UNIT_LAYERLEVEL" val="1"/>
  <p:tag name="KSO_WM_TAG_VERSION" val="1.0"/>
  <p:tag name="KSO_WM_BEAUTIFY_FLAG" val="#wm#"/>
  <p:tag name="KSO_WM_UNIT_SM_LIMIT_TYPE" val="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67d7ee6603f1460a455862"/>
  <p:tag name="KSO_WM_CHIP_XID" val="6167d7ee6603f1460a45585f"/>
</p:tagLst>
</file>

<file path=ppt/tags/tag88.xml><?xml version="1.0" encoding="utf-8"?>
<p:tagLst xmlns:p="http://schemas.openxmlformats.org/presentationml/2006/main">
  <p:tag name="KSO_WM_UNIT_DEFAULT_FONT" val="16;18;2"/>
  <p:tag name="KSO_WM_UNIT_BLOCK" val="0"/>
  <p:tag name="KSO_WM_UNIT_DEC_AREA_ID" val="03cdb5ce087249edb67a2ab034675d56"/>
  <p:tag name="KSO_WM_UNIT_SUBTYPE" val="a"/>
  <p:tag name="KSO_WM_UNIT_PRESET_TEXT" val="单击此处添加副标题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diagram20220462_1*f*2"/>
  <p:tag name="KSO_WM_TEMPLATE_CATEGORY" val="diagram"/>
  <p:tag name="KSO_WM_TEMPLATE_INDEX" val="20220462"/>
  <p:tag name="KSO_WM_UNIT_LAYERLEVEL" val="1"/>
  <p:tag name="KSO_WM_TAG_VERSION" val="1.0"/>
  <p:tag name="KSO_WM_BEAUTIFY_FLAG" val="#wm#"/>
  <p:tag name="KSO_WM_UNIT_SM_LIMIT_TYPE" val="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67d7ee6603f1460a455862"/>
  <p:tag name="KSO_WM_CHIP_XID" val="6167d7ee6603f1460a45585f"/>
</p:tagLst>
</file>

<file path=ppt/tags/tag89.xml><?xml version="1.0" encoding="utf-8"?>
<p:tagLst xmlns:p="http://schemas.openxmlformats.org/presentationml/2006/main">
  <p:tag name="KSO_WM_UNIT_BLOCK" val="0"/>
  <p:tag name="KSO_WM_UNIT_DEC_AREA_ID" val="d38d345f578d461aaa55e5b24f83e62c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0462_1*i*2"/>
  <p:tag name="KSO_WM_TEMPLATE_CATEGORY" val="diagram"/>
  <p:tag name="KSO_WM_TEMPLATE_INDEX" val="20220462"/>
  <p:tag name="KSO_WM_UNIT_LAYERLEVEL" val="1"/>
  <p:tag name="KSO_WM_TAG_VERSION" val="1.0"/>
  <p:tag name="KSO_WM_BEAUTIFY_FLAG" val="#wm#"/>
  <p:tag name="KSO_WM_UNIT_SM_LIMIT_TYPE" val="3"/>
  <p:tag name="KSO_WM_UNIT_DECORATE_INFO" val="{&quot;ReferentInfo&quot;:{&quot;Id&quot;:&quot;3712aaafa17b43168e2c59b67ca93bab&quot;,&quot;X&quot;:{&quot;Pos&quot;:0},&quot;Y&quot;:{&quot;Pos&quot;:0}},&quot;DecorateInfoX&quot;:{&quot;Pos&quot;:0,&quot;IsAbs&quot;:true},&quot;DecorateInfoY&quot;:{&quot;Pos&quot;:2,&quot;IsAbs&quot;:true},&quot;DecorateInfoW&quot;:{&quot;IsAbs&quot;:false},&quot;DecorateInfoH&quot;:{&quot;IsAbs&quot;:true},&quot;whChangeMode&quot;:0}"/>
  <p:tag name="KSO_WM_CHIP_GROUPID" val="6167d7ee6603f1460a455862"/>
  <p:tag name="KSO_WM_CHIP_XID" val="6167d7ee6603f1460a45585f"/>
</p:tagLst>
</file>

<file path=ppt/tags/tag9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custom20222720_1*i*3"/>
  <p:tag name="KSO_WM_TEMPLATE_CATEGORY" val="custom"/>
  <p:tag name="KSO_WM_TEMPLATE_INDEX" val="20222720"/>
  <p:tag name="KSO_WM_UNIT_LAYERLEVEL" val="1"/>
  <p:tag name="KSO_WM_TAG_VERSION" val="1.0"/>
  <p:tag name="KSO_WM_BEAUTIFY_FLAG" val="#wm#"/>
  <p:tag name="KSO_WM_UNIT_SM_LIMIT_TYPE" val="2"/>
  <p:tag name="KSO_WM_UNIT_BLOCK" val="0"/>
  <p:tag name="KSO_WM_UNIT_DEC_AREA_ID" val="db3219b37b2b4ff4b9b9b673d16ce647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c52174f6a14c407cb5791d0e32723c0c&quot;,&quot;X&quot;:{&quot;Pos&quot;:1},&quot;Y&quot;:{&quot;Pos&quot;:1}},&quot;whChangeMode&quot;:0}"/>
  <p:tag name="KSO_WM_CHIP_GROUPID" val="614aa4bf1e630cfd8f114e1e"/>
  <p:tag name="KSO_WM_CHIP_XID" val="614aa4bf1e630cfd8f114e1f"/>
  <p:tag name="KSO_WM_CHIP_FILLAREA_FILL_RULE" val="{&quot;fill_align&quot;:&quot;lm&quot;,&quot;fill_mode&quot;:&quot;adaptive&quot;,&quot;sacle_strategy&quot;:&quot;smart&quot;}"/>
  <p:tag name="KSO_WM_UNIT_DEC_SUPPORTCHANGEPIC" val="0"/>
  <p:tag name="KSO_WM_UNIT_DEC_CHANGEPICRESERVED" val="0"/>
  <p:tag name="KSO_WM_ASSEMBLE_CHIP_INDEX" val="78d8a0cf97484a6e88674a8f41521bed"/>
  <p:tag name="KSO_WM_UNIT_FILL_FORE_SCHEMECOLOR_INDEX_BRIGHTNESS" val="0.25"/>
  <p:tag name="KSO_WM_UNIT_FILL_FORE_SCHEMECOLOR_INDEX" val="13"/>
  <p:tag name="KSO_WM_UNIT_FILL_TYPE" val="1"/>
  <p:tag name="KSO_WM_UNIT_TEXT_FILL_FORE_SCHEMECOLOR_INDEX_BRIGHTNESS" val="0.25"/>
  <p:tag name="KSO_WM_UNIT_TEXT_FILL_FORE_SCHEMECOLOR_INDEX" val="13"/>
  <p:tag name="KSO_WM_UNIT_TEXT_FILL_TYPE" val="1"/>
  <p:tag name="KSO_WM_UNIT_VALUE" val="22"/>
  <p:tag name="KSO_WM_TEMPLATE_ASSEMBLE_XID" val="62a706ba7459d9b06304dead"/>
  <p:tag name="KSO_WM_TEMPLATE_ASSEMBLE_GROUPID" val="62941ecadb924c3ee3989a48"/>
</p:tagLst>
</file>

<file path=ppt/tags/tag90.xml><?xml version="1.0" encoding="utf-8"?>
<p:tagLst xmlns:p="http://schemas.openxmlformats.org/presentationml/2006/main">
  <p:tag name="KSO_WM_UNIT_DEFAULT_FONT" val="20;22;2"/>
  <p:tag name="KSO_WM_UNIT_BLOCK" val="0"/>
  <p:tag name="KSO_WM_UNIT_DEC_AREA_ID" val="3712aaafa17b43168e2c59b67ca93bab"/>
  <p:tag name="KSO_WM_UNIT_SUBTYPE" val="b"/>
  <p:tag name="KSO_WM_UNIT_PRESET_TEXT" val="汇报人姓名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4"/>
  <p:tag name="KSO_WM_UNIT_ID" val="diagram20220462_1*f*4"/>
  <p:tag name="KSO_WM_TEMPLATE_CATEGORY" val="diagram"/>
  <p:tag name="KSO_WM_TEMPLATE_INDEX" val="20220462"/>
  <p:tag name="KSO_WM_UNIT_LAYERLEVEL" val="1"/>
  <p:tag name="KSO_WM_TAG_VERSION" val="1.0"/>
  <p:tag name="KSO_WM_BEAUTIFY_FLAG" val="#wm#"/>
  <p:tag name="KSO_WM_UNIT_SM_LIMIT_TYPE" val="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67d7ee6603f1460a455862"/>
  <p:tag name="KSO_WM_CHIP_XID" val="6167d7ee6603f1460a45585f"/>
</p:tagLst>
</file>

<file path=ppt/tags/tag91.xml><?xml version="1.0" encoding="utf-8"?>
<p:tagLst xmlns:p="http://schemas.openxmlformats.org/presentationml/2006/main">
  <p:tag name="KSO_WM_UNIT_SUBTYPE" val="t"/>
  <p:tag name="KSO_WM_TEMPLATE_CATEGORY" val="chip"/>
  <p:tag name="KSO_WM_TEMPLATE_INDEX" val="20222720"/>
  <p:tag name="KSO_WM_UNIT_TYPE" val="i"/>
  <p:tag name="KSO_WM_UNIT_INDEX" val="1"/>
  <p:tag name="KSO_WM_UNIT_ID" val="chip20222720_6*i*1"/>
  <p:tag name="KSO_WM_BEAUTIFY_FLAG" val="#wm#"/>
  <p:tag name="KSO_WM_TAG_VERSION" val="1.0"/>
  <p:tag name="KSO_WM_CHIP_GROUPID" val="62941ecadb924c3ee3989a48"/>
  <p:tag name="KSO_WM_CHIP_XID" val="6294299bdb924c3ee3995af5"/>
  <p:tag name="KSO_WM_UNIT_DEC_AREA_ID" val="259ac61e2d68468299ae2a1201801c0e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c6eb23f2df4412a89e3b8caafce1b00"/>
  <p:tag name="KSO_WM_SLIDE_BACKGROUND_TYPE" val="general"/>
</p:tagLst>
</file>

<file path=ppt/tags/tag92.xml><?xml version="1.0" encoding="utf-8"?>
<p:tagLst xmlns:p="http://schemas.openxmlformats.org/presentationml/2006/main">
  <p:tag name="KSO_WM_UNIT_SUBTYPE" val="t"/>
  <p:tag name="KSO_WM_TEMPLATE_CATEGORY" val="chip"/>
  <p:tag name="KSO_WM_TEMPLATE_INDEX" val="20222720"/>
  <p:tag name="KSO_WM_UNIT_TYPE" val="i"/>
  <p:tag name="KSO_WM_UNIT_INDEX" val="1"/>
  <p:tag name="KSO_WM_UNIT_ID" val="chip20222720_7*i*1"/>
  <p:tag name="KSO_WM_BEAUTIFY_FLAG" val="#wm#"/>
  <p:tag name="KSO_WM_TAG_VERSION" val="1.0"/>
  <p:tag name="KSO_WM_CHIP_GROUPID" val="62941ecadb924c3ee3989a48"/>
  <p:tag name="KSO_WM_CHIP_XID" val="6294299bdb924c3ee3995b0e"/>
  <p:tag name="KSO_WM_UNIT_DEC_AREA_ID" val="24a79426e213407d8ccb569183321cc1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a1b6747d9d24c5aa581e1795c8f9010"/>
  <p:tag name="KSO_WM_SLIDE_BACKGROUND_TYPE" val="general"/>
</p:tagLst>
</file>

<file path=ppt/tags/tag93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94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95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96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97.xml><?xml version="1.0" encoding="utf-8"?>
<p:tagLst xmlns:p="http://schemas.openxmlformats.org/presentationml/2006/main">
  <p:tag name="KSO_WM_UNIT_SUBTYPE" val="t"/>
  <p:tag name="KSO_WM_TEMPLATE_CATEGORY" val="chip"/>
  <p:tag name="KSO_WM_TEMPLATE_INDEX" val="20222720"/>
  <p:tag name="KSO_WM_UNIT_TYPE" val="i"/>
  <p:tag name="KSO_WM_UNIT_INDEX" val="1"/>
  <p:tag name="KSO_WM_UNIT_ID" val="chip20222720_6*i*1"/>
  <p:tag name="KSO_WM_BEAUTIFY_FLAG" val="#wm#"/>
  <p:tag name="KSO_WM_TAG_VERSION" val="1.0"/>
  <p:tag name="KSO_WM_CHIP_GROUPID" val="62941ecadb924c3ee3989a48"/>
  <p:tag name="KSO_WM_CHIP_XID" val="6294299bdb924c3ee3995af5"/>
  <p:tag name="KSO_WM_UNIT_DEC_AREA_ID" val="c6d1aba81c69483cbe8c3373fe727422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70e65180e414d9895574859f43793bb"/>
  <p:tag name="KSO_WM_SLIDE_BACKGROUND_TYPE" val="frame"/>
</p:tagLst>
</file>

<file path=ppt/tags/tag98.xml><?xml version="1.0" encoding="utf-8"?>
<p:tagLst xmlns:p="http://schemas.openxmlformats.org/presentationml/2006/main">
  <p:tag name="KSO_WM_UNIT_SUBTYPE" val="t"/>
  <p:tag name="KSO_WM_TEMPLATE_CATEGORY" val="chip"/>
  <p:tag name="KSO_WM_TEMPLATE_INDEX" val="20222720"/>
  <p:tag name="KSO_WM_UNIT_TYPE" val="i"/>
  <p:tag name="KSO_WM_UNIT_INDEX" val="1"/>
  <p:tag name="KSO_WM_UNIT_ID" val="chip20222720_7*i*1"/>
  <p:tag name="KSO_WM_BEAUTIFY_FLAG" val="#wm#"/>
  <p:tag name="KSO_WM_TAG_VERSION" val="1.0"/>
  <p:tag name="KSO_WM_CHIP_GROUPID" val="62941ecadb924c3ee3989a48"/>
  <p:tag name="KSO_WM_CHIP_XID" val="6294299bdb924c3ee3995b0e"/>
  <p:tag name="KSO_WM_UNIT_DEC_AREA_ID" val="ed090c58989b431f8fee727a440d86b4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b2194e890454be1a4458553edadb32d"/>
  <p:tag name="KSO_WM_SLIDE_BACKGROUND_TYPE" val="frame"/>
</p:tagLst>
</file>

<file path=ppt/tags/tag99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148_2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  <p:tag name="KSO_WM_TEMPLATE_CATEGORY" val="bg"/>
  <p:tag name="KSO_WM_TEMPLATE_INDEX" val="20221148"/>
  <p:tag name="KSO_WM_UNIT_FILL_FORE_SCHEMECOLOR_INDEX_BRIGHTNESS" val="0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a5ca90cf14e69e7f8bcd39"/>
  <p:tag name="KSO_WM_CHIP_XID" val="62762029fe82813d301f092b"/>
</p:tagLst>
</file>

<file path=ppt/theme/theme1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D7E3FD"/>
      </a:dk2>
      <a:lt2>
        <a:srgbClr val="FFFFFF"/>
      </a:lt2>
      <a:accent1>
        <a:srgbClr val="6373DF"/>
      </a:accent1>
      <a:accent2>
        <a:srgbClr val="7E89D6"/>
      </a:accent2>
      <a:accent3>
        <a:srgbClr val="8D96D7"/>
      </a:accent3>
      <a:accent4>
        <a:srgbClr val="949BC6"/>
      </a:accent4>
      <a:accent5>
        <a:srgbClr val="A0A9E3"/>
      </a:accent5>
      <a:accent6>
        <a:srgbClr val="AEB6EE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11686</Words>
  <Application>WPS 演示</Application>
  <PresentationFormat>宽屏</PresentationFormat>
  <Paragraphs>503</Paragraphs>
  <Slides>65</Slides>
  <Notes>4</Notes>
  <HiddenSlides>0</HiddenSlides>
  <MMClips>0</MMClips>
  <ScaleCrop>false</ScaleCrop>
  <HeadingPairs>
    <vt:vector size="8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93</vt:i4>
      </vt:variant>
      <vt:variant>
        <vt:lpstr>幻灯片标题</vt:lpstr>
      </vt:variant>
      <vt:variant>
        <vt:i4>65</vt:i4>
      </vt:variant>
    </vt:vector>
  </HeadingPairs>
  <TitlesOfParts>
    <vt:vector size="179" baseType="lpstr">
      <vt:lpstr>Arial</vt:lpstr>
      <vt:lpstr>宋体</vt:lpstr>
      <vt:lpstr>Wingdings</vt:lpstr>
      <vt:lpstr>汉仪正圆 55简</vt:lpstr>
      <vt:lpstr>微软雅黑</vt:lpstr>
      <vt:lpstr>Wingdings</vt:lpstr>
      <vt:lpstr>方正姚体</vt:lpstr>
      <vt:lpstr>思源黑体 CN Medium</vt:lpstr>
      <vt:lpstr>黑体</vt:lpstr>
      <vt:lpstr>Cambria Math</vt:lpstr>
      <vt:lpstr>Tahoma</vt:lpstr>
      <vt:lpstr>Times New Roman</vt:lpstr>
      <vt:lpstr>Dotum</vt:lpstr>
      <vt:lpstr>Malgun Gothic</vt:lpstr>
      <vt:lpstr>Arial Unicode MS</vt:lpstr>
      <vt:lpstr>Calibri</vt:lpstr>
      <vt:lpstr>楷体</vt:lpstr>
      <vt:lpstr>MS Mincho</vt:lpstr>
      <vt:lpstr>Segoe Print</vt:lpstr>
      <vt:lpstr>2_Office 主题​​</vt:lpstr>
      <vt:lpstr>1_WPS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第三部分容斥原理与抽屉原理</vt:lpstr>
      <vt:lpstr>PowerPoint 演示文稿</vt:lpstr>
      <vt:lpstr>容斥原理</vt:lpstr>
      <vt:lpstr>容斥原理</vt:lpstr>
      <vt:lpstr>PowerPoint 演示文稿</vt:lpstr>
      <vt:lpstr>PowerPoint 演示文稿</vt:lpstr>
      <vt:lpstr>PowerPoint 演示文稿</vt:lpstr>
      <vt:lpstr>PowerPoint 演示文稿</vt:lpstr>
      <vt:lpstr>补集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应用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不定方程非负整数解计数</vt:lpstr>
      <vt:lpstr>容斥模型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错位排列</vt:lpstr>
      <vt:lpstr>错位排列</vt:lpstr>
      <vt:lpstr>PowerPoint 演示文稿</vt:lpstr>
      <vt:lpstr>递推的计算</vt:lpstr>
      <vt:lpstr>PowerPoint 演示文稿</vt:lpstr>
      <vt:lpstr>其他关系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多重集的排列数 | 多重组合数</vt:lpstr>
      <vt:lpstr>PowerPoint 演示文稿</vt:lpstr>
      <vt:lpstr>多重集的组合数 1</vt:lpstr>
      <vt:lpstr>多重集的组合数 2</vt:lpstr>
      <vt:lpstr>PowerPoint 演示文稿</vt:lpstr>
      <vt:lpstr>PowerPoint 演示文稿</vt:lpstr>
      <vt:lpstr>引入</vt:lpstr>
      <vt:lpstr>莫比乌斯函数</vt:lpstr>
      <vt:lpstr>PowerPoint 演示文稿</vt:lpstr>
      <vt:lpstr>PowerPoint 演示文稿</vt:lpstr>
      <vt:lpstr>莫比乌斯变换</vt:lpstr>
      <vt:lpstr>PowerPoint 演示文稿</vt:lpstr>
      <vt:lpstr>圆周排列问题</vt:lpstr>
      <vt:lpstr>PowerPoint 演示文稿</vt:lpstr>
      <vt:lpstr>PowerPoint 演示文稿</vt:lpstr>
      <vt:lpstr>PowerPoint 演示文稿</vt:lpstr>
      <vt:lpstr>作业</vt:lpstr>
      <vt:lpstr>练习题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丁建利</cp:lastModifiedBy>
  <cp:revision>205</cp:revision>
  <dcterms:created xsi:type="dcterms:W3CDTF">2019-06-19T02:08:00Z</dcterms:created>
  <dcterms:modified xsi:type="dcterms:W3CDTF">2025-02-08T10:55:41Z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689C6A4C72A04E9B81E6393EE958918A_13</vt:lpwstr>
  </property>
</Properties>
</file>