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6"/>
  </p:notesMasterIdLst>
  <p:handoutMasterIdLst>
    <p:handoutMasterId r:id="rId17"/>
  </p:handoutMasterIdLst>
  <p:sldIdLst>
    <p:sldId id="262" r:id="rId4"/>
    <p:sldId id="259" r:id="rId5"/>
    <p:sldId id="260" r:id="rId6"/>
    <p:sldId id="279" r:id="rId7"/>
    <p:sldId id="261" r:id="rId8"/>
    <p:sldId id="284" r:id="rId9"/>
    <p:sldId id="283" r:id="rId10"/>
    <p:sldId id="282" r:id="rId11"/>
    <p:sldId id="286" r:id="rId12"/>
    <p:sldId id="292" r:id="rId13"/>
    <p:sldId id="293" r:id="rId14"/>
    <p:sldId id="28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76.xml"/><Relationship Id="rId7" Type="http://schemas.openxmlformats.org/officeDocument/2006/relationships/image" Target="../media/image3.png"/><Relationship Id="rId6" Type="http://schemas.openxmlformats.org/officeDocument/2006/relationships/tags" Target="../tags/tag75.xml"/><Relationship Id="rId5" Type="http://schemas.openxmlformats.org/officeDocument/2006/relationships/image" Target="../media/image2.png"/><Relationship Id="rId4" Type="http://schemas.openxmlformats.org/officeDocument/2006/relationships/tags" Target="../tags/tag74.xml"/><Relationship Id="rId3" Type="http://schemas.openxmlformats.org/officeDocument/2006/relationships/image" Target="../media/image1.png"/><Relationship Id="rId2" Type="http://schemas.openxmlformats.org/officeDocument/2006/relationships/tags" Target="../tags/tag73.xml"/><Relationship Id="rId19" Type="http://schemas.openxmlformats.org/officeDocument/2006/relationships/tags" Target="../tags/tag85.xml"/><Relationship Id="rId18" Type="http://schemas.openxmlformats.org/officeDocument/2006/relationships/tags" Target="../tags/tag84.xml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image" Target="../media/image5.png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image" Target="../media/image7.png"/><Relationship Id="rId4" Type="http://schemas.openxmlformats.org/officeDocument/2006/relationships/tags" Target="../tags/tag87.xml"/><Relationship Id="rId3" Type="http://schemas.openxmlformats.org/officeDocument/2006/relationships/image" Target="../media/image6.png"/><Relationship Id="rId2" Type="http://schemas.openxmlformats.org/officeDocument/2006/relationships/tags" Target="../tags/tag86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image" Target="../media/image9.png"/><Relationship Id="rId7" Type="http://schemas.openxmlformats.org/officeDocument/2006/relationships/tags" Target="../tags/tag96.xml"/><Relationship Id="rId6" Type="http://schemas.openxmlformats.org/officeDocument/2006/relationships/image" Target="../media/image8.png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1.png"/><Relationship Id="rId2" Type="http://schemas.openxmlformats.org/officeDocument/2006/relationships/tags" Target="../tags/tag93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image" Target="../media/image7.png"/><Relationship Id="rId4" Type="http://schemas.openxmlformats.org/officeDocument/2006/relationships/tags" Target="../tags/tag103.xml"/><Relationship Id="rId3" Type="http://schemas.openxmlformats.org/officeDocument/2006/relationships/image" Target="../media/image6.png"/><Relationship Id="rId2" Type="http://schemas.openxmlformats.org/officeDocument/2006/relationships/tags" Target="../tags/tag102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image" Target="../media/image7.png"/><Relationship Id="rId4" Type="http://schemas.openxmlformats.org/officeDocument/2006/relationships/tags" Target="../tags/tag111.xml"/><Relationship Id="rId3" Type="http://schemas.openxmlformats.org/officeDocument/2006/relationships/image" Target="../media/image6.png"/><Relationship Id="rId2" Type="http://schemas.openxmlformats.org/officeDocument/2006/relationships/tags" Target="../tags/tag11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image" Target="../media/image11.png"/><Relationship Id="rId6" Type="http://schemas.openxmlformats.org/officeDocument/2006/relationships/tags" Target="../tags/tag122.xml"/><Relationship Id="rId5" Type="http://schemas.openxmlformats.org/officeDocument/2006/relationships/image" Target="../media/image10.png"/><Relationship Id="rId4" Type="http://schemas.openxmlformats.org/officeDocument/2006/relationships/tags" Target="../tags/tag121.xml"/><Relationship Id="rId3" Type="http://schemas.openxmlformats.org/officeDocument/2006/relationships/image" Target="../media/image1.png"/><Relationship Id="rId2" Type="http://schemas.openxmlformats.org/officeDocument/2006/relationships/tags" Target="../tags/tag120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image" Target="../media/image7.png"/><Relationship Id="rId4" Type="http://schemas.openxmlformats.org/officeDocument/2006/relationships/tags" Target="../tags/tag131.xml"/><Relationship Id="rId3" Type="http://schemas.openxmlformats.org/officeDocument/2006/relationships/image" Target="../media/image6.png"/><Relationship Id="rId2" Type="http://schemas.openxmlformats.org/officeDocument/2006/relationships/tags" Target="../tags/tag130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image" Target="../media/image7.png"/><Relationship Id="rId4" Type="http://schemas.openxmlformats.org/officeDocument/2006/relationships/tags" Target="../tags/tag139.xml"/><Relationship Id="rId3" Type="http://schemas.openxmlformats.org/officeDocument/2006/relationships/image" Target="../media/image6.png"/><Relationship Id="rId2" Type="http://schemas.openxmlformats.org/officeDocument/2006/relationships/tags" Target="../tags/tag138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image" Target="../media/image7.png"/><Relationship Id="rId4" Type="http://schemas.openxmlformats.org/officeDocument/2006/relationships/tags" Target="../tags/tag146.xml"/><Relationship Id="rId3" Type="http://schemas.openxmlformats.org/officeDocument/2006/relationships/image" Target="../media/image6.png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54.xml"/><Relationship Id="rId7" Type="http://schemas.openxmlformats.org/officeDocument/2006/relationships/image" Target="../media/image13.png"/><Relationship Id="rId6" Type="http://schemas.openxmlformats.org/officeDocument/2006/relationships/tags" Target="../tags/tag153.xml"/><Relationship Id="rId5" Type="http://schemas.openxmlformats.org/officeDocument/2006/relationships/image" Target="../media/image12.png"/><Relationship Id="rId4" Type="http://schemas.openxmlformats.org/officeDocument/2006/relationships/tags" Target="../tags/tag152.xml"/><Relationship Id="rId3" Type="http://schemas.openxmlformats.org/officeDocument/2006/relationships/image" Target="../media/image1.png"/><Relationship Id="rId2" Type="http://schemas.openxmlformats.org/officeDocument/2006/relationships/tags" Target="../tags/tag151.xml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image" Target="../media/image7.png"/><Relationship Id="rId4" Type="http://schemas.openxmlformats.org/officeDocument/2006/relationships/tags" Target="../tags/tag164.xml"/><Relationship Id="rId3" Type="http://schemas.openxmlformats.org/officeDocument/2006/relationships/image" Target="../media/image6.png"/><Relationship Id="rId2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image" Target="../media/image7.png"/><Relationship Id="rId4" Type="http://schemas.openxmlformats.org/officeDocument/2006/relationships/tags" Target="../tags/tag170.xml"/><Relationship Id="rId3" Type="http://schemas.openxmlformats.org/officeDocument/2006/relationships/image" Target="../media/image6.png"/><Relationship Id="rId2" Type="http://schemas.openxmlformats.org/officeDocument/2006/relationships/tags" Target="../tags/tag169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image" Target="../media/image7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7.pn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6.png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image" Target="../media/image7.png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image" Target="../media/image6.png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3" name="任意多边形 55"/>
          <p:cNvSpPr/>
          <p:nvPr userDrawn="1">
            <p:custDataLst>
              <p:tags r:id="rId5"/>
            </p:custDataLst>
          </p:nvPr>
        </p:nvSpPr>
        <p:spPr>
          <a:xfrm>
            <a:off x="808355" y="2261235"/>
            <a:ext cx="923290" cy="1787525"/>
          </a:xfrm>
          <a:custGeom>
            <a:avLst/>
            <a:gdLst>
              <a:gd name="connsiteX0" fmla="*/ 6 w 1454"/>
              <a:gd name="connsiteY0" fmla="*/ 2815 h 2815"/>
              <a:gd name="connsiteX1" fmla="*/ 0 w 1454"/>
              <a:gd name="connsiteY1" fmla="*/ 345 h 2815"/>
              <a:gd name="connsiteX2" fmla="*/ 310 w 1454"/>
              <a:gd name="connsiteY2" fmla="*/ 0 h 2815"/>
              <a:gd name="connsiteX3" fmla="*/ 1454 w 1454"/>
              <a:gd name="connsiteY3" fmla="*/ 9 h 2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4" h="2815">
                <a:moveTo>
                  <a:pt x="6" y="2815"/>
                </a:moveTo>
                <a:lnTo>
                  <a:pt x="0" y="345"/>
                </a:lnTo>
                <a:cubicBezTo>
                  <a:pt x="0" y="154"/>
                  <a:pt x="138" y="0"/>
                  <a:pt x="310" y="0"/>
                </a:cubicBezTo>
                <a:lnTo>
                  <a:pt x="1454" y="9"/>
                </a:ln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 flipH="1" flipV="1">
            <a:off x="3881120" y="2251710"/>
            <a:ext cx="15875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6" h="1073">
                <a:moveTo>
                  <a:pt x="420" y="0"/>
                </a:moveTo>
                <a:lnTo>
                  <a:pt x="420" y="202"/>
                </a:lnTo>
                <a:cubicBezTo>
                  <a:pt x="264" y="275"/>
                  <a:pt x="197" y="399"/>
                  <a:pt x="218" y="575"/>
                </a:cubicBezTo>
                <a:lnTo>
                  <a:pt x="466" y="575"/>
                </a:lnTo>
                <a:lnTo>
                  <a:pt x="466" y="1073"/>
                </a:lnTo>
                <a:lnTo>
                  <a:pt x="0" y="1073"/>
                </a:lnTo>
                <a:lnTo>
                  <a:pt x="0" y="529"/>
                </a:lnTo>
                <a:cubicBezTo>
                  <a:pt x="21" y="280"/>
                  <a:pt x="161" y="10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altLang="zh-CN" sz="19900">
              <a:solidFill>
                <a:schemeClr val="bg1">
                  <a:alpha val="6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7"/>
            </p:custDataLst>
          </p:nvPr>
        </p:nvSpPr>
        <p:spPr>
          <a:xfrm flipH="1" flipV="1">
            <a:off x="4123690" y="2251710"/>
            <a:ext cx="15367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1" h="1073">
                <a:moveTo>
                  <a:pt x="420" y="0"/>
                </a:moveTo>
                <a:lnTo>
                  <a:pt x="420" y="202"/>
                </a:lnTo>
                <a:cubicBezTo>
                  <a:pt x="264" y="316"/>
                  <a:pt x="192" y="440"/>
                  <a:pt x="202" y="575"/>
                </a:cubicBezTo>
                <a:lnTo>
                  <a:pt x="451" y="575"/>
                </a:lnTo>
                <a:lnTo>
                  <a:pt x="451" y="1073"/>
                </a:lnTo>
                <a:lnTo>
                  <a:pt x="0" y="1073"/>
                </a:lnTo>
                <a:lnTo>
                  <a:pt x="0" y="544"/>
                </a:lnTo>
                <a:cubicBezTo>
                  <a:pt x="10" y="306"/>
                  <a:pt x="150" y="12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900">
              <a:solidFill>
                <a:schemeClr val="bg1">
                  <a:alpha val="6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8"/>
            </p:custDataLst>
          </p:nvPr>
        </p:nvSpPr>
        <p:spPr>
          <a:xfrm flipV="1">
            <a:off x="878205" y="4321810"/>
            <a:ext cx="15875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6" h="1073">
                <a:moveTo>
                  <a:pt x="420" y="0"/>
                </a:moveTo>
                <a:lnTo>
                  <a:pt x="420" y="202"/>
                </a:lnTo>
                <a:cubicBezTo>
                  <a:pt x="264" y="275"/>
                  <a:pt x="197" y="399"/>
                  <a:pt x="218" y="575"/>
                </a:cubicBezTo>
                <a:lnTo>
                  <a:pt x="466" y="575"/>
                </a:lnTo>
                <a:lnTo>
                  <a:pt x="466" y="1073"/>
                </a:lnTo>
                <a:lnTo>
                  <a:pt x="0" y="1073"/>
                </a:lnTo>
                <a:lnTo>
                  <a:pt x="0" y="529"/>
                </a:lnTo>
                <a:cubicBezTo>
                  <a:pt x="21" y="280"/>
                  <a:pt x="161" y="10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/>
          <a:p>
            <a:endParaRPr lang="en-US" altLang="zh-CN" sz="19900">
              <a:solidFill>
                <a:schemeClr val="bg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9"/>
            </p:custDataLst>
          </p:nvPr>
        </p:nvSpPr>
        <p:spPr>
          <a:xfrm flipV="1">
            <a:off x="640715" y="4321810"/>
            <a:ext cx="153670" cy="39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1" h="1073">
                <a:moveTo>
                  <a:pt x="420" y="0"/>
                </a:moveTo>
                <a:lnTo>
                  <a:pt x="420" y="202"/>
                </a:lnTo>
                <a:cubicBezTo>
                  <a:pt x="264" y="316"/>
                  <a:pt x="192" y="440"/>
                  <a:pt x="202" y="575"/>
                </a:cubicBezTo>
                <a:lnTo>
                  <a:pt x="451" y="575"/>
                </a:lnTo>
                <a:lnTo>
                  <a:pt x="451" y="1073"/>
                </a:lnTo>
                <a:lnTo>
                  <a:pt x="0" y="1073"/>
                </a:lnTo>
                <a:lnTo>
                  <a:pt x="0" y="544"/>
                </a:lnTo>
                <a:cubicBezTo>
                  <a:pt x="10" y="306"/>
                  <a:pt x="150" y="124"/>
                  <a:pt x="42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900">
              <a:solidFill>
                <a:schemeClr val="bg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3" name="任意多边形 1"/>
          <p:cNvSpPr/>
          <p:nvPr userDrawn="1">
            <p:custDataLst>
              <p:tags r:id="rId10"/>
            </p:custDataLst>
          </p:nvPr>
        </p:nvSpPr>
        <p:spPr>
          <a:xfrm flipH="1" flipV="1">
            <a:off x="3160395" y="2931160"/>
            <a:ext cx="922655" cy="1788795"/>
          </a:xfrm>
          <a:custGeom>
            <a:avLst/>
            <a:gdLst>
              <a:gd name="connsiteX0" fmla="*/ 6 w 1453"/>
              <a:gd name="connsiteY0" fmla="*/ 2817 h 2817"/>
              <a:gd name="connsiteX1" fmla="*/ 0 w 1453"/>
              <a:gd name="connsiteY1" fmla="*/ 347 h 2817"/>
              <a:gd name="connsiteX2" fmla="*/ 310 w 1453"/>
              <a:gd name="connsiteY2" fmla="*/ 2 h 2817"/>
              <a:gd name="connsiteX3" fmla="*/ 1453 w 1453"/>
              <a:gd name="connsiteY3" fmla="*/ 0 h 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" h="2817">
                <a:moveTo>
                  <a:pt x="6" y="2817"/>
                </a:moveTo>
                <a:lnTo>
                  <a:pt x="0" y="347"/>
                </a:lnTo>
                <a:cubicBezTo>
                  <a:pt x="0" y="156"/>
                  <a:pt x="138" y="2"/>
                  <a:pt x="310" y="2"/>
                </a:cubicBezTo>
                <a:lnTo>
                  <a:pt x="1453" y="0"/>
                </a:ln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404000" y="2628000"/>
            <a:ext cx="2134800" cy="921600"/>
          </a:xfrm>
        </p:spPr>
        <p:txBody>
          <a:bodyPr wrap="square" anchor="ctr">
            <a:normAutofit/>
          </a:bodyPr>
          <a:lstStyle>
            <a:lvl1pPr algn="ctr">
              <a:defRPr sz="54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5" name="图片 4" descr="封面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030705" cy="1009638"/>
          </a:xfrm>
          <a:prstGeom prst="rect">
            <a:avLst/>
          </a:prstGeom>
        </p:spPr>
      </p:pic>
      <p:pic>
        <p:nvPicPr>
          <p:cNvPr id="6" name="图片 5" descr="1装饰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11495"/>
            <a:ext cx="1254757" cy="1252220"/>
          </a:xfrm>
          <a:prstGeom prst="rect">
            <a:avLst/>
          </a:prstGeom>
        </p:spPr>
      </p:pic>
      <p:pic>
        <p:nvPicPr>
          <p:cNvPr id="7" name="图片 6" descr="1装饰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91075" y="2026493"/>
            <a:ext cx="7400925" cy="4831495"/>
          </a:xfrm>
          <a:prstGeom prst="rect">
            <a:avLst/>
          </a:prstGeom>
        </p:spPr>
      </p:pic>
      <p:pic>
        <p:nvPicPr>
          <p:cNvPr id="11" name="图片 10" descr="1装饰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250805" y="-24765"/>
            <a:ext cx="1941195" cy="3671639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矩形: 圆角 17"/>
          <p:cNvSpPr/>
          <p:nvPr>
            <p:custDataLst>
              <p:tags r:id="rId15"/>
            </p:custDataLst>
          </p:nvPr>
        </p:nvSpPr>
        <p:spPr>
          <a:xfrm>
            <a:off x="342900" y="4872434"/>
            <a:ext cx="2573642" cy="471040"/>
          </a:xfrm>
          <a:prstGeom prst="roundRect">
            <a:avLst>
              <a:gd name="adj" fmla="val 9226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6"/>
            </p:custDataLst>
          </p:nvPr>
        </p:nvSpPr>
        <p:spPr>
          <a:xfrm>
            <a:off x="342900" y="3426508"/>
            <a:ext cx="2160803" cy="15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 dirty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ctrTitle" idx="4" hasCustomPrompt="1"/>
            <p:custDataLst>
              <p:tags r:id="rId17"/>
            </p:custDataLst>
          </p:nvPr>
        </p:nvSpPr>
        <p:spPr>
          <a:xfrm>
            <a:off x="342900" y="2095548"/>
            <a:ext cx="6696062" cy="1014730"/>
          </a:xfrm>
          <a:noFill/>
        </p:spPr>
        <p:txBody>
          <a:bodyPr vert="horz" wrap="square" lIns="0" tIns="38100" rIns="762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600" b="1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5" hasCustomPrompt="1"/>
            <p:custDataLst>
              <p:tags r:id="rId18"/>
            </p:custDataLst>
          </p:nvPr>
        </p:nvSpPr>
        <p:spPr>
          <a:xfrm>
            <a:off x="342265" y="3650663"/>
            <a:ext cx="6696697" cy="849025"/>
          </a:xfrm>
          <a:noFill/>
        </p:spPr>
        <p:txBody>
          <a:bodyPr vert="horz" wrap="square" lIns="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400" b="0" i="0" u="none" strike="noStrike" kern="1200" cap="none" spc="200" normalizeH="0" baseline="0" noProof="1" dirty="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0" name="文本占位符 3"/>
          <p:cNvSpPr>
            <a:spLocks noGrp="1"/>
          </p:cNvSpPr>
          <p:nvPr>
            <p:ph type="body" idx="6" hasCustomPrompt="1"/>
            <p:custDataLst>
              <p:tags r:id="rId19"/>
            </p:custDataLst>
          </p:nvPr>
        </p:nvSpPr>
        <p:spPr>
          <a:xfrm>
            <a:off x="342265" y="4872434"/>
            <a:ext cx="2573642" cy="471043"/>
          </a:xfrm>
          <a:noFill/>
        </p:spPr>
        <p:txBody>
          <a:bodyPr vert="horz" wrap="square" lIns="101600" tIns="0" rIns="82550" bIns="0" rtlCol="0" anchor="ctr" anchorCtr="1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7" name="图片 6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04491"/>
            <a:ext cx="12192000" cy="6052874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465070" y="-317"/>
            <a:ext cx="309880" cy="325062"/>
          </a:xfrm>
          <a:prstGeom prst="rect">
            <a:avLst/>
          </a:prstGeom>
          <a:noFill/>
        </p:spPr>
        <p:txBody>
          <a:bodyPr wrap="none" rtlCol="0">
            <a:normAutofit fontScale="87500" lnSpcReduction="10000"/>
          </a:bodyPr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pic>
        <p:nvPicPr>
          <p:cNvPr id="3" name="图片 2" descr="章节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35945" y="993140"/>
            <a:ext cx="431800" cy="2157734"/>
          </a:xfrm>
          <a:prstGeom prst="rect">
            <a:avLst/>
          </a:prstGeom>
        </p:spPr>
      </p:pic>
      <p:pic>
        <p:nvPicPr>
          <p:cNvPr id="2" name="图片 1" descr="章节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5135" y="1078230"/>
            <a:ext cx="3271502" cy="243649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2"/>
          <p:cNvSpPr>
            <a:spLocks noGrp="1"/>
          </p:cNvSpPr>
          <p:nvPr>
            <p:ph type="ctrTitle" idx="1" hasCustomPrompt="1"/>
            <p:custDataLst>
              <p:tags r:id="rId12"/>
            </p:custDataLst>
          </p:nvPr>
        </p:nvSpPr>
        <p:spPr>
          <a:xfrm>
            <a:off x="4683307" y="2233148"/>
            <a:ext cx="6111693" cy="1340632"/>
          </a:xfrm>
          <a:noFill/>
          <a:ln>
            <a:noFill/>
          </a:ln>
        </p:spPr>
        <p:txBody>
          <a:bodyPr vert="horz" wrap="square" lIns="101600" tIns="38100" rIns="635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4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6"/>
          <p:cNvSpPr>
            <a:spLocks noGrp="1"/>
          </p:cNvSpPr>
          <p:nvPr>
            <p:ph type="body" idx="2" hasCustomPrompt="1"/>
            <p:custDataLst>
              <p:tags r:id="rId13"/>
            </p:custDataLst>
          </p:nvPr>
        </p:nvSpPr>
        <p:spPr>
          <a:xfrm>
            <a:off x="4683307" y="3476478"/>
            <a:ext cx="6111058" cy="1258717"/>
          </a:xfrm>
          <a:noFill/>
          <a:ln>
            <a:noFill/>
          </a:ln>
        </p:spPr>
        <p:txBody>
          <a:bodyPr vert="horz" wrap="square" lIns="101600" tIns="38100" rIns="63500" bIns="3810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10" name="图片 9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3517485"/>
            <a:ext cx="5019676" cy="3340514"/>
          </a:xfrm>
          <a:prstGeom prst="rect">
            <a:avLst/>
          </a:prstGeom>
        </p:spPr>
      </p:pic>
      <p:pic>
        <p:nvPicPr>
          <p:cNvPr id="7" name="图片 6" descr="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68460" y="0"/>
            <a:ext cx="3423540" cy="304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7" name="图片 6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正圆 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2" name="图片 1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6" name="图片 5" descr="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5"/>
            <a:ext cx="1727200" cy="1522880"/>
          </a:xfrm>
          <a:prstGeom prst="rect">
            <a:avLst/>
          </a:prstGeom>
        </p:spPr>
      </p:pic>
      <p:pic>
        <p:nvPicPr>
          <p:cNvPr id="2" name="图片 1" descr="结束页装饰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892165"/>
            <a:ext cx="891637" cy="965200"/>
          </a:xfrm>
          <a:prstGeom prst="rect">
            <a:avLst/>
          </a:prstGeom>
        </p:spPr>
      </p:pic>
      <p:pic>
        <p:nvPicPr>
          <p:cNvPr id="8" name="图片 7" descr="结束页装饰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36055" y="1480"/>
            <a:ext cx="5655932" cy="685567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 txBox="1">
            <a:spLocks noGrp="1"/>
          </p:cNvSpPr>
          <p:nvPr>
            <p:ph type="body" idx="2" hasCustomPrompt="1"/>
            <p:custDataLst>
              <p:tags r:id="rId13"/>
            </p:custDataLst>
          </p:nvPr>
        </p:nvSpPr>
        <p:spPr>
          <a:xfrm>
            <a:off x="3237737" y="1767936"/>
            <a:ext cx="1014912" cy="427044"/>
          </a:xfrm>
          <a:noFill/>
          <a:ln>
            <a:noFill/>
          </a:ln>
        </p:spPr>
        <p:txBody>
          <a:bodyPr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000" b="0" i="0" u="none" strike="noStrike" kern="1200" cap="none" spc="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202X</a:t>
            </a:r>
            <a:endParaRPr>
              <a:sym typeface="+mn-ea"/>
            </a:endParaRPr>
          </a:p>
        </p:txBody>
      </p:sp>
      <p:sp>
        <p:nvSpPr>
          <p:cNvPr id="13" name="标题 12"/>
          <p:cNvSpPr txBox="1">
            <a:spLocks noGrp="1"/>
          </p:cNvSpPr>
          <p:nvPr>
            <p:ph type="title" idx="3" hasCustomPrompt="1"/>
            <p:custDataLst>
              <p:tags r:id="rId14"/>
            </p:custDataLst>
          </p:nvPr>
        </p:nvSpPr>
        <p:spPr>
          <a:xfrm>
            <a:off x="822781" y="2290678"/>
            <a:ext cx="6283468" cy="1559805"/>
          </a:xfrm>
          <a:noFill/>
        </p:spPr>
        <p:txBody>
          <a:bodyPr wrap="non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7200" b="1" i="0" u="none" strike="noStrike" kern="1200" cap="none" spc="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添加标题</a:t>
            </a:r>
            <a:endParaRPr>
              <a:sym typeface="+mn-ea"/>
            </a:endParaRPr>
          </a:p>
        </p:txBody>
      </p:sp>
      <p:sp>
        <p:nvSpPr>
          <p:cNvPr id="14" name="文本占位符 13"/>
          <p:cNvSpPr txBox="1">
            <a:spLocks noGrp="1"/>
          </p:cNvSpPr>
          <p:nvPr>
            <p:ph type="body" idx="4" hasCustomPrompt="1"/>
            <p:custDataLst>
              <p:tags r:id="rId15"/>
            </p:custDataLst>
          </p:nvPr>
        </p:nvSpPr>
        <p:spPr>
          <a:xfrm>
            <a:off x="822781" y="3947776"/>
            <a:ext cx="5683861" cy="471658"/>
          </a:xfrm>
          <a:noFill/>
        </p:spPr>
        <p:txBody>
          <a:bodyPr wrap="none" lIns="0" tIns="0" rIns="0" bIns="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单击此处添加副标题</a:t>
            </a:r>
            <a:endParaRPr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833131" y="4721909"/>
            <a:ext cx="1397467" cy="3881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51840" bIns="4572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/>
          <p:cNvSpPr txBox="1">
            <a:spLocks noGrp="1"/>
          </p:cNvSpPr>
          <p:nvPr>
            <p:ph type="body" idx="6" hasCustomPrompt="1"/>
            <p:custDataLst>
              <p:tags r:id="rId17"/>
            </p:custDataLst>
          </p:nvPr>
        </p:nvSpPr>
        <p:spPr>
          <a:xfrm>
            <a:off x="822781" y="5140843"/>
            <a:ext cx="2638091" cy="545464"/>
          </a:xfrm>
          <a:noFill/>
        </p:spPr>
        <p:txBody>
          <a:bodyPr wrap="none" lIns="0" tIns="0" rIns="0" bIns="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0" i="0" u="none" strike="noStrike" kern="1200" cap="none" spc="300" normalizeH="0" baseline="0" noProof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汇报人姓名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6" name="图片 5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4025" cy="1819910"/>
          </a:xfrm>
          <a:prstGeom prst="rect">
            <a:avLst/>
          </a:prstGeom>
        </p:spPr>
      </p:pic>
      <p:pic>
        <p:nvPicPr>
          <p:cNvPr id="8" name="图片 7" descr="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69985" y="4703197"/>
            <a:ext cx="3422015" cy="2154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941985" cy="14401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77070" y="5211414"/>
            <a:ext cx="2614917" cy="16465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026737" cy="15030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6" Type="http://schemas.openxmlformats.org/officeDocument/2006/relationships/theme" Target="../theme/theme2.xml"/><Relationship Id="rId45" Type="http://schemas.openxmlformats.org/officeDocument/2006/relationships/tags" Target="../tags/tag223.xml"/><Relationship Id="rId44" Type="http://schemas.openxmlformats.org/officeDocument/2006/relationships/tags" Target="../tags/tag222.xml"/><Relationship Id="rId43" Type="http://schemas.openxmlformats.org/officeDocument/2006/relationships/tags" Target="../tags/tag221.xml"/><Relationship Id="rId42" Type="http://schemas.openxmlformats.org/officeDocument/2006/relationships/tags" Target="../tags/tag220.xml"/><Relationship Id="rId41" Type="http://schemas.openxmlformats.org/officeDocument/2006/relationships/tags" Target="../tags/tag219.xml"/><Relationship Id="rId40" Type="http://schemas.openxmlformats.org/officeDocument/2006/relationships/tags" Target="../tags/tag218.xml"/><Relationship Id="rId4" Type="http://schemas.openxmlformats.org/officeDocument/2006/relationships/slideLayout" Target="../slideLayouts/slideLayout16.xml"/><Relationship Id="rId39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0.xml"/><Relationship Id="rId37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48.xml"/><Relationship Id="rId35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正圆 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4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正圆 55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png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伯努利数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r>
              <a:rPr lang="zh-CN" altLang="en-US"/>
              <a:t>武汉大学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rPr lang="en-US" altLang="zh-CN"/>
              <a:t>2025</a:t>
            </a:r>
            <a:r>
              <a:t>年</a:t>
            </a:r>
            <a:r>
              <a:rPr lang="en-US" altLang="zh-CN"/>
              <a:t>2</a:t>
            </a:r>
            <a:r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利用指数生成函数证明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0110" y="885190"/>
            <a:ext cx="6645275" cy="57003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9925" y="149860"/>
            <a:ext cx="6380480" cy="6558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9925" y="266700"/>
            <a:ext cx="6230620" cy="6575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372" y="2561021"/>
            <a:ext cx="12190013" cy="429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54905" y="1845366"/>
            <a:ext cx="3657600" cy="110744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zh-CN" altLang="en-US" sz="72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伯努利数</a:t>
            </a:r>
            <a:endParaRPr kumimoji="1" lang="zh-CN" altLang="en-US" sz="72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83346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786758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190170" y="3627164"/>
            <a:ext cx="180000" cy="1800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8285" y="1924685"/>
            <a:ext cx="2153285" cy="1883410"/>
          </a:xfrm>
          <a:prstGeom prst="rect">
            <a:avLst/>
          </a:prstGeom>
          <a:noFill/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0595" y="1924685"/>
            <a:ext cx="1014730" cy="1883410"/>
          </a:xfrm>
          <a:prstGeom prst="rect">
            <a:avLst/>
          </a:prstGeom>
          <a:solidFill>
            <a:srgbClr val="144A74"/>
          </a:solidFill>
          <a:ln w="38100" cap="flat" cmpd="sng" algn="ctr">
            <a:solidFill>
              <a:srgbClr val="0F69A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1350" y="2183527"/>
            <a:ext cx="1442703" cy="14773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01</a:t>
            </a:r>
            <a:endParaRPr kumimoji="1" lang="zh-CN" altLang="en-US" sz="96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伯努利数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  <p:custDataLst>
                  <p:tags r:id="rId1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en-US"/>
                  <a:t>伯努利数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/>
                  <a:t>是一个与数论有密切关联的有理数序列。前几项被发现的伯努利数分别为</a:t>
                </a:r>
                <a:endParaRPr lang="zh-CN" altLang="en-US"/>
              </a:p>
              <a:p>
                <a:pPr marL="0" indent="0">
                  <a:buNone/>
                </a:pPr>
                <a:r>
                  <a:rPr lang="en-US" altLang="zh-CN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lang="en-US" altLang="zh-CN"/>
                  <a:t>     </a:t>
                </a:r>
                <a:endParaRPr lang="zh-CN" altLang="en-US"/>
              </a:p>
              <a:p>
                <a:r>
                  <a:rPr lang="zh-CN" altLang="en-US"/>
                  <a:t>等幂求和</a:t>
                </a:r>
                <a:endParaRPr lang="zh-CN" altLang="en-US"/>
              </a:p>
              <a:p>
                <a:pPr marL="0" indent="0">
                  <a:buNone/>
                </a:pPr>
                <a:r>
                  <a:rPr lang="zh-CN" altLang="en-US"/>
                  <a:t>伯努利数是由雅各布</a:t>
                </a:r>
                <a:r>
                  <a:rPr lang="en-US" altLang="zh-CN"/>
                  <a:t>·</a:t>
                </a:r>
                <a:r>
                  <a:rPr lang="zh-CN" altLang="en-US"/>
                  <a:t>伯努利的名字命名的，他在研究</a:t>
                </a:r>
                <a:r>
                  <a:rPr lang="en-US" altLang="zh-CN"/>
                  <a:t> m </a:t>
                </a:r>
                <a:r>
                  <a:rPr lang="zh-CN" altLang="en-US"/>
                  <a:t>次幂和的公式时发现了奇妙的关系。我们记</a:t>
                </a:r>
                <a:endParaRPr lang="zh-CN" altLang="en-US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⋯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altLang="zh-CN"/>
              </a:p>
              <a:p>
                <a:pPr marL="0" indent="0">
                  <a:buNone/>
                </a:pPr>
                <a:r>
                  <a:rPr lang="en-US" altLang="zh-CN"/>
                  <a:t> 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2"/>
                </p:custDataLst>
              </p:nvPr>
            </p:nvSpPr>
            <p:spPr>
              <a:blipFill rotWithShape="1">
                <a:blip r:embed="rId3"/>
                <a:stretch>
                  <a:fillRect l="-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69925" y="605790"/>
                <a:ext cx="10852150" cy="5735320"/>
              </a:xfrm>
            </p:spPr>
            <p:txBody>
              <a:bodyPr>
                <a:normAutofit/>
              </a:bodyPr>
              <a:p>
                <a:pPr marL="0" indent="0">
                  <a:buNone/>
                </a:pPr>
                <a:r>
                  <a:rPr>
                    <a:sym typeface="+mn-ea"/>
                  </a:rPr>
                  <a:t>伯努利观察了如下一列公式，勾画出一种模式：</a:t>
                </a:r>
                <a:r>
                  <a:rPr lang="en-US" altLang="zh-CN">
                    <a:sym typeface="+mn-ea"/>
                  </a:rPr>
                  <a:t> </a:t>
                </a:r>
                <a:endParaRPr lang="en-US" altLang="zh-CN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altLang="zh-CN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zh-CN" altLang="en-US"/>
                  <a:t>可以发现，在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/>
                  <a:t>中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的系数总是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en-US"/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zh-CN" altLang="en-US"/>
                  <a:t>的系数总是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/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>
                        <a:latin typeface="Cambria Math" panose="02040503050406030204" pitchFamily="18" charset="0"/>
                        <a:sym typeface="+mn-ea"/>
                      </a:rPr>
                      <m:t>的系数总是</m:t>
                    </m:r>
                    <m:r>
                      <a:rPr lang="en-US" altLang="zh-CN">
                        <a:latin typeface="Cambria Math" panose="02040503050406030204" pitchFamily="18" charset="0"/>
                        <a:sym typeface="+mn-ea"/>
                      </a:rPr>
                      <m:t> 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>
                        <a:latin typeface="Cambria Math" panose="02040503050406030204" pitchFamily="18" charset="0"/>
                        <a:sym typeface="+mn-ea"/>
                      </a:rPr>
                      <m:t>，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/>
                  <a:t>的系数总是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720</m:t>
                        </m:r>
                      </m:den>
                    </m:f>
                  </m:oMath>
                </a14:m>
                <a:r>
                  <a:rPr lang="zh-CN" altLang="en-US"/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en-US"/>
                  <a:t>的系数总是零等。</a:t>
                </a:r>
                <a:endParaRPr lang="en-US" altLang="zh-CN"/>
              </a:p>
              <a:p>
                <a:pPr marL="0" indent="0">
                  <a:buNone/>
                </a:pPr>
                <a:r>
                  <a:rPr lang="zh-CN" altLang="en-US"/>
                  <a:t>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zh-CN" altLang="en-US"/>
                  <a:t>的系数总是某个常数乘以</a:t>
                </a:r>
                <a:r>
                  <a:rPr lang="en-US" altLang="zh-CN"/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bar>
                          <m:bar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e>
                        </m:bar>
                      </m:sup>
                    </m:sSup>
                  </m:oMath>
                </a14:m>
                <a:r>
                  <a:rPr lang="zh-CN" altLang="en-US"/>
                  <a:t>，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bar>
                          <m:bar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</m:ctrlPr>
                          </m:bar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Cambria Math" panose="02040503050406030204" pitchFamily="18" charset="0"/>
                              </a:rPr>
                              <m:t>𝑘</m:t>
                            </m:r>
                          </m:e>
                        </m:bar>
                      </m:sup>
                    </m:sSup>
                  </m:oMath>
                </a14:m>
                <a:r>
                  <a:rPr lang="zh-CN" altLang="en-US"/>
                  <a:t>表示下降阶乘幂，即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!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)!</m:t>
                        </m:r>
                      </m:den>
                    </m:f>
                  </m:oMath>
                </a14:m>
                <a:r>
                  <a:rPr lang="zh-CN" altLang="en-US"/>
                  <a:t>。</a:t>
                </a:r>
                <a:endParaRPr lang="zh-CN" altLang="en-US"/>
              </a:p>
              <a:p>
                <a:pPr marL="0" indent="0">
                  <a:buNone/>
                </a:pPr>
                <a:endParaRPr lang="zh-CN" altLang="en-US"/>
              </a:p>
              <a:p>
                <a:pPr marL="0" indent="0">
                  <a:buNone/>
                </a:pP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9925" y="605790"/>
                <a:ext cx="10852150" cy="5735320"/>
              </a:xfrm>
              <a:blipFill rotWithShape="1">
                <a:blip r:embed="rId1"/>
                <a:stretch>
                  <a:fillRect b="-8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递推公式</a:t>
            </a: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  <p:custDataLst>
                  <p:tags r:id="rId1"/>
                </p:custDataLst>
              </p:nvPr>
            </p:nvSpPr>
            <p:spPr>
              <a:xfrm>
                <a:off x="669925" y="952500"/>
                <a:ext cx="10852150" cy="5591175"/>
              </a:xfrm>
            </p:spPr>
            <p:txBody>
              <a:bodyPr>
                <a:normAutofit/>
              </a:bodyPr>
              <a:lstStyle/>
              <a:p>
                <a:pPr marL="0" indent="0" algn="l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/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/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⋯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/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/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m</m:t>
                                </m:r>
                              </m:e>
                            </m:mr>
                          </m:m>
                        </m:e>
                      </m:d>
                      <m:sSub>
                        <m:sSub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altLang="zh-CN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𝑛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i="1"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sSup>
                            <m:sSup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/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/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>
                                            <a:latin typeface="Cambria Math" panose="02040503050406030204" pitchFamily="18" charset="0"/>
                                          </a:rPr>
                                          <m:t>m</m:t>
                                        </m:r>
                                        <m:r>
                                          <a:rPr lang="en-US" altLang="zh-CN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altLang="zh-CN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>
                                            <a:latin typeface="Cambria Math" panose="02040503050406030204" pitchFamily="18" charset="0"/>
                                          </a:rPr>
                                          <m:t>k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/>
              </a:p>
              <a:p>
                <a:pPr algn="l">
                  <a:buClrTx/>
                  <a:buSzTx/>
                </a:pPr>
                <a:r>
                  <a:rPr lang="zh-CN" altLang="en-US"/>
                  <a:t>伯努利数由隐含的递推关系定义：</a:t>
                </a:r>
                <a:endParaRPr lang="zh-CN" altLang="en-US"/>
              </a:p>
              <a:p>
                <a:pPr marL="0" indent="0" algn="l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𝑚</m:t>
                          </m:r>
                        </m:sup>
                        <m:e>
                          <m:d>
                            <m:dPr>
                              <m:ctrlPr>
                                <a:rPr lang="en-US" altLang="zh-CN"/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/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m</m:t>
                                    </m:r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j</m:t>
                                    </m:r>
                                  </m:e>
                                </m:mr>
                              </m:m>
                            </m:e>
                          </m:d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,  (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𝑚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&gt;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0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)   ,</m:t>
                      </m:r>
                      <m:sSub>
                        <m:sSub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altLang="zh-CN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altLang="zh-CN" sz="2400" i="1">
                  <a:solidFill>
                    <a:srgbClr val="000000"/>
                  </a:solidFill>
                  <a:latin typeface="Cambria Math" panose="02040503050406030204" pitchFamily="18" charset="0"/>
                  <a:cs typeface="Cambria Math" panose="02040503050406030204" pitchFamily="18" charset="0"/>
                </a:endParaRPr>
              </a:p>
              <a:p>
                <a:pPr marL="0" indent="0" algn="l">
                  <a:buClrTx/>
                  <a:buSzTx/>
                  <a:buNone/>
                </a:pPr>
                <a:r>
                  <a:rPr lang="zh-CN" altLang="en-US"/>
                  <a:t>例如，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/>
                            </m:ctrlPr>
                          </m:mP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+ </m:t>
                    </m:r>
                    <m:d>
                      <m:dPr>
                        <m:ctrlPr>
                          <a:rPr lang="en-US" altLang="zh-CN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/>
                            </m:ctrlPr>
                          </m:mP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sSub>
                      <m:sSubPr>
                        <m:ctrlPr>
                          <a:rPr lang="zh-CN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0</m:t>
                    </m:r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mbria Math" panose="02040503050406030204" pitchFamily="18" charset="0"/>
                      </a:rPr>
                      <m:t> </m:t>
                    </m:r>
                  </m:oMath>
                </a14:m>
                <a:r>
                  <a:rPr lang="zh-CN" altLang="en-US"/>
                  <a:t>，前几个值显然是</a:t>
                </a:r>
                <a:endParaRPr lang="zh-CN" altLang="en-US"/>
              </a:p>
            </p:txBody>
          </p:sp>
        </mc:Choice>
        <mc:Fallback>
          <p:sp>
            <p:nvSpPr>
              <p:cNvPr id="3" name="内容占位符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2"/>
                </p:custDataLst>
              </p:nvPr>
            </p:nvSpPr>
            <p:spPr>
              <a:xfrm>
                <a:off x="669925" y="952500"/>
                <a:ext cx="10852150" cy="5591175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810" y="4997450"/>
            <a:ext cx="11272520" cy="1175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证明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利用归纳法证明</a:t>
            </a:r>
            <a:endParaRPr lang="zh-CN" altLang="en-US"/>
          </a:p>
          <a:p>
            <a:r>
              <a:rPr lang="zh-CN" altLang="en-US"/>
              <a:t>这个证明方法来自</a:t>
            </a:r>
            <a:r>
              <a:rPr lang="en-US" altLang="zh-CN"/>
              <a:t> Concrete Mathematics 6.5 BERNOULLI NUMBER</a:t>
            </a:r>
            <a:r>
              <a:rPr lang="zh-CN" altLang="en-US"/>
              <a:t>。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运用二项式系数的恒等变换和归纳法进行证明：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2574290"/>
            <a:ext cx="3797935" cy="21456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0730" y="1563370"/>
            <a:ext cx="3823335" cy="448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925" y="1563370"/>
            <a:ext cx="451485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665" y="2011680"/>
            <a:ext cx="5911850" cy="2228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805" y="4561205"/>
            <a:ext cx="955040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30" y="873125"/>
            <a:ext cx="7162165" cy="4991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9925" y="304800"/>
            <a:ext cx="7246620" cy="62477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8510" y="177800"/>
            <a:ext cx="6628765" cy="63455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BLOCK" val="0"/>
  <p:tag name="KSO_WM_UNIT_DEC_AREA_ID" val="799e2e5e1522465bb37c07172e1e41a4"/>
  <p:tag name="KSO_WM_UNIT_DEFAULT_FONT" val="40;44;2"/>
  <p:tag name="KSO_WM_UNIT_ISCONTENTSTITLE" val="0"/>
  <p:tag name="KSO_WM_UNIT_ISNUMDGMTITLE" val="0"/>
  <p:tag name="KSO_WM_UNIT_PRESET_TEXT" val="单击此处添加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720_1*a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CHIP_GROUPID" val="614435551e630cfd8f114045"/>
  <p:tag name="KSO_WM_CHIP_XID" val="614435551e630cfd8f114046"/>
  <p:tag name="KSO_WM_CHIP_FILLAREA_FILL_RULE" val="{&quot;fill_align&quot;:&quot;cb&quot;,&quot;fill_mode&quot;:&quot;adaptive&quot;,&quot;sacle_strategy&quot;:&quot;smart&quot;}"/>
  <p:tag name="KSO_WM_ASSEMBLE_CHIP_INDEX" val="a19af2efc94442b3a974158d5af5fdbf"/>
  <p:tag name="KSO_WM_UNIT_TEXT_FILL_FORE_SCHEMECOLOR_INDEX_BRIGHTNESS" val="0.15"/>
  <p:tag name="KSO_WM_UNIT_TEXT_FILL_FORE_SCHEMECOLOR_INDEX" val="13"/>
  <p:tag name="KSO_WM_UNIT_TEXT_FILL_TYPE" val="1"/>
  <p:tag name="KSO_WM_TEMPLATE_ASSEMBLE_XID" val="62a706bb7459d9b06304df9f"/>
  <p:tag name="KSO_WM_TEMPLATE_ASSEMBLE_GROUPID" val="62941ecadb924c3ee3989a48"/>
</p:tagLst>
</file>

<file path=ppt/tags/tag101.xml><?xml version="1.0" encoding="utf-8"?>
<p:tagLst xmlns:p="http://schemas.openxmlformats.org/presentationml/2006/main">
  <p:tag name="KSO_WM_UNIT_BLOCK" val="0"/>
  <p:tag name="KSO_WM_UNIT_DEC_AREA_ID" val="c345e787ed5944eea280efa17e2707b2"/>
  <p:tag name="KSO_WM_UNIT_DEFAULT_FONT" val="16;20;2"/>
  <p:tag name="KSO_WM_UNIT_SUBTYPE" val="a"/>
  <p:tag name="KSO_WM_UNIT_PRESET_TEXT" val="单击此处添加文本具体内容，简明扼要的阐述您的观点，以便观者准确的理解您传达的思想。"/>
  <p:tag name="KSO_WM_UNIT_NOCLEAR" val="0"/>
  <p:tag name="KSO_WM_UNIT_VALUE" val="9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720_1*f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CHIP_GROUPID" val="614435551e630cfd8f114045"/>
  <p:tag name="KSO_WM_CHIP_XID" val="614435551e630cfd8f114046"/>
  <p:tag name="KSO_WM_CHIP_FILLAREA_FILL_RULE" val="{&quot;fill_align&quot;:&quot;cb&quot;,&quot;fill_mode&quot;:&quot;adaptive&quot;,&quot;sacle_strategy&quot;:&quot;smart&quot;}"/>
  <p:tag name="KSO_WM_ASSEMBLE_CHIP_INDEX" val="a19af2efc94442b3a974158d5af5fdbf"/>
  <p:tag name="KSO_WM_UNIT_TEXT_FILL_FORE_SCHEMECOLOR_INDEX_BRIGHTNESS" val="0.15"/>
  <p:tag name="KSO_WM_UNIT_TEXT_FILL_FORE_SCHEMECOLOR_INDEX" val="13"/>
  <p:tag name="KSO_WM_UNIT_TEXT_FILL_TYPE" val="1"/>
  <p:tag name="KSO_WM_TEMPLATE_ASSEMBLE_XID" val="62a706bb7459d9b06304df9f"/>
  <p:tag name="KSO_WM_TEMPLATE_ASSEMBLE_GROUPID" val="62941ecadb924c3ee3989a48"/>
</p:tagLst>
</file>

<file path=ppt/tags/tag10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0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1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9*i*1"/>
  <p:tag name="KSO_WM_BEAUTIFY_FLAG" val="#wm#"/>
  <p:tag name="KSO_WM_TAG_VERSION" val="1.0"/>
  <p:tag name="KSO_WM_CHIP_GROUPID" val="62941ecadb924c3ee3989a48"/>
  <p:tag name="KSO_WM_CHIP_XID" val="6294299bdb924c3ee3995881"/>
  <p:tag name="KSO_WM_UNIT_DEC_AREA_ID" val="33aed19913a246c49e0fc6bb131235b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35a66e0c0d4a9db9d6f0683bd6f4bb"/>
</p:tagLst>
</file>

<file path=ppt/tags/tag12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1*i*1"/>
  <p:tag name="KSO_WM_BEAUTIFY_FLAG" val="#wm#"/>
  <p:tag name="KSO_WM_TAG_VERSION" val="1.0"/>
  <p:tag name="KSO_WM_CHIP_GROUPID" val="62941ecadb924c3ee3989a48"/>
  <p:tag name="KSO_WM_CHIP_XID" val="6294299bdb924c3ee3995880"/>
  <p:tag name="KSO_WM_UNIT_DEC_AREA_ID" val="cca38771d7da43e5bb59785f6296a46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a85aec2d7c64b31a12709993142b070"/>
</p:tagLst>
</file>

<file path=ppt/tags/tag12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0*i*1"/>
  <p:tag name="KSO_WM_BEAUTIFY_FLAG" val="#wm#"/>
  <p:tag name="KSO_WM_TAG_VERSION" val="1.0"/>
  <p:tag name="KSO_WM_CHIP_GROUPID" val="62941ecadb924c3ee3989a48"/>
  <p:tag name="KSO_WM_CHIP_XID" val="6294299bdb924c3ee399587f"/>
  <p:tag name="KSO_WM_UNIT_DEC_AREA_ID" val="945442b8df194c0aba4b5567d19b6c2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c0b904ac9a46cf830c5845217b8acc"/>
</p:tagLst>
</file>

<file path=ppt/tags/tag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3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3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146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13*i*1"/>
  <p:tag name="KSO_WM_BEAUTIFY_FLAG" val="#wm#"/>
  <p:tag name="KSO_WM_TAG_VERSION" val="1.0"/>
  <p:tag name="KSO_WM_CHIP_GROUPID" val="62941ecadb924c3ee3989a48"/>
  <p:tag name="KSO_WM_CHIP_XID" val="6294299bdb924c3ee399599b"/>
  <p:tag name="KSO_WM_UNIT_DEC_AREA_ID" val="cfcb9b13721b40558234cbe59490b33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ea465eed75c40db94a71ab3c442d38e"/>
</p:tagLst>
</file>

<file path=ppt/tags/tag15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5*i*1"/>
  <p:tag name="KSO_WM_BEAUTIFY_FLAG" val="#wm#"/>
  <p:tag name="KSO_WM_TAG_VERSION" val="1.0"/>
  <p:tag name="KSO_WM_CHIP_GROUPID" val="62941ecadb924c3ee3989a48"/>
  <p:tag name="KSO_WM_CHIP_XID" val="6294299bdb924c3ee399589b"/>
  <p:tag name="KSO_WM_UNIT_DEC_AREA_ID" val="fa1ab33434064678b0e445c07b7a0371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c5d2a884f534415909168bfb92f928f"/>
</p:tagLst>
</file>

<file path=ppt/tags/tag15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16*i*1"/>
  <p:tag name="KSO_WM_BEAUTIFY_FLAG" val="#wm#"/>
  <p:tag name="KSO_WM_TAG_VERSION" val="1.0"/>
  <p:tag name="KSO_WM_CHIP_GROUPID" val="62941ecadb924c3ee3989a48"/>
  <p:tag name="KSO_WM_CHIP_XID" val="6294299bdb924c3ee39958ad"/>
  <p:tag name="KSO_WM_UNIT_DEC_AREA_ID" val="db89fc702baa43b185eb5b824ba7b5a2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879be1afc5d4ce9ab60c955555b1dd0"/>
</p:tagLst>
</file>

<file path=ppt/tags/tag154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14*i*1"/>
  <p:tag name="KSO_WM_BEAUTIFY_FLAG" val="#wm#"/>
  <p:tag name="KSO_WM_TAG_VERSION" val="1.0"/>
  <p:tag name="KSO_WM_CHIP_GROUPID" val="62941ecadb924c3ee3989a48"/>
  <p:tag name="KSO_WM_CHIP_XID" val="6294299bdb924c3ee3995945"/>
  <p:tag name="KSO_WM_UNIT_DEC_AREA_ID" val="982cebf7ba6542468e2094e334ef338f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c552db367774e3680f2c838f6ade742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DEFAULT_FONT" val="20;22;2"/>
  <p:tag name="KSO_WM_UNIT_BLOCK" val="0"/>
  <p:tag name="KSO_WM_UNIT_DEC_AREA_ID" val="fb3c618648ef4a82b0e62ea0fbfd66a4"/>
  <p:tag name="KSO_WM_UNIT_SUBTYPE" val="e"/>
  <p:tag name="KSO_WM_UNIT_PRESET_TEXT" val="202X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0462_1*f*1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159.xml><?xml version="1.0" encoding="utf-8"?>
<p:tagLst xmlns:p="http://schemas.openxmlformats.org/presentationml/2006/main">
  <p:tag name="KSO_WM_UNIT_DEFAULT_FONT" val="66;80;2"/>
  <p:tag name="KSO_WM_UNIT_BLOCK" val="0"/>
  <p:tag name="KSO_WM_UNIT_DEC_AREA_ID" val="949f1cf3d9c24c80a238fc35f52b5819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462_1*a*1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DEFAULT_FONT" val="16;18;2"/>
  <p:tag name="KSO_WM_UNIT_BLOCK" val="0"/>
  <p:tag name="KSO_WM_UNIT_DEC_AREA_ID" val="03cdb5ce087249edb67a2ab034675d56"/>
  <p:tag name="KSO_WM_UNIT_SUBTYPE" val="a"/>
  <p:tag name="KSO_WM_UNIT_PRESET_TEXT" val="单击此处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20462_1*f*2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161.xml><?xml version="1.0" encoding="utf-8"?>
<p:tagLst xmlns:p="http://schemas.openxmlformats.org/presentationml/2006/main">
  <p:tag name="KSO_WM_UNIT_BLOCK" val="0"/>
  <p:tag name="KSO_WM_UNIT_DEC_AREA_ID" val="d38d345f578d461aaa55e5b24f83e62c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462_1*i*2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3"/>
  <p:tag name="KSO_WM_UNIT_DECORATE_INFO" val="{&quot;ReferentInfo&quot;:{&quot;Id&quot;:&quot;3712aaafa17b43168e2c59b67ca93bab&quot;,&quot;X&quot;:{&quot;Pos&quot;:0},&quot;Y&quot;:{&quot;Pos&quot;:0}},&quot;DecorateInfoX&quot;:{&quot;Pos&quot;:0,&quot;IsAbs&quot;:true},&quot;DecorateInfoY&quot;:{&quot;Pos&quot;:2,&quot;IsAbs&quot;:true},&quot;DecorateInfoW&quot;:{&quot;IsAbs&quot;:false},&quot;DecorateInfoH&quot;:{&quot;IsAbs&quot;:true},&quot;whChangeMode&quot;:0}"/>
  <p:tag name="KSO_WM_CHIP_GROUPID" val="6167d7ee6603f1460a455862"/>
  <p:tag name="KSO_WM_CHIP_XID" val="6167d7ee6603f1460a45585f"/>
</p:tagLst>
</file>

<file path=ppt/tags/tag162.xml><?xml version="1.0" encoding="utf-8"?>
<p:tagLst xmlns:p="http://schemas.openxmlformats.org/presentationml/2006/main">
  <p:tag name="KSO_WM_UNIT_DEFAULT_FONT" val="20;22;2"/>
  <p:tag name="KSO_WM_UNIT_BLOCK" val="0"/>
  <p:tag name="KSO_WM_UNIT_DEC_AREA_ID" val="3712aaafa17b43168e2c59b67ca93bab"/>
  <p:tag name="KSO_WM_UNIT_SUBTYPE" val="b"/>
  <p:tag name="KSO_WM_UNIT_PRESET_TEXT" val="汇报人姓名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diagram20220462_1*f*4"/>
  <p:tag name="KSO_WM_TEMPLATE_CATEGORY" val="diagram"/>
  <p:tag name="KSO_WM_TEMPLATE_INDEX" val="20220462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67d7ee6603f1460a455862"/>
  <p:tag name="KSO_WM_CHIP_XID" val="6167d7ee6603f1460a45585f"/>
</p:tagLst>
</file>

<file path=ppt/tags/tag163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  <p:tag name="KSO_WM_SLIDE_BACKGROUND_TYPE" val="general"/>
</p:tagLst>
</file>

<file path=ppt/tags/tag16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  <p:tag name="KSO_WM_SLIDE_BACKGROUND_TYPE" val="general"/>
</p:tagLst>
</file>

<file path=ppt/tags/tag16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c6d1aba81c69483cbe8c3373fe727422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70e65180e414d9895574859f43793bb"/>
  <p:tag name="KSO_WM_SLIDE_BACKGROUND_TYPE" val="frame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ed090c58989b431f8fee727a440d86b4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b2194e890454be1a4458553edadb32d"/>
  <p:tag name="KSO_WM_SLIDE_BACKGROUND_TYPE" val="frame"/>
</p:tagLst>
</file>

<file path=ppt/tags/tag17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148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b"/>
</p:tagLst>
</file>

<file path=ppt/tags/tag17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c"/>
</p:tagLst>
</file>

<file path=ppt/tags/tag178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5afb9644e4dc4e0c9e304bc6ea790cfd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b12e9dcbe4c9aaf16664d5816451b"/>
  <p:tag name="KSO_WM_SLIDE_BACKGROUND_TYPE" val="leftRight"/>
</p:tagLst>
</file>

<file path=ppt/tags/tag17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d"/>
</p:tagLst>
</file>

<file path=ppt/tags/tag186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ef7be8fd006492c9b1398764669c00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896afca233a435ba585d0a5d69eb270"/>
  <p:tag name="KSO_WM_SLIDE_BACKGROUND_TYPE" val="topBottom"/>
</p:tagLst>
</file>

<file path=ppt/tags/tag18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e"/>
</p:tagLst>
</file>

<file path=ppt/tags/tag19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eec837b632a54689985cbc395e251622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3ec972a037d4171ad525c6399040f4e"/>
  <p:tag name="KSO_WM_SLIDE_BACKGROUND_TYPE" val="bottomTop"/>
</p:tagLst>
</file>

<file path=ppt/tags/tag19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2f"/>
</p:tagLst>
</file>

<file path=ppt/tags/tag202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b7e34c9db05d4f6f88ff06f15ac29790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8c13f9d3f9433e83cbe63feb98eda2"/>
  <p:tag name="KSO_WM_SLIDE_BACKGROUND_TYPE" val="navigation"/>
</p:tagLst>
</file>

<file path=ppt/tags/tag20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05e88d437010498c9ce3b03b40c8c37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1f3d9a896774289b54d49078c3ca7ba"/>
  <p:tag name="KSO_WM_SLIDE_BACKGROUND_TYPE" val="belt"/>
</p:tagLst>
</file>

<file path=ppt/tags/tag21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148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14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a5ca90cf14e69e7f8bcd39"/>
  <p:tag name="KSO_WM_CHIP_XID" val="62762029fe82813d301f0930"/>
</p:tagLst>
</file>

<file path=ppt/tags/tag21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720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72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2720"/>
  <p:tag name="KSO_WM_CHIP_COLORING" val="1"/>
</p:tagLst>
</file>

<file path=ppt/tags/tag224.xml><?xml version="1.0" encoding="utf-8"?>
<p:tagLst xmlns:p="http://schemas.openxmlformats.org/presentationml/2006/main">
  <p:tag name="WPP_GENERATETEXT" val="1"/>
</p:tagLst>
</file>

<file path=ppt/tags/tag225.xml><?xml version="1.0" encoding="utf-8"?>
<p:tagLst xmlns:p="http://schemas.openxmlformats.org/presentationml/2006/main">
  <p:tag name="WPP_GENERATETEXT" val="1"/>
</p:tagLst>
</file>

<file path=ppt/tags/tag226.xml><?xml version="1.0" encoding="utf-8"?>
<p:tagLst xmlns:p="http://schemas.openxmlformats.org/presentationml/2006/main">
  <p:tag name="WPP_GENERATETEXT" val="1"/>
</p:tagLst>
</file>

<file path=ppt/tags/tag227.xml><?xml version="1.0" encoding="utf-8"?>
<p:tagLst xmlns:p="http://schemas.openxmlformats.org/presentationml/2006/main">
  <p:tag name="WPP_GENERATETEXT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3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18*i*1"/>
  <p:tag name="KSO_WM_BEAUTIFY_FLAG" val="#wm#"/>
  <p:tag name="KSO_WM_TAG_VERSION" val="1.0"/>
  <p:tag name="KSO_WM_CHIP_GROUPID" val="62941ecadb924c3ee3989a48"/>
  <p:tag name="KSO_WM_CHIP_XID" val="6294299bdb924c3ee3995c01"/>
  <p:tag name="KSO_WM_UNIT_DEC_AREA_ID" val="7ddddb34bcd042fe964b367f442cc36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ed94a3094b146c38c8d89dfd8a45dab"/>
</p:tagLst>
</file>

<file path=ppt/tags/tag74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0*i*1"/>
  <p:tag name="KSO_WM_BEAUTIFY_FLAG" val="#wm#"/>
  <p:tag name="KSO_WM_TAG_VERSION" val="1.0"/>
  <p:tag name="KSO_WM_CHIP_GROUPID" val="62941ecadb924c3ee3989a48"/>
  <p:tag name="KSO_WM_CHIP_XID" val="6294299bdb924c3ee3995b47"/>
  <p:tag name="KSO_WM_UNIT_DEC_AREA_ID" val="b1d67f68938b42a6ad26a7c837926e06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cd9619c27a8406d973756aa1c0f0782"/>
</p:tagLst>
</file>

<file path=ppt/tags/tag75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2*i*1"/>
  <p:tag name="KSO_WM_BEAUTIFY_FLAG" val="#wm#"/>
  <p:tag name="KSO_WM_TAG_VERSION" val="1.0"/>
  <p:tag name="KSO_WM_CHIP_GROUPID" val="62941ecadb924c3ee3989a48"/>
  <p:tag name="KSO_WM_CHIP_XID" val="6294299bdb924c3ee3995b68"/>
  <p:tag name="KSO_WM_UNIT_DEC_AREA_ID" val="c9eae0183df0450683f102f5efd47bd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5edbea8af5b477a8d56a0ee67356ccf"/>
</p:tagLst>
</file>

<file path=ppt/tags/tag76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19*i*1"/>
  <p:tag name="KSO_WM_BEAUTIFY_FLAG" val="#wm#"/>
  <p:tag name="KSO_WM_TAG_VERSION" val="1.0"/>
  <p:tag name="KSO_WM_CHIP_GROUPID" val="62941ecadb924c3ee3989a48"/>
  <p:tag name="KSO_WM_CHIP_XID" val="6294299bdb924c3ee3995be2"/>
  <p:tag name="KSO_WM_UNIT_DEC_AREA_ID" val="b012e7d16a4149a9a6c2c1507da557a3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165b7ec666b43d59e17d39d77c42a11"/>
</p:tagLst>
</file>

<file path=ppt/tags/tag77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21*i*1"/>
  <p:tag name="KSO_WM_BEAUTIFY_FLAG" val="#wm#"/>
  <p:tag name="KSO_WM_TAG_VERSION" val="1.0"/>
  <p:tag name="KSO_WM_CHIP_GROUPID" val="62941ecadb924c3ee3989a48"/>
  <p:tag name="KSO_WM_CHIP_XID" val="6294299bdb924c3ee3995b62"/>
  <p:tag name="KSO_WM_UNIT_DEC_AREA_ID" val="3c6546672c8b46f7b1c3d09c11470b9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97802c606874a8793731179ae3dc4dc"/>
</p:tagLst>
</file>

<file path=ppt/tags/tag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22720_1*i*3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db3219b37b2b4ff4b9b9b673d16ce64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174f6a14c407cb5791d0e32723c0c&quot;,&quot;X&quot;:{&quot;Pos&quot;:1},&quot;Y&quot;:{&quot;Pos&quot;:1}},&quot;whChangeMode&quot;:0}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UNIT_DEC_SUPPORTCHANGEPIC" val="0"/>
  <p:tag name="KSO_WM_UNIT_DEC_CHANGEPICRESERVED" val="0"/>
  <p:tag name="KSO_WM_ASSEMBLE_CHIP_INDEX" val="78d8a0cf97484a6e88674a8f41521bed"/>
  <p:tag name="KSO_WM_UNIT_FILL_FORE_SCHEMECOLOR_INDEX_BRIGHTNESS" val="0.25"/>
  <p:tag name="KSO_WM_UNIT_FILL_FORE_SCHEMECOLOR_INDEX" val="13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VALUE" val="22"/>
  <p:tag name="KSO_WM_TEMPLATE_ASSEMBLE_XID" val="62a706ba7459d9b06304dead"/>
  <p:tag name="KSO_WM_TEMPLATE_ASSEMBLE_GROUPID" val="62941ecadb924c3ee3989a48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2720_1*i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d04128edb11e42f09c6a5bf04bd6fe38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0},&quot;ReferentInfo&quot;:{&quot;Id&quot;:&quot;bd4556b4045c4a6a8ddfff616dd15737&quot;,&quot;X&quot;:{&quot;Pos&quot;:0},&quot;Y&quot;:{&quot;Pos&quot;:2}},&quot;whChangeMode&quot;:0}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UNIT_DEC_SUPPORTCHANGEPIC" val="0"/>
  <p:tag name="KSO_WM_UNIT_DEC_CHANGEPICRESERVED" val="0"/>
  <p:tag name="KSO_WM_ASSEMBLE_CHIP_INDEX" val="78d8a0cf97484a6e88674a8f41521bed"/>
  <p:tag name="KSO_WM_UNIT_FILL_FORE_SCHEMECOLOR_INDEX_BRIGHTNESS" val="0"/>
  <p:tag name="KSO_WM_UNIT_FILL_FORE_SCHEMECOLOR_INDEX" val="5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VALUE" val="68"/>
  <p:tag name="KSO_WM_TEMPLATE_ASSEMBLE_XID" val="62a706ba7459d9b06304dead"/>
  <p:tag name="KSO_WM_TEMPLATE_ASSEMBLE_GROUPID" val="62941ecadb924c3ee3989a48"/>
</p:tagLst>
</file>

<file path=ppt/tags/tag83.xml><?xml version="1.0" encoding="utf-8"?>
<p:tagLst xmlns:p="http://schemas.openxmlformats.org/presentationml/2006/main">
  <p:tag name="KSO_WM_UNIT_ISCONTENTSTITLE" val="0"/>
  <p:tag name="KSO_WM_UNIT_ISNUMDGMTITLE" val="0"/>
  <p:tag name="KSO_WM_UNIT_PRESET_TEXT" val="简约风企业培训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720_1*a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DEFAULT_FONT" val="48;60;2"/>
  <p:tag name="KSO_WM_UNIT_BLOCK" val="0"/>
  <p:tag name="KSO_WM_UNIT_DEC_AREA_ID" val="bd4556b4045c4a6a8ddfff616dd15737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.15"/>
  <p:tag name="KSO_WM_UNIT_TEXT_FILL_FORE_SCHEMECOLOR_INDEX" val="13"/>
  <p:tag name="KSO_WM_UNIT_TEXT_FILL_TYPE" val="1"/>
  <p:tag name="KSO_WM_TEMPLATE_ASSEMBLE_XID" val="62a706ba7459d9b06304dead"/>
  <p:tag name="KSO_WM_TEMPLATE_ASSEMBLE_GROUPID" val="62941ecadb924c3ee3989a48"/>
</p:tagLst>
</file>

<file path=ppt/tags/tag84.xml><?xml version="1.0" encoding="utf-8"?>
<p:tagLst xmlns:p="http://schemas.openxmlformats.org/presentationml/2006/main">
  <p:tag name="KSO_WM_UNIT_PRESET_TEXT" val="单击此处添加文本具体内容，简明扼要地阐述你的观点。单击此处添加正文，文字是您思想的提炼，请尽量言简意赅的阐述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2720_1*b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652dc962638b495e9fc7b7cee99d49e9"/>
  <p:tag name="KSO_WM_UNIT_ISCONTENTSTITLE" val="0"/>
  <p:tag name="KSO_WM_UNIT_ISNUMDGMTITLE" val="0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.5"/>
  <p:tag name="KSO_WM_UNIT_TEXT_FILL_FORE_SCHEMECOLOR_INDEX" val="13"/>
  <p:tag name="KSO_WM_UNIT_TEXT_FILL_TYPE" val="1"/>
  <p:tag name="KSO_WM_TEMPLATE_ASSEMBLE_XID" val="62a706ba7459d9b06304dead"/>
  <p:tag name="KSO_WM_TEMPLATE_ASSEMBLE_GROUPID" val="62941ecadb924c3ee3989a48"/>
</p:tagLst>
</file>

<file path=ppt/tags/tag85.xml><?xml version="1.0" encoding="utf-8"?>
<p:tagLst xmlns:p="http://schemas.openxmlformats.org/presentationml/2006/main">
  <p:tag name="KSO_WM_UNIT_SUBTYPE" val="b"/>
  <p:tag name="KSO_WM_UNIT_PRESET_TEXT" val="演讲人姓名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720_1*f*1"/>
  <p:tag name="KSO_WM_TEMPLATE_CATEGORY" val="custom"/>
  <p:tag name="KSO_WM_TEMPLATE_INDEX" val="20222720"/>
  <p:tag name="KSO_WM_UNIT_LAYERLEVEL" val="1"/>
  <p:tag name="KSO_WM_TAG_VERSION" val="1.0"/>
  <p:tag name="KSO_WM_BEAUTIFY_FLAG" val="#wm#"/>
  <p:tag name="KSO_WM_UNIT_VALUE" val="22"/>
  <p:tag name="KSO_WM_UNIT_BLOCK" val="0"/>
  <p:tag name="KSO_WM_UNIT_DEC_AREA_ID" val="c52174f6a14c407cb5791d0e32723c0c"/>
  <p:tag name="KSO_WM_CHIP_GROUPID" val="614aa4bf1e630cfd8f114e1e"/>
  <p:tag name="KSO_WM_CHIP_XID" val="614aa4bf1e630cfd8f114e1f"/>
  <p:tag name="KSO_WM_CHIP_FILLAREA_FILL_RULE" val="{&quot;fill_align&quot;:&quot;lm&quot;,&quot;fill_mode&quot;:&quot;adaptive&quot;,&quot;sacle_strategy&quot;:&quot;smart&quot;}"/>
  <p:tag name="KSO_WM_ASSEMBLE_CHIP_INDEX" val="78d8a0cf97484a6e88674a8f41521bed"/>
  <p:tag name="KSO_WM_UNIT_TEXT_FILL_FORE_SCHEMECOLOR_INDEX_BRIGHTNESS" val="0"/>
  <p:tag name="KSO_WM_UNIT_TEXT_FILL_FORE_SCHEMECOLOR_INDEX" val="14"/>
  <p:tag name="KSO_WM_UNIT_TEXT_FILL_TYPE" val="1"/>
  <p:tag name="KSO_WM_TEMPLATE_ASSEMBLE_XID" val="62a706ba7459d9b06304dead"/>
  <p:tag name="KSO_WM_TEMPLATE_ASSEMBLE_GROUPID" val="62941ecadb924c3ee3989a48"/>
</p:tagLst>
</file>

<file path=ppt/tags/tag86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6*i*1"/>
  <p:tag name="KSO_WM_BEAUTIFY_FLAG" val="#wm#"/>
  <p:tag name="KSO_WM_TAG_VERSION" val="1.0"/>
  <p:tag name="KSO_WM_CHIP_GROUPID" val="62941ecadb924c3ee3989a48"/>
  <p:tag name="KSO_WM_CHIP_XID" val="6294299bdb924c3ee3995af5"/>
  <p:tag name="KSO_WM_UNIT_DEC_AREA_ID" val="259ac61e2d68468299ae2a1201801c0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6eb23f2df4412a89e3b8caafce1b00"/>
</p:tagLst>
</file>

<file path=ppt/tags/tag87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7*i*1"/>
  <p:tag name="KSO_WM_BEAUTIFY_FLAG" val="#wm#"/>
  <p:tag name="KSO_WM_TAG_VERSION" val="1.0"/>
  <p:tag name="KSO_WM_CHIP_GROUPID" val="62941ecadb924c3ee3989a48"/>
  <p:tag name="KSO_WM_CHIP_XID" val="6294299bdb924c3ee3995b0e"/>
  <p:tag name="KSO_WM_UNIT_DEC_AREA_ID" val="24a79426e213407d8ccb569183321cc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1b6747d9d24c5aa581e1795c8f9010"/>
</p:tagLst>
</file>

<file path=ppt/tags/tag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1"/>
  <p:tag name="KSO_WM_UNIT_ID" val="chip20222720_2*i*1"/>
  <p:tag name="KSO_WM_BEAUTIFY_FLAG" val="#wm#"/>
  <p:tag name="KSO_WM_TAG_VERSION" val="1.0"/>
  <p:tag name="KSO_WM_CHIP_GROUPID" val="62941ecadb924c3ee3989a48"/>
  <p:tag name="KSO_WM_CHIP_XID" val="6294299bdb924c3ee3995a8f"/>
  <p:tag name="KSO_WM_UNIT_DEC_AREA_ID" val="dd2f0d802d3e4dfe86fb6dee5760dd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ca640818014a9c8303671d7dac1598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2720"/>
  <p:tag name="KSO_WM_UNIT_TYPE" val="i"/>
  <p:tag name="KSO_WM_UNIT_INDEX" val="2"/>
  <p:tag name="KSO_WM_UNIT_ID" val="chip20222720_2*i*2"/>
  <p:tag name="KSO_WM_BEAUTIFY_FLAG" val="#wm#"/>
  <p:tag name="KSO_WM_TAG_VERSION" val="1.0"/>
  <p:tag name="KSO_WM_CHIP_GROUPID" val="62941ecadb924c3ee3989a48"/>
  <p:tag name="KSO_WM_CHIP_XID" val="6294299bdb924c3ee3995a8f"/>
  <p:tag name="KSO_WM_UNIT_DEC_AREA_ID" val="9fb91457e57b4985b85620bd00a1c5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ca640818014a9c8303671d7dac1598"/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2720"/>
  <p:tag name="KSO_WM_UNIT_TYPE" val="i"/>
  <p:tag name="KSO_WM_UNIT_INDEX" val="1"/>
  <p:tag name="KSO_WM_UNIT_ID" val="chip20222720_4*i*1"/>
  <p:tag name="KSO_WM_BEAUTIFY_FLAG" val="#wm#"/>
  <p:tag name="KSO_WM_TAG_VERSION" val="1.0"/>
  <p:tag name="KSO_WM_CHIP_GROUPID" val="62941ecadb924c3ee3989a48"/>
  <p:tag name="KSO_WM_CHIP_XID" val="6294299bdb924c3ee39959db"/>
  <p:tag name="KSO_WM_UNIT_DEC_AREA_ID" val="008c50b53b0c4fd58bef326be551813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2f64a102d174f2eb6285345833efdaa"/>
</p:tagLst>
</file>

<file path=ppt/tags/tag96.xml><?xml version="1.0" encoding="utf-8"?>
<p:tagLst xmlns:p="http://schemas.openxmlformats.org/presentationml/2006/main">
  <p:tag name="KSO_WM_UNIT_SUBTYPE" val="u"/>
  <p:tag name="KSO_WM_TEMPLATE_CATEGORY" val="chip"/>
  <p:tag name="KSO_WM_TEMPLATE_INDEX" val="20222720"/>
  <p:tag name="KSO_WM_UNIT_TYPE" val="i"/>
  <p:tag name="KSO_WM_UNIT_INDEX" val="1"/>
  <p:tag name="KSO_WM_UNIT_ID" val="chip20222720_3*i*1"/>
  <p:tag name="KSO_WM_BEAUTIFY_FLAG" val="#wm#"/>
  <p:tag name="KSO_WM_TAG_VERSION" val="1.0"/>
  <p:tag name="KSO_WM_CHIP_GROUPID" val="62941ecadb924c3ee3989a48"/>
  <p:tag name="KSO_WM_CHIP_XID" val="6294299bdb924c3ee3995a67"/>
  <p:tag name="KSO_WM_UNIT_DEC_AREA_ID" val="0e4d005a8e4d4ee1857dda619e2f42f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cf6a4e7624f482683401e055963236a"/>
</p:tagLst>
</file>

<file path=ppt/tags/tag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7E3FD"/>
      </a:dk2>
      <a:lt2>
        <a:srgbClr val="FFFFFF"/>
      </a:lt2>
      <a:accent1>
        <a:srgbClr val="6373DF"/>
      </a:accent1>
      <a:accent2>
        <a:srgbClr val="7E89D6"/>
      </a:accent2>
      <a:accent3>
        <a:srgbClr val="8D96D7"/>
      </a:accent3>
      <a:accent4>
        <a:srgbClr val="949BC6"/>
      </a:accent4>
      <a:accent5>
        <a:srgbClr val="A0A9E3"/>
      </a:accent5>
      <a:accent6>
        <a:srgbClr val="AEB6E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WPS 演示</Application>
  <PresentationFormat>宽屏</PresentationFormat>
  <Paragraphs>46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方正姚体</vt:lpstr>
      <vt:lpstr>汉仪正圆 55简</vt:lpstr>
      <vt:lpstr>微软雅黑</vt:lpstr>
      <vt:lpstr>思源黑体 CN Medium</vt:lpstr>
      <vt:lpstr>黑体</vt:lpstr>
      <vt:lpstr>Cambria Math</vt:lpstr>
      <vt:lpstr>Arial Unicode MS</vt:lpstr>
      <vt:lpstr>Calibri</vt:lpstr>
      <vt:lpstr>WPS</vt:lpstr>
      <vt:lpstr>2_Office 主题​​</vt:lpstr>
      <vt:lpstr>伯努利数</vt:lpstr>
      <vt:lpstr>PowerPoint 演示文稿</vt:lpstr>
      <vt:lpstr>伯努利数</vt:lpstr>
      <vt:lpstr>PowerPoint 演示文稿</vt:lpstr>
      <vt:lpstr>递推公式</vt:lpstr>
      <vt:lpstr>证明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丁建利</cp:lastModifiedBy>
  <cp:revision>177</cp:revision>
  <dcterms:created xsi:type="dcterms:W3CDTF">2019-06-19T02:08:00Z</dcterms:created>
  <dcterms:modified xsi:type="dcterms:W3CDTF">2025-01-29T15:36:27Z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E02C667ADA9D4EE496F51851D3BDA09E_13</vt:lpwstr>
  </property>
</Properties>
</file>