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2" r:id="rId3"/>
  </p:sldMasterIdLst>
  <p:notesMasterIdLst>
    <p:notesMasterId r:id="rId11"/>
  </p:notesMasterIdLst>
  <p:handoutMasterIdLst>
    <p:handoutMasterId r:id="rId113"/>
  </p:handoutMasterIdLst>
  <p:sldIdLst>
    <p:sldId id="256" r:id="rId4"/>
    <p:sldId id="999" r:id="rId5"/>
    <p:sldId id="873" r:id="rId6"/>
    <p:sldId id="874" r:id="rId7"/>
    <p:sldId id="1000" r:id="rId8"/>
    <p:sldId id="1001" r:id="rId9"/>
    <p:sldId id="983" r:id="rId10"/>
    <p:sldId id="876" r:id="rId12"/>
    <p:sldId id="893" r:id="rId13"/>
    <p:sldId id="269" r:id="rId14"/>
    <p:sldId id="275" r:id="rId15"/>
    <p:sldId id="1013" r:id="rId16"/>
    <p:sldId id="952" r:id="rId17"/>
    <p:sldId id="319" r:id="rId18"/>
    <p:sldId id="322" r:id="rId19"/>
    <p:sldId id="323" r:id="rId20"/>
    <p:sldId id="324" r:id="rId21"/>
    <p:sldId id="325" r:id="rId22"/>
    <p:sldId id="326" r:id="rId23"/>
    <p:sldId id="327" r:id="rId24"/>
    <p:sldId id="984" r:id="rId25"/>
    <p:sldId id="878" r:id="rId26"/>
    <p:sldId id="879" r:id="rId27"/>
    <p:sldId id="880" r:id="rId28"/>
    <p:sldId id="881" r:id="rId29"/>
    <p:sldId id="882" r:id="rId30"/>
    <p:sldId id="985" r:id="rId31"/>
    <p:sldId id="986" r:id="rId32"/>
    <p:sldId id="991" r:id="rId33"/>
    <p:sldId id="992" r:id="rId34"/>
    <p:sldId id="993" r:id="rId35"/>
    <p:sldId id="994" r:id="rId36"/>
    <p:sldId id="1018" r:id="rId37"/>
    <p:sldId id="995" r:id="rId38"/>
    <p:sldId id="989" r:id="rId39"/>
    <p:sldId id="1002" r:id="rId40"/>
    <p:sldId id="1003" r:id="rId41"/>
    <p:sldId id="1012" r:id="rId42"/>
    <p:sldId id="990" r:id="rId43"/>
    <p:sldId id="996" r:id="rId44"/>
    <p:sldId id="997" r:id="rId45"/>
    <p:sldId id="998" r:id="rId46"/>
    <p:sldId id="887" r:id="rId47"/>
    <p:sldId id="1019" r:id="rId48"/>
    <p:sldId id="889" r:id="rId49"/>
    <p:sldId id="890" r:id="rId50"/>
    <p:sldId id="903" r:id="rId51"/>
    <p:sldId id="900" r:id="rId52"/>
    <p:sldId id="901" r:id="rId53"/>
    <p:sldId id="898" r:id="rId54"/>
    <p:sldId id="1020" r:id="rId55"/>
    <p:sldId id="953" r:id="rId56"/>
    <p:sldId id="959" r:id="rId57"/>
    <p:sldId id="961" r:id="rId58"/>
    <p:sldId id="895" r:id="rId59"/>
    <p:sldId id="896" r:id="rId60"/>
    <p:sldId id="897" r:id="rId61"/>
    <p:sldId id="899" r:id="rId62"/>
    <p:sldId id="969" r:id="rId63"/>
    <p:sldId id="888" r:id="rId64"/>
    <p:sldId id="891" r:id="rId65"/>
    <p:sldId id="894" r:id="rId66"/>
    <p:sldId id="902" r:id="rId67"/>
    <p:sldId id="904" r:id="rId68"/>
    <p:sldId id="1021" r:id="rId69"/>
    <p:sldId id="906" r:id="rId70"/>
    <p:sldId id="907" r:id="rId71"/>
    <p:sldId id="908" r:id="rId72"/>
    <p:sldId id="913" r:id="rId73"/>
    <p:sldId id="911" r:id="rId74"/>
    <p:sldId id="1014" r:id="rId75"/>
    <p:sldId id="1015" r:id="rId76"/>
    <p:sldId id="1016" r:id="rId77"/>
    <p:sldId id="1017" r:id="rId78"/>
    <p:sldId id="1023" r:id="rId79"/>
    <p:sldId id="1022" r:id="rId80"/>
    <p:sldId id="917" r:id="rId81"/>
    <p:sldId id="1024" r:id="rId82"/>
    <p:sldId id="919" r:id="rId83"/>
    <p:sldId id="1025" r:id="rId84"/>
    <p:sldId id="920" r:id="rId85"/>
    <p:sldId id="922" r:id="rId86"/>
    <p:sldId id="1026" r:id="rId87"/>
    <p:sldId id="923" r:id="rId88"/>
    <p:sldId id="1030" r:id="rId89"/>
    <p:sldId id="1031" r:id="rId90"/>
    <p:sldId id="975" r:id="rId91"/>
    <p:sldId id="1027" r:id="rId92"/>
    <p:sldId id="970" r:id="rId93"/>
    <p:sldId id="1028" r:id="rId94"/>
    <p:sldId id="927" r:id="rId95"/>
    <p:sldId id="971" r:id="rId96"/>
    <p:sldId id="1029" r:id="rId97"/>
    <p:sldId id="929" r:id="rId98"/>
    <p:sldId id="931" r:id="rId99"/>
    <p:sldId id="932" r:id="rId100"/>
    <p:sldId id="933" r:id="rId101"/>
    <p:sldId id="934" r:id="rId102"/>
    <p:sldId id="305" r:id="rId103"/>
    <p:sldId id="974" r:id="rId104"/>
    <p:sldId id="1109" r:id="rId105"/>
    <p:sldId id="1110" r:id="rId106"/>
    <p:sldId id="1004" r:id="rId107"/>
    <p:sldId id="1005" r:id="rId108"/>
    <p:sldId id="1006" r:id="rId109"/>
    <p:sldId id="1008" r:id="rId110"/>
    <p:sldId id="1009" r:id="rId111"/>
    <p:sldId id="1010" r:id="rId112"/>
  </p:sldIdLst>
  <p:sldSz cx="9144000" cy="6858000" type="screen4x3"/>
  <p:notesSz cx="6858000" cy="9545320"/>
  <p:embeddedFontLst>
    <p:embeddedFont>
      <p:font typeface="Tahoma" panose="020B0604030504040204" pitchFamily="34" charset="0"/>
      <p:regular r:id="rId117"/>
      <p:bold r:id="rId118"/>
    </p:embeddedFont>
    <p:embeddedFont>
      <p:font typeface="方正楷体_GB2312" panose="02000000000000000000" charset="-122"/>
      <p:regular r:id="rId119"/>
    </p:embeddedFont>
    <p:embeddedFont>
      <p:font typeface="隶书" panose="02010509060101010101" pitchFamily="49" charset="-122"/>
      <p:regular r:id="rId120"/>
    </p:embeddedFont>
    <p:embeddedFont>
      <p:font typeface="黑体" panose="02010609060101010101" pitchFamily="49" charset="-122"/>
      <p:regular r:id="rId121"/>
    </p:embeddedFont>
    <p:embeddedFont>
      <p:font typeface="华文新魏" panose="02010800040101010101" pitchFamily="2" charset="-122"/>
      <p:regular r:id="rId122"/>
    </p:embeddedFont>
    <p:embeddedFont>
      <p:font typeface="Wonder Arial" panose="00000500000000000000" charset="0"/>
      <p:regular r:id="rId123"/>
    </p:embeddedFont>
    <p:embeddedFont>
      <p:font typeface="Tahoma" panose="020B0604030504040204"/>
      <p:regular r:id="rId124"/>
      <p:bold r:id="rId125"/>
    </p:embeddedFont>
  </p:embeddedFontLst>
  <p:defaultTextStyle>
    <a:defPPr>
      <a:defRPr lang="zh-CN"/>
    </a:defPPr>
    <a:lvl1pPr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1pPr>
    <a:lvl2pPr marL="4572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2pPr>
    <a:lvl3pPr marL="9144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3pPr>
    <a:lvl4pPr marL="13716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4pPr>
    <a:lvl5pPr marL="1828800" algn="l" rtl="0" eaLnBrk="0" fontAlgn="base" hangingPunct="0">
      <a:spcBef>
        <a:spcPct val="0"/>
      </a:spcBef>
      <a:spcAft>
        <a:spcPct val="0"/>
      </a:spcAft>
      <a:defRPr kumimoji="1" sz="2400" kern="1200">
        <a:solidFill>
          <a:schemeClr val="tx1"/>
        </a:solidFill>
        <a:latin typeface="Tahoma" panose="020B0604030504040204" pitchFamily="34" charset="0"/>
        <a:ea typeface="Dotum" pitchFamily="34" charset="-127"/>
        <a:cs typeface="+mn-cs"/>
      </a:defRPr>
    </a:lvl5pPr>
    <a:lvl6pPr marL="22860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6pPr>
    <a:lvl7pPr marL="27432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7pPr>
    <a:lvl8pPr marL="32004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8pPr>
    <a:lvl9pPr marL="3657600" algn="l" defTabSz="914400" rtl="0" eaLnBrk="1" latinLnBrk="0" hangingPunct="1">
      <a:defRPr kumimoji="1" sz="2400" kern="1200">
        <a:solidFill>
          <a:schemeClr val="tx1"/>
        </a:solidFill>
        <a:latin typeface="Tahoma" panose="020B0604030504040204" pitchFamily="34" charset="0"/>
        <a:ea typeface="Dotum" pitchFamily="34" charset="-127"/>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C4"/>
    <a:srgbClr val="FBFF61"/>
    <a:srgbClr val="0000B4"/>
    <a:srgbClr val="C9DFFF"/>
    <a:srgbClr val="C9E4FF"/>
    <a:srgbClr val="E1ED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92" autoAdjust="0"/>
    <p:restoredTop sz="95158" autoAdjust="0"/>
  </p:normalViewPr>
  <p:slideViewPr>
    <p:cSldViewPr showGuides="1">
      <p:cViewPr varScale="1">
        <p:scale>
          <a:sx n="82" d="100"/>
          <a:sy n="82" d="100"/>
        </p:scale>
        <p:origin x="1906" y="62"/>
      </p:cViewPr>
      <p:guideLst>
        <p:guide orient="horz" pos="2160"/>
        <p:guide pos="2880"/>
      </p:guideLst>
    </p:cSldViewPr>
  </p:slideViewPr>
  <p:outlineViewPr>
    <p:cViewPr>
      <p:scale>
        <a:sx n="33" d="100"/>
        <a:sy n="33" d="100"/>
      </p:scale>
      <p:origin x="0" y="-45354"/>
    </p:cViewPr>
    <p:sldLst>
      <p:sld r:id="rId1" collapse="1"/>
    </p:sldLst>
  </p:outlineViewPr>
  <p:notesTextViewPr>
    <p:cViewPr>
      <p:scale>
        <a:sx n="100" d="100"/>
        <a:sy n="100" d="100"/>
      </p:scale>
      <p:origin x="0" y="0"/>
    </p:cViewPr>
  </p:notesTextViewPr>
  <p:sorterViewPr>
    <p:cViewPr>
      <p:scale>
        <a:sx n="66" d="100"/>
        <a:sy n="66" d="100"/>
      </p:scale>
      <p:origin x="0" y="11652"/>
    </p:cViewPr>
  </p:sorterViewPr>
  <p:notesViewPr>
    <p:cSldViewPr>
      <p:cViewPr varScale="1">
        <p:scale>
          <a:sx n="40" d="100"/>
          <a:sy n="40" d="100"/>
        </p:scale>
        <p:origin x="-1482" y="-90"/>
      </p:cViewPr>
      <p:guideLst>
        <p:guide orient="horz" pos="3006"/>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5" Type="http://schemas.openxmlformats.org/officeDocument/2006/relationships/font" Target="fonts/font9.fntdata"/><Relationship Id="rId124" Type="http://schemas.openxmlformats.org/officeDocument/2006/relationships/font" Target="fonts/font8.fntdata"/><Relationship Id="rId123" Type="http://schemas.openxmlformats.org/officeDocument/2006/relationships/font" Target="fonts/font7.fntdata"/><Relationship Id="rId122" Type="http://schemas.openxmlformats.org/officeDocument/2006/relationships/font" Target="fonts/font6.fntdata"/><Relationship Id="rId121" Type="http://schemas.openxmlformats.org/officeDocument/2006/relationships/font" Target="fonts/font5.fntdata"/><Relationship Id="rId120" Type="http://schemas.openxmlformats.org/officeDocument/2006/relationships/font" Target="fonts/font4.fntdata"/><Relationship Id="rId12" Type="http://schemas.openxmlformats.org/officeDocument/2006/relationships/slide" Target="slides/slide8.xml"/><Relationship Id="rId119" Type="http://schemas.openxmlformats.org/officeDocument/2006/relationships/font" Target="fonts/font3.fntdata"/><Relationship Id="rId118" Type="http://schemas.openxmlformats.org/officeDocument/2006/relationships/font" Target="fonts/font2.fntdata"/><Relationship Id="rId117" Type="http://schemas.openxmlformats.org/officeDocument/2006/relationships/font" Target="fonts/font1.fntdata"/><Relationship Id="rId116" Type="http://schemas.openxmlformats.org/officeDocument/2006/relationships/tableStyles" Target="tableStyles.xml"/><Relationship Id="rId115" Type="http://schemas.openxmlformats.org/officeDocument/2006/relationships/viewProps" Target="viewProps.xml"/><Relationship Id="rId114" Type="http://schemas.openxmlformats.org/officeDocument/2006/relationships/presProps" Target="presProps.xml"/><Relationship Id="rId113" Type="http://schemas.openxmlformats.org/officeDocument/2006/relationships/handoutMaster" Target="handoutMasters/handoutMaster1.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notesMaster" Target="notesMasters/notesMaster1.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7.xml"/><Relationship Id="rId1" Type="http://schemas.openxmlformats.org/officeDocument/2006/relationships/slideMaster" Target="slideMasters/slide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9" Type="http://schemas.openxmlformats.org/officeDocument/2006/relationships/image" Target="../media/image15.wmf"/><Relationship Id="rId8" Type="http://schemas.openxmlformats.org/officeDocument/2006/relationships/image" Target="../media/image14.wmf"/><Relationship Id="rId7" Type="http://schemas.openxmlformats.org/officeDocument/2006/relationships/image" Target="../media/image13.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 Id="rId3" Type="http://schemas.openxmlformats.org/officeDocument/2006/relationships/image" Target="../media/image9.wmf"/><Relationship Id="rId2" Type="http://schemas.openxmlformats.org/officeDocument/2006/relationships/image" Target="../media/image8.wmf"/><Relationship Id="rId10" Type="http://schemas.openxmlformats.org/officeDocument/2006/relationships/image" Target="../media/image16.wmf"/><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98.wmf"/><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5.wmf"/></Relationships>
</file>

<file path=ppt/drawings/_rels/vmlDrawing13.vml.rels><?xml version="1.0" encoding="UTF-8" standalone="yes"?>
<Relationships xmlns="http://schemas.openxmlformats.org/package/2006/relationships"><Relationship Id="rId5" Type="http://schemas.openxmlformats.org/officeDocument/2006/relationships/image" Target="../media/image103.wmf"/><Relationship Id="rId4" Type="http://schemas.openxmlformats.org/officeDocument/2006/relationships/image" Target="../media/image102.wmf"/><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14.vml.rels><?xml version="1.0" encoding="UTF-8" standalone="yes"?>
<Relationships xmlns="http://schemas.openxmlformats.org/package/2006/relationships"><Relationship Id="rId5" Type="http://schemas.openxmlformats.org/officeDocument/2006/relationships/image" Target="../media/image108.wmf"/><Relationship Id="rId4" Type="http://schemas.openxmlformats.org/officeDocument/2006/relationships/image" Target="../media/image107.wmf"/><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s>
</file>

<file path=ppt/drawings/_rels/vmlDrawing15.vml.rels><?xml version="1.0" encoding="UTF-8" standalone="yes"?>
<Relationships xmlns="http://schemas.openxmlformats.org/package/2006/relationships"><Relationship Id="rId4" Type="http://schemas.openxmlformats.org/officeDocument/2006/relationships/image" Target="../media/image112.wmf"/><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9.wmf"/></Relationships>
</file>

<file path=ppt/drawings/_rels/vmlDrawing16.vml.rels><?xml version="1.0" encoding="UTF-8" standalone="yes"?>
<Relationships xmlns="http://schemas.openxmlformats.org/package/2006/relationships"><Relationship Id="rId4" Type="http://schemas.openxmlformats.org/officeDocument/2006/relationships/image" Target="../media/image116.wmf"/><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13.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image" Target="../media/image117.wmf"/></Relationships>
</file>

<file path=ppt/drawings/_rels/vmlDrawing18.vml.rels><?xml version="1.0" encoding="UTF-8" standalone="yes"?>
<Relationships xmlns="http://schemas.openxmlformats.org/package/2006/relationships"><Relationship Id="rId7" Type="http://schemas.openxmlformats.org/officeDocument/2006/relationships/image" Target="../media/image125.wmf"/><Relationship Id="rId6" Type="http://schemas.openxmlformats.org/officeDocument/2006/relationships/image" Target="../media/image124.wmf"/><Relationship Id="rId5" Type="http://schemas.openxmlformats.org/officeDocument/2006/relationships/image" Target="../media/image123.wmf"/><Relationship Id="rId4" Type="http://schemas.openxmlformats.org/officeDocument/2006/relationships/image" Target="../media/image122.wmf"/><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s>
</file>

<file path=ppt/drawings/_rels/vmlDrawing19.vml.rels><?xml version="1.0" encoding="UTF-8" standalone="yes"?>
<Relationships xmlns="http://schemas.openxmlformats.org/package/2006/relationships"><Relationship Id="rId4" Type="http://schemas.openxmlformats.org/officeDocument/2006/relationships/image" Target="../media/image129.wmf"/><Relationship Id="rId3" Type="http://schemas.openxmlformats.org/officeDocument/2006/relationships/image" Target="../media/image128.wmf"/><Relationship Id="rId2" Type="http://schemas.openxmlformats.org/officeDocument/2006/relationships/image" Target="../media/image127.wmf"/><Relationship Id="rId1" Type="http://schemas.openxmlformats.org/officeDocument/2006/relationships/image" Target="../media/image126.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21.wmf"/><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20.vml.rels><?xml version="1.0" encoding="UTF-8" standalone="yes"?>
<Relationships xmlns="http://schemas.openxmlformats.org/package/2006/relationships"><Relationship Id="rId7" Type="http://schemas.openxmlformats.org/officeDocument/2006/relationships/image" Target="../media/image136.wmf"/><Relationship Id="rId6" Type="http://schemas.openxmlformats.org/officeDocument/2006/relationships/image" Target="../media/image135.wmf"/><Relationship Id="rId5" Type="http://schemas.openxmlformats.org/officeDocument/2006/relationships/image" Target="../media/image134.wmf"/><Relationship Id="rId4" Type="http://schemas.openxmlformats.org/officeDocument/2006/relationships/image" Target="../media/image133.wmf"/><Relationship Id="rId3" Type="http://schemas.openxmlformats.org/officeDocument/2006/relationships/image" Target="../media/image132.wmf"/><Relationship Id="rId2" Type="http://schemas.openxmlformats.org/officeDocument/2006/relationships/image" Target="../media/image131.wmf"/><Relationship Id="rId1" Type="http://schemas.openxmlformats.org/officeDocument/2006/relationships/image" Target="../media/image130.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image" Target="../media/image117.wmf"/></Relationships>
</file>

<file path=ppt/drawings/_rels/vmlDrawing22.vml.rels><?xml version="1.0" encoding="UTF-8" standalone="yes"?>
<Relationships xmlns="http://schemas.openxmlformats.org/package/2006/relationships"><Relationship Id="rId4" Type="http://schemas.openxmlformats.org/officeDocument/2006/relationships/image" Target="../media/image129.wmf"/><Relationship Id="rId3" Type="http://schemas.openxmlformats.org/officeDocument/2006/relationships/image" Target="../media/image128.wmf"/><Relationship Id="rId2" Type="http://schemas.openxmlformats.org/officeDocument/2006/relationships/image" Target="../media/image127.wmf"/><Relationship Id="rId1" Type="http://schemas.openxmlformats.org/officeDocument/2006/relationships/image" Target="../media/image126.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44.wmf"/><Relationship Id="rId7" Type="http://schemas.openxmlformats.org/officeDocument/2006/relationships/image" Target="../media/image143.wmf"/><Relationship Id="rId6" Type="http://schemas.openxmlformats.org/officeDocument/2006/relationships/image" Target="../media/image142.wmf"/><Relationship Id="rId5" Type="http://schemas.openxmlformats.org/officeDocument/2006/relationships/image" Target="../media/image141.wmf"/><Relationship Id="rId4" Type="http://schemas.openxmlformats.org/officeDocument/2006/relationships/image" Target="../media/image140.wmf"/><Relationship Id="rId3" Type="http://schemas.openxmlformats.org/officeDocument/2006/relationships/image" Target="../media/image139.wmf"/><Relationship Id="rId2" Type="http://schemas.openxmlformats.org/officeDocument/2006/relationships/image" Target="../media/image138.wmf"/><Relationship Id="rId1" Type="http://schemas.openxmlformats.org/officeDocument/2006/relationships/image" Target="../media/image137.wmf"/></Relationships>
</file>

<file path=ppt/drawings/_rels/vmlDrawing24.vml.rels><?xml version="1.0" encoding="UTF-8" standalone="yes"?>
<Relationships xmlns="http://schemas.openxmlformats.org/package/2006/relationships"><Relationship Id="rId9" Type="http://schemas.openxmlformats.org/officeDocument/2006/relationships/image" Target="../media/image153.wmf"/><Relationship Id="rId8" Type="http://schemas.openxmlformats.org/officeDocument/2006/relationships/image" Target="../media/image152.wmf"/><Relationship Id="rId7" Type="http://schemas.openxmlformats.org/officeDocument/2006/relationships/image" Target="../media/image151.wmf"/><Relationship Id="rId6" Type="http://schemas.openxmlformats.org/officeDocument/2006/relationships/image" Target="../media/image150.wmf"/><Relationship Id="rId5" Type="http://schemas.openxmlformats.org/officeDocument/2006/relationships/image" Target="../media/image149.wmf"/><Relationship Id="rId4" Type="http://schemas.openxmlformats.org/officeDocument/2006/relationships/image" Target="../media/image148.wmf"/><Relationship Id="rId3" Type="http://schemas.openxmlformats.org/officeDocument/2006/relationships/image" Target="../media/image147.wmf"/><Relationship Id="rId2" Type="http://schemas.openxmlformats.org/officeDocument/2006/relationships/image" Target="../media/image146.wmf"/><Relationship Id="rId12" Type="http://schemas.openxmlformats.org/officeDocument/2006/relationships/image" Target="../media/image156.wmf"/><Relationship Id="rId11" Type="http://schemas.openxmlformats.org/officeDocument/2006/relationships/image" Target="../media/image155.wmf"/><Relationship Id="rId10" Type="http://schemas.openxmlformats.org/officeDocument/2006/relationships/image" Target="../media/image154.wmf"/><Relationship Id="rId1" Type="http://schemas.openxmlformats.org/officeDocument/2006/relationships/image" Target="../media/image145.wmf"/></Relationships>
</file>

<file path=ppt/drawings/_rels/vmlDrawing25.vml.rels><?xml version="1.0" encoding="UTF-8" standalone="yes"?>
<Relationships xmlns="http://schemas.openxmlformats.org/package/2006/relationships"><Relationship Id="rId5" Type="http://schemas.openxmlformats.org/officeDocument/2006/relationships/image" Target="../media/image161.wmf"/><Relationship Id="rId4" Type="http://schemas.openxmlformats.org/officeDocument/2006/relationships/image" Target="../media/image160.wmf"/><Relationship Id="rId3" Type="http://schemas.openxmlformats.org/officeDocument/2006/relationships/image" Target="../media/image159.wmf"/><Relationship Id="rId2" Type="http://schemas.openxmlformats.org/officeDocument/2006/relationships/image" Target="../media/image158.wmf"/><Relationship Id="rId1" Type="http://schemas.openxmlformats.org/officeDocument/2006/relationships/image" Target="../media/image157.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6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64.wmf"/></Relationships>
</file>

<file path=ppt/drawings/_rels/vmlDrawing28.vml.rels><?xml version="1.0" encoding="UTF-8" standalone="yes"?>
<Relationships xmlns="http://schemas.openxmlformats.org/package/2006/relationships"><Relationship Id="rId7" Type="http://schemas.openxmlformats.org/officeDocument/2006/relationships/image" Target="../media/image171.wmf"/><Relationship Id="rId6" Type="http://schemas.openxmlformats.org/officeDocument/2006/relationships/image" Target="../media/image170.wmf"/><Relationship Id="rId5" Type="http://schemas.openxmlformats.org/officeDocument/2006/relationships/image" Target="../media/image169.wmf"/><Relationship Id="rId4" Type="http://schemas.openxmlformats.org/officeDocument/2006/relationships/image" Target="../media/image168.wmf"/><Relationship Id="rId3" Type="http://schemas.openxmlformats.org/officeDocument/2006/relationships/image" Target="../media/image167.wmf"/><Relationship Id="rId2" Type="http://schemas.openxmlformats.org/officeDocument/2006/relationships/image" Target="../media/image166.wmf"/><Relationship Id="rId1" Type="http://schemas.openxmlformats.org/officeDocument/2006/relationships/image" Target="../media/image165.wmf"/></Relationships>
</file>

<file path=ppt/drawings/_rels/vmlDrawing29.vml.rels><?xml version="1.0" encoding="UTF-8" standalone="yes"?>
<Relationships xmlns="http://schemas.openxmlformats.org/package/2006/relationships"><Relationship Id="rId5" Type="http://schemas.openxmlformats.org/officeDocument/2006/relationships/image" Target="../media/image176.wmf"/><Relationship Id="rId4" Type="http://schemas.openxmlformats.org/officeDocument/2006/relationships/image" Target="../media/image175.wmf"/><Relationship Id="rId3" Type="http://schemas.openxmlformats.org/officeDocument/2006/relationships/image" Target="../media/image174.wmf"/><Relationship Id="rId2" Type="http://schemas.openxmlformats.org/officeDocument/2006/relationships/image" Target="../media/image173.wmf"/><Relationship Id="rId1" Type="http://schemas.openxmlformats.org/officeDocument/2006/relationships/image" Target="../media/image172.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79.wmf"/><Relationship Id="rId2" Type="http://schemas.openxmlformats.org/officeDocument/2006/relationships/image" Target="../media/image178.wmf"/><Relationship Id="rId1" Type="http://schemas.openxmlformats.org/officeDocument/2006/relationships/image" Target="../media/image177.wmf"/></Relationships>
</file>

<file path=ppt/drawings/_rels/vmlDrawing31.vml.rels><?xml version="1.0" encoding="UTF-8" standalone="yes"?>
<Relationships xmlns="http://schemas.openxmlformats.org/package/2006/relationships"><Relationship Id="rId6" Type="http://schemas.openxmlformats.org/officeDocument/2006/relationships/image" Target="../media/image185.wmf"/><Relationship Id="rId5" Type="http://schemas.openxmlformats.org/officeDocument/2006/relationships/image" Target="../media/image184.wmf"/><Relationship Id="rId4" Type="http://schemas.openxmlformats.org/officeDocument/2006/relationships/image" Target="../media/image183.wmf"/><Relationship Id="rId3" Type="http://schemas.openxmlformats.org/officeDocument/2006/relationships/image" Target="../media/image182.wmf"/><Relationship Id="rId2" Type="http://schemas.openxmlformats.org/officeDocument/2006/relationships/image" Target="../media/image181.wmf"/><Relationship Id="rId1" Type="http://schemas.openxmlformats.org/officeDocument/2006/relationships/image" Target="../media/image180.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86.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90.wmf"/></Relationships>
</file>

<file path=ppt/drawings/_rels/vmlDrawing34.vml.rels><?xml version="1.0" encoding="UTF-8" standalone="yes"?>
<Relationships xmlns="http://schemas.openxmlformats.org/package/2006/relationships"><Relationship Id="rId4" Type="http://schemas.openxmlformats.org/officeDocument/2006/relationships/image" Target="../media/image196.wmf"/><Relationship Id="rId3" Type="http://schemas.openxmlformats.org/officeDocument/2006/relationships/image" Target="../media/image195.wmf"/><Relationship Id="rId2" Type="http://schemas.openxmlformats.org/officeDocument/2006/relationships/image" Target="../media/image194.wmf"/><Relationship Id="rId1" Type="http://schemas.openxmlformats.org/officeDocument/2006/relationships/image" Target="../media/image193.wmf"/></Relationships>
</file>

<file path=ppt/drawings/_rels/vmlDrawing35.vml.rels><?xml version="1.0" encoding="UTF-8" standalone="yes"?>
<Relationships xmlns="http://schemas.openxmlformats.org/package/2006/relationships"><Relationship Id="rId5" Type="http://schemas.openxmlformats.org/officeDocument/2006/relationships/image" Target="../media/image201.wmf"/><Relationship Id="rId4" Type="http://schemas.openxmlformats.org/officeDocument/2006/relationships/image" Target="../media/image200.wmf"/><Relationship Id="rId3" Type="http://schemas.openxmlformats.org/officeDocument/2006/relationships/image" Target="../media/image199.wmf"/><Relationship Id="rId2" Type="http://schemas.openxmlformats.org/officeDocument/2006/relationships/image" Target="../media/image198.wmf"/><Relationship Id="rId1" Type="http://schemas.openxmlformats.org/officeDocument/2006/relationships/image" Target="../media/image197.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04.wmf"/><Relationship Id="rId2" Type="http://schemas.openxmlformats.org/officeDocument/2006/relationships/image" Target="../media/image203.wmf"/><Relationship Id="rId1" Type="http://schemas.openxmlformats.org/officeDocument/2006/relationships/image" Target="../media/image202.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05.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7.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21.wmf"/><Relationship Id="rId1" Type="http://schemas.openxmlformats.org/officeDocument/2006/relationships/image" Target="../media/image219.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39.wmf"/><Relationship Id="rId8" Type="http://schemas.openxmlformats.org/officeDocument/2006/relationships/image" Target="../media/image38.wmf"/><Relationship Id="rId7" Type="http://schemas.openxmlformats.org/officeDocument/2006/relationships/image" Target="../media/image37.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5" Type="http://schemas.openxmlformats.org/officeDocument/2006/relationships/image" Target="../media/image45.wmf"/><Relationship Id="rId14" Type="http://schemas.openxmlformats.org/officeDocument/2006/relationships/image" Target="../media/image44.wmf"/><Relationship Id="rId13" Type="http://schemas.openxmlformats.org/officeDocument/2006/relationships/image" Target="../media/image43.wmf"/><Relationship Id="rId12" Type="http://schemas.openxmlformats.org/officeDocument/2006/relationships/image" Target="../media/image42.wmf"/><Relationship Id="rId11" Type="http://schemas.openxmlformats.org/officeDocument/2006/relationships/image" Target="../media/image41.wmf"/><Relationship Id="rId10" Type="http://schemas.openxmlformats.org/officeDocument/2006/relationships/image" Target="../media/image40.wmf"/><Relationship Id="rId1" Type="http://schemas.openxmlformats.org/officeDocument/2006/relationships/image" Target="../media/image3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39.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42.wmf"/><Relationship Id="rId2" Type="http://schemas.openxmlformats.org/officeDocument/2006/relationships/image" Target="../media/image241.wmf"/><Relationship Id="rId1" Type="http://schemas.openxmlformats.org/officeDocument/2006/relationships/image" Target="../media/image240.wmf"/></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244.wmf"/><Relationship Id="rId1" Type="http://schemas.openxmlformats.org/officeDocument/2006/relationships/image" Target="../media/image243.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47.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50.wmf"/><Relationship Id="rId2" Type="http://schemas.openxmlformats.org/officeDocument/2006/relationships/image" Target="../media/image249.wmf"/><Relationship Id="rId1" Type="http://schemas.openxmlformats.org/officeDocument/2006/relationships/image" Target="../media/image248.wmf"/></Relationships>
</file>

<file path=ppt/drawings/_rels/vmlDrawing45.vml.rels><?xml version="1.0" encoding="UTF-8" standalone="yes"?>
<Relationships xmlns="http://schemas.openxmlformats.org/package/2006/relationships"><Relationship Id="rId6" Type="http://schemas.openxmlformats.org/officeDocument/2006/relationships/image" Target="../media/image256.wmf"/><Relationship Id="rId5" Type="http://schemas.openxmlformats.org/officeDocument/2006/relationships/image" Target="../media/image255.wmf"/><Relationship Id="rId4" Type="http://schemas.openxmlformats.org/officeDocument/2006/relationships/image" Target="../media/image254.wmf"/><Relationship Id="rId3" Type="http://schemas.openxmlformats.org/officeDocument/2006/relationships/image" Target="../media/image253.wmf"/><Relationship Id="rId2" Type="http://schemas.openxmlformats.org/officeDocument/2006/relationships/image" Target="../media/image252.wmf"/><Relationship Id="rId1" Type="http://schemas.openxmlformats.org/officeDocument/2006/relationships/image" Target="../media/image251.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58.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260.wmf"/><Relationship Id="rId1" Type="http://schemas.openxmlformats.org/officeDocument/2006/relationships/image" Target="../media/image259.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262.wmf"/><Relationship Id="rId1" Type="http://schemas.openxmlformats.org/officeDocument/2006/relationships/image" Target="../media/image261.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264.wmf"/><Relationship Id="rId1" Type="http://schemas.openxmlformats.org/officeDocument/2006/relationships/image" Target="../media/image26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65.wmf"/></Relationships>
</file>

<file path=ppt/drawings/_rels/vmlDrawing51.vml.rels><?xml version="1.0" encoding="UTF-8" standalone="yes"?>
<Relationships xmlns="http://schemas.openxmlformats.org/package/2006/relationships"><Relationship Id="rId2" Type="http://schemas.openxmlformats.org/officeDocument/2006/relationships/image" Target="../media/image267.wmf"/><Relationship Id="rId1" Type="http://schemas.openxmlformats.org/officeDocument/2006/relationships/image" Target="../media/image266.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268.w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270.wmf"/><Relationship Id="rId1" Type="http://schemas.openxmlformats.org/officeDocument/2006/relationships/image" Target="../media/image269.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57.wmf"/><Relationship Id="rId8" Type="http://schemas.openxmlformats.org/officeDocument/2006/relationships/image" Target="../media/image56.wmf"/><Relationship Id="rId7" Type="http://schemas.openxmlformats.org/officeDocument/2006/relationships/image" Target="../media/image55.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 Id="rId3" Type="http://schemas.openxmlformats.org/officeDocument/2006/relationships/image" Target="../media/image51.wmf"/><Relationship Id="rId2" Type="http://schemas.openxmlformats.org/officeDocument/2006/relationships/image" Target="../media/image50.wmf"/><Relationship Id="rId11" Type="http://schemas.openxmlformats.org/officeDocument/2006/relationships/image" Target="../media/image59.wmf"/><Relationship Id="rId10" Type="http://schemas.openxmlformats.org/officeDocument/2006/relationships/image" Target="../media/image58.wmf"/><Relationship Id="rId1" Type="http://schemas.openxmlformats.org/officeDocument/2006/relationships/image" Target="../media/image49.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6.wmf"/><Relationship Id="rId7" Type="http://schemas.openxmlformats.org/officeDocument/2006/relationships/image" Target="../media/image65.wmf"/><Relationship Id="rId6" Type="http://schemas.openxmlformats.org/officeDocument/2006/relationships/image" Target="../media/image64.wmf"/><Relationship Id="rId5" Type="http://schemas.openxmlformats.org/officeDocument/2006/relationships/image" Target="../media/image63.wmf"/><Relationship Id="rId4" Type="http://schemas.openxmlformats.org/officeDocument/2006/relationships/image" Target="../media/image62.wmf"/><Relationship Id="rId3" Type="http://schemas.openxmlformats.org/officeDocument/2006/relationships/image" Target="../media/image55.wmf"/><Relationship Id="rId2" Type="http://schemas.openxmlformats.org/officeDocument/2006/relationships/image" Target="../media/image61.wmf"/><Relationship Id="rId1" Type="http://schemas.openxmlformats.org/officeDocument/2006/relationships/image" Target="../media/image60.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75.wmf"/><Relationship Id="rId8" Type="http://schemas.openxmlformats.org/officeDocument/2006/relationships/image" Target="../media/image74.wmf"/><Relationship Id="rId7" Type="http://schemas.openxmlformats.org/officeDocument/2006/relationships/image" Target="../media/image73.wmf"/><Relationship Id="rId6" Type="http://schemas.openxmlformats.org/officeDocument/2006/relationships/image" Target="../media/image72.wmf"/><Relationship Id="rId5" Type="http://schemas.openxmlformats.org/officeDocument/2006/relationships/image" Target="../media/image71.wmf"/><Relationship Id="rId4" Type="http://schemas.openxmlformats.org/officeDocument/2006/relationships/image" Target="../media/image70.wmf"/><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s>
</file>

<file path=ppt/drawings/_rels/vmlDrawing9.vml.rels><?xml version="1.0" encoding="UTF-8" standalone="yes"?>
<Relationships xmlns="http://schemas.openxmlformats.org/package/2006/relationships"><Relationship Id="rId6" Type="http://schemas.openxmlformats.org/officeDocument/2006/relationships/image" Target="../media/image81.wmf"/><Relationship Id="rId5" Type="http://schemas.openxmlformats.org/officeDocument/2006/relationships/image" Target="../media/image80.wmf"/><Relationship Id="rId4" Type="http://schemas.openxmlformats.org/officeDocument/2006/relationships/image" Target="../media/image79.wmf"/><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7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0866" name="Rectangle 2"/>
          <p:cNvSpPr>
            <a:spLocks noGrp="1" noChangeArrowheads="1"/>
          </p:cNvSpPr>
          <p:nvPr>
            <p:ph type="hdr" sz="quarter"/>
          </p:nvPr>
        </p:nvSpPr>
        <p:spPr bwMode="auto">
          <a:xfrm>
            <a:off x="0" y="0"/>
            <a:ext cx="2971800" cy="477838"/>
          </a:xfrm>
          <a:prstGeom prst="rect">
            <a:avLst/>
          </a:prstGeom>
          <a:noFill/>
          <a:ln w="9525">
            <a:noFill/>
            <a:miter lim="800000"/>
          </a:ln>
          <a:effectLst/>
        </p:spPr>
        <p:txBody>
          <a:bodyPr vert="horz" wrap="square" lIns="91436" tIns="45718" rIns="91436" bIns="45718" numCol="1" anchor="t" anchorCtr="0" compatLnSpc="1"/>
          <a:lstStyle>
            <a:lvl1pPr eaLnBrk="1" hangingPunct="1">
              <a:defRPr sz="1200">
                <a:ea typeface="宋体" panose="02010600030101010101" pitchFamily="2" charset="-122"/>
              </a:defRPr>
            </a:lvl1pPr>
          </a:lstStyle>
          <a:p>
            <a:pPr>
              <a:defRPr/>
            </a:pPr>
            <a:endParaRPr lang="en-US" altLang="zh-CN"/>
          </a:p>
        </p:txBody>
      </p:sp>
      <p:sp>
        <p:nvSpPr>
          <p:cNvPr id="420867" name="Rectangle 3"/>
          <p:cNvSpPr>
            <a:spLocks noGrp="1" noChangeArrowheads="1"/>
          </p:cNvSpPr>
          <p:nvPr>
            <p:ph type="dt" sz="quarter" idx="1"/>
          </p:nvPr>
        </p:nvSpPr>
        <p:spPr bwMode="auto">
          <a:xfrm>
            <a:off x="3886200" y="0"/>
            <a:ext cx="2971800" cy="477838"/>
          </a:xfrm>
          <a:prstGeom prst="rect">
            <a:avLst/>
          </a:prstGeom>
          <a:noFill/>
          <a:ln w="9525">
            <a:noFill/>
            <a:miter lim="800000"/>
          </a:ln>
          <a:effectLst/>
        </p:spPr>
        <p:txBody>
          <a:bodyPr vert="horz" wrap="square" lIns="91436" tIns="45718" rIns="91436" bIns="45718" numCol="1" anchor="t" anchorCtr="0" compatLnSpc="1"/>
          <a:lstStyle>
            <a:lvl1pPr algn="r" eaLnBrk="1" hangingPunct="1">
              <a:defRPr sz="1200">
                <a:ea typeface="宋体" panose="02010600030101010101" pitchFamily="2" charset="-122"/>
              </a:defRPr>
            </a:lvl1pPr>
          </a:lstStyle>
          <a:p>
            <a:pPr>
              <a:defRPr/>
            </a:pPr>
            <a:endParaRPr lang="en-US" altLang="zh-CN"/>
          </a:p>
        </p:txBody>
      </p:sp>
      <p:sp>
        <p:nvSpPr>
          <p:cNvPr id="420868" name="Rectangle 4"/>
          <p:cNvSpPr>
            <a:spLocks noGrp="1" noChangeArrowheads="1"/>
          </p:cNvSpPr>
          <p:nvPr>
            <p:ph type="ftr" sz="quarter" idx="2"/>
          </p:nvPr>
        </p:nvSpPr>
        <p:spPr bwMode="auto">
          <a:xfrm>
            <a:off x="0" y="9067800"/>
            <a:ext cx="2971800" cy="477838"/>
          </a:xfrm>
          <a:prstGeom prst="rect">
            <a:avLst/>
          </a:prstGeom>
          <a:noFill/>
          <a:ln w="9525">
            <a:noFill/>
            <a:miter lim="800000"/>
          </a:ln>
          <a:effectLst/>
        </p:spPr>
        <p:txBody>
          <a:bodyPr vert="horz" wrap="square" lIns="91436" tIns="45718" rIns="91436" bIns="45718" numCol="1" anchor="b" anchorCtr="0" compatLnSpc="1"/>
          <a:lstStyle>
            <a:lvl1pPr eaLnBrk="1" hangingPunct="1">
              <a:defRPr sz="1200">
                <a:ea typeface="宋体" panose="02010600030101010101" pitchFamily="2" charset="-122"/>
              </a:defRPr>
            </a:lvl1pPr>
          </a:lstStyle>
          <a:p>
            <a:pPr>
              <a:defRPr/>
            </a:pPr>
            <a:endParaRPr lang="en-US" altLang="zh-CN"/>
          </a:p>
        </p:txBody>
      </p:sp>
      <p:sp>
        <p:nvSpPr>
          <p:cNvPr id="420869" name="Rectangle 5"/>
          <p:cNvSpPr>
            <a:spLocks noGrp="1" noChangeArrowheads="1"/>
          </p:cNvSpPr>
          <p:nvPr>
            <p:ph type="sldNum" sz="quarter" idx="3"/>
          </p:nvPr>
        </p:nvSpPr>
        <p:spPr bwMode="auto">
          <a:xfrm>
            <a:off x="3886200" y="9067800"/>
            <a:ext cx="2971800" cy="477838"/>
          </a:xfrm>
          <a:prstGeom prst="rect">
            <a:avLst/>
          </a:prstGeom>
          <a:noFill/>
          <a:ln w="9525">
            <a:noFill/>
            <a:miter lim="800000"/>
          </a:ln>
          <a:effectLst/>
        </p:spPr>
        <p:txBody>
          <a:bodyPr vert="horz" wrap="square" lIns="91436" tIns="45718" rIns="91436" bIns="45718" numCol="1" anchor="b" anchorCtr="0" compatLnSpc="1"/>
          <a:lstStyle>
            <a:lvl1pPr algn="r" eaLnBrk="1" hangingPunct="1">
              <a:defRPr sz="1200">
                <a:ea typeface="宋体" panose="02010600030101010101" pitchFamily="2" charset="-122"/>
              </a:defRPr>
            </a:lvl1pPr>
          </a:lstStyle>
          <a:p>
            <a:pPr>
              <a:defRPr/>
            </a:pPr>
            <a:fld id="{7620C3C3-F4B5-4762-BB7B-75095CE39B00}"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hdr" sz="quarter"/>
          </p:nvPr>
        </p:nvSpPr>
        <p:spPr bwMode="auto">
          <a:xfrm>
            <a:off x="0" y="0"/>
            <a:ext cx="2971800" cy="477838"/>
          </a:xfrm>
          <a:prstGeom prst="rect">
            <a:avLst/>
          </a:prstGeom>
          <a:noFill/>
          <a:ln w="9525">
            <a:noFill/>
            <a:miter lim="800000"/>
          </a:ln>
          <a:effectLst/>
        </p:spPr>
        <p:txBody>
          <a:bodyPr vert="horz" wrap="none" lIns="91436" tIns="45718" rIns="91436" bIns="45718" numCol="1" anchor="t" anchorCtr="0" compatLnSpc="1"/>
          <a:lstStyle>
            <a:lvl1pPr eaLnBrk="1" hangingPunct="1">
              <a:defRPr sz="1200">
                <a:ea typeface="宋体" panose="02010600030101010101" pitchFamily="2" charset="-122"/>
              </a:defRPr>
            </a:lvl1pPr>
          </a:lstStyle>
          <a:p>
            <a:pPr>
              <a:defRPr/>
            </a:pPr>
            <a:endParaRPr lang="en-US" altLang="zh-CN"/>
          </a:p>
        </p:txBody>
      </p:sp>
      <p:sp>
        <p:nvSpPr>
          <p:cNvPr id="208899" name="Rectangle 3"/>
          <p:cNvSpPr>
            <a:spLocks noGrp="1" noChangeArrowheads="1"/>
          </p:cNvSpPr>
          <p:nvPr>
            <p:ph type="dt" idx="1"/>
          </p:nvPr>
        </p:nvSpPr>
        <p:spPr bwMode="auto">
          <a:xfrm>
            <a:off x="3886200" y="0"/>
            <a:ext cx="2971800" cy="477838"/>
          </a:xfrm>
          <a:prstGeom prst="rect">
            <a:avLst/>
          </a:prstGeom>
          <a:noFill/>
          <a:ln w="9525">
            <a:noFill/>
            <a:miter lim="800000"/>
          </a:ln>
          <a:effectLst/>
        </p:spPr>
        <p:txBody>
          <a:bodyPr vert="horz" wrap="none" lIns="91436" tIns="45718" rIns="91436" bIns="45718" numCol="1" anchor="t" anchorCtr="0" compatLnSpc="1"/>
          <a:lstStyle>
            <a:lvl1pPr algn="r" eaLnBrk="1" hangingPunct="1">
              <a:defRPr sz="1200">
                <a:ea typeface="宋体" panose="02010600030101010101" pitchFamily="2" charset="-122"/>
              </a:defRPr>
            </a:lvl1pPr>
          </a:lstStyle>
          <a:p>
            <a:pPr>
              <a:defRPr/>
            </a:pPr>
            <a:endParaRPr lang="en-US" altLang="zh-CN"/>
          </a:p>
        </p:txBody>
      </p:sp>
      <p:sp>
        <p:nvSpPr>
          <p:cNvPr id="5124" name="Rectangle 4"/>
          <p:cNvSpPr>
            <a:spLocks noGrp="1" noRot="1" noChangeAspect="1" noChangeArrowheads="1" noTextEdit="1"/>
          </p:cNvSpPr>
          <p:nvPr>
            <p:ph type="sldImg" idx="2"/>
          </p:nvPr>
        </p:nvSpPr>
        <p:spPr bwMode="auto">
          <a:xfrm>
            <a:off x="1042988" y="715963"/>
            <a:ext cx="4772025" cy="3579812"/>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208901" name="Rectangle 5"/>
          <p:cNvSpPr>
            <a:spLocks noGrp="1" noChangeArrowheads="1"/>
          </p:cNvSpPr>
          <p:nvPr>
            <p:ph type="body" sz="quarter" idx="3"/>
          </p:nvPr>
        </p:nvSpPr>
        <p:spPr bwMode="auto">
          <a:xfrm>
            <a:off x="914400" y="4533900"/>
            <a:ext cx="5029200" cy="4295775"/>
          </a:xfrm>
          <a:prstGeom prst="rect">
            <a:avLst/>
          </a:prstGeom>
          <a:noFill/>
          <a:ln w="9525">
            <a:noFill/>
            <a:miter lim="800000"/>
          </a:ln>
          <a:effectLst/>
        </p:spPr>
        <p:txBody>
          <a:bodyPr vert="horz" wrap="none" lIns="91436" tIns="45718" rIns="91436" bIns="45718"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08902" name="Rectangle 6"/>
          <p:cNvSpPr>
            <a:spLocks noGrp="1" noChangeArrowheads="1"/>
          </p:cNvSpPr>
          <p:nvPr>
            <p:ph type="ftr" sz="quarter" idx="4"/>
          </p:nvPr>
        </p:nvSpPr>
        <p:spPr bwMode="auto">
          <a:xfrm>
            <a:off x="0" y="9067800"/>
            <a:ext cx="2971800" cy="477838"/>
          </a:xfrm>
          <a:prstGeom prst="rect">
            <a:avLst/>
          </a:prstGeom>
          <a:noFill/>
          <a:ln w="9525">
            <a:noFill/>
            <a:miter lim="800000"/>
          </a:ln>
          <a:effectLst/>
        </p:spPr>
        <p:txBody>
          <a:bodyPr vert="horz" wrap="none" lIns="91436" tIns="45718" rIns="91436" bIns="45718" numCol="1" anchor="b" anchorCtr="0" compatLnSpc="1"/>
          <a:lstStyle>
            <a:lvl1pPr eaLnBrk="1" hangingPunct="1">
              <a:defRPr sz="1200">
                <a:ea typeface="宋体" panose="02010600030101010101" pitchFamily="2" charset="-122"/>
              </a:defRPr>
            </a:lvl1pPr>
          </a:lstStyle>
          <a:p>
            <a:pPr>
              <a:defRPr/>
            </a:pPr>
            <a:endParaRPr lang="en-US" altLang="zh-CN"/>
          </a:p>
        </p:txBody>
      </p:sp>
      <p:sp>
        <p:nvSpPr>
          <p:cNvPr id="208903" name="Rectangle 7"/>
          <p:cNvSpPr>
            <a:spLocks noGrp="1" noChangeArrowheads="1"/>
          </p:cNvSpPr>
          <p:nvPr>
            <p:ph type="sldNum" sz="quarter" idx="5"/>
          </p:nvPr>
        </p:nvSpPr>
        <p:spPr bwMode="auto">
          <a:xfrm>
            <a:off x="3886200" y="9067800"/>
            <a:ext cx="2971800" cy="477838"/>
          </a:xfrm>
          <a:prstGeom prst="rect">
            <a:avLst/>
          </a:prstGeom>
          <a:noFill/>
          <a:ln w="9525">
            <a:noFill/>
            <a:miter lim="800000"/>
          </a:ln>
          <a:effectLst/>
        </p:spPr>
        <p:txBody>
          <a:bodyPr vert="horz" wrap="none" lIns="91436" tIns="45718" rIns="91436" bIns="45718" numCol="1" anchor="b" anchorCtr="0" compatLnSpc="1"/>
          <a:lstStyle>
            <a:lvl1pPr algn="r" eaLnBrk="1" hangingPunct="1">
              <a:defRPr sz="1200">
                <a:ea typeface="宋体" panose="02010600030101010101" pitchFamily="2" charset="-122"/>
              </a:defRPr>
            </a:lvl1pPr>
          </a:lstStyle>
          <a:p>
            <a:pPr>
              <a:defRPr/>
            </a:pPr>
            <a:fld id="{B6542837-4542-4241-BDEF-1AAE38FC17FC}"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6" Type="http://schemas.openxmlformats.org/officeDocument/2006/relationships/hyperlink" Target="http://baike.baidu.com/view/2129.htm" TargetMode="External"/><Relationship Id="rId5" Type="http://schemas.openxmlformats.org/officeDocument/2006/relationships/hyperlink" Target="http://baike.baidu.com/view/463976.htm" TargetMode="External"/><Relationship Id="rId4" Type="http://schemas.openxmlformats.org/officeDocument/2006/relationships/hyperlink" Target="http://baike.baidu.com/view/356.htm" TargetMode="External"/><Relationship Id="rId3" Type="http://schemas.openxmlformats.org/officeDocument/2006/relationships/hyperlink" Target="http://baike.baidu.com/view/446821.htm" TargetMode="Externa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p:sp>
      <p:sp>
        <p:nvSpPr>
          <p:cNvPr id="112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000">
                <a:ea typeface="宋体" panose="02010600030101010101" pitchFamily="2" charset="-122"/>
              </a:rPr>
              <a:t>1829</a:t>
            </a:r>
            <a:r>
              <a:rPr lang="zh-CN" altLang="en-US" sz="1000">
                <a:ea typeface="宋体" panose="02010600030101010101" pitchFamily="2" charset="-122"/>
              </a:rPr>
              <a:t>年，中学学年结束后，伽罗瓦刚满</a:t>
            </a:r>
            <a:r>
              <a:rPr lang="en-US" altLang="zh-CN" sz="1000">
                <a:ea typeface="宋体" panose="02010600030101010101" pitchFamily="2" charset="-122"/>
              </a:rPr>
              <a:t>18</a:t>
            </a:r>
            <a:r>
              <a:rPr lang="zh-CN" altLang="en-US" sz="1000">
                <a:ea typeface="宋体" panose="02010600030101010101" pitchFamily="2" charset="-122"/>
              </a:rPr>
              <a:t>岁，他在报考巴黎综合技术学校时，由于在口试中主考的教授</a:t>
            </a:r>
            <a:r>
              <a:rPr lang="zh-CN" altLang="en-US" sz="1000">
                <a:ea typeface="宋体" panose="02010600030101010101" pitchFamily="2" charset="-122"/>
                <a:hlinkClick r:id="rId3"/>
              </a:rPr>
              <a:t>比内</a:t>
            </a:r>
            <a:r>
              <a:rPr lang="zh-CN" altLang="en-US" sz="1000">
                <a:ea typeface="宋体" panose="02010600030101010101" pitchFamily="2" charset="-122"/>
              </a:rPr>
              <a:t>和勒费布雷</a:t>
            </a:r>
            <a:r>
              <a:rPr lang="en-US" altLang="zh-CN" sz="1000">
                <a:ea typeface="宋体" panose="02010600030101010101" pitchFamily="2" charset="-122"/>
              </a:rPr>
              <a:t>·</a:t>
            </a:r>
            <a:r>
              <a:rPr lang="zh-CN" altLang="en-US" sz="1000">
                <a:ea typeface="宋体" panose="02010600030101010101" pitchFamily="2" charset="-122"/>
              </a:rPr>
              <a:t>德</a:t>
            </a:r>
            <a:r>
              <a:rPr lang="en-US" altLang="zh-CN" sz="1000">
                <a:ea typeface="宋体" panose="02010600030101010101" pitchFamily="2" charset="-122"/>
              </a:rPr>
              <a:t>·</a:t>
            </a:r>
            <a:r>
              <a:rPr lang="zh-CN" altLang="en-US" sz="1000">
                <a:ea typeface="宋体" panose="02010600030101010101" pitchFamily="2" charset="-122"/>
              </a:rPr>
              <a:t>富尔西对伽罗华阐述的见解不理解，居然嘲笑他。伽罗华在提及这次考试时，曾写道，他不得不听“主考人的狂笑声”。据说“由于被狂笑声所激怒”，他把黑板擦布扔到主考人头上，或是因为他拒绝回答有关关于</a:t>
            </a:r>
            <a:r>
              <a:rPr lang="zh-CN" altLang="en-US" sz="1000">
                <a:ea typeface="宋体" panose="02010600030101010101" pitchFamily="2" charset="-122"/>
                <a:hlinkClick r:id="rId4"/>
              </a:rPr>
              <a:t>对数</a:t>
            </a:r>
            <a:r>
              <a:rPr lang="zh-CN" altLang="en-US" sz="1000">
                <a:ea typeface="宋体" panose="02010600030101010101" pitchFamily="2" charset="-122"/>
              </a:rPr>
              <a:t>这样的过于简单的问题，所以再次遭到落选，伽罗华仍然是一个非正式的预备生。 </a:t>
            </a:r>
            <a:endParaRPr lang="zh-CN" altLang="en-US" sz="1000">
              <a:ea typeface="宋体" panose="02010600030101010101" pitchFamily="2" charset="-122"/>
            </a:endParaRPr>
          </a:p>
          <a:p>
            <a:r>
              <a:rPr lang="zh-CN" altLang="en-US" sz="1000">
                <a:ea typeface="宋体" panose="02010600030101010101" pitchFamily="2" charset="-122"/>
              </a:rPr>
              <a:t>伽罗华第一次交到法国科学院的手稿被数学家柯西遗失。第二份手稿原来交给科学院常任秘书傅立叶，傅立叶收到手稿后不久就去世了，因而文章也被遗失了。这些著作的某些抄本落到数学杂志</a:t>
            </a:r>
            <a:r>
              <a:rPr lang="en-US" altLang="zh-CN" sz="1000">
                <a:ea typeface="宋体" panose="02010600030101010101" pitchFamily="2" charset="-122"/>
              </a:rPr>
              <a:t>《</a:t>
            </a:r>
            <a:r>
              <a:rPr lang="zh-CN" altLang="en-US" sz="1000">
                <a:ea typeface="宋体" panose="02010600030101010101" pitchFamily="2" charset="-122"/>
              </a:rPr>
              <a:t>费律萨克男爵通报</a:t>
            </a:r>
            <a:r>
              <a:rPr lang="en-US" altLang="zh-CN" sz="1000">
                <a:ea typeface="宋体" panose="02010600030101010101" pitchFamily="2" charset="-122"/>
              </a:rPr>
              <a:t>》</a:t>
            </a:r>
            <a:r>
              <a:rPr lang="zh-CN" altLang="en-US" sz="1000">
                <a:ea typeface="宋体" panose="02010600030101010101" pitchFamily="2" charset="-122"/>
              </a:rPr>
              <a:t>的杂志社手里，并在</a:t>
            </a:r>
            <a:r>
              <a:rPr lang="en-US" altLang="zh-CN" sz="1000">
                <a:ea typeface="宋体" panose="02010600030101010101" pitchFamily="2" charset="-122"/>
              </a:rPr>
              <a:t>1830</a:t>
            </a:r>
            <a:r>
              <a:rPr lang="zh-CN" altLang="en-US" sz="1000">
                <a:ea typeface="宋体" panose="02010600030101010101" pitchFamily="2" charset="-122"/>
              </a:rPr>
              <a:t>年的</a:t>
            </a:r>
            <a:r>
              <a:rPr lang="en-US" altLang="zh-CN" sz="1000">
                <a:ea typeface="宋体" panose="02010600030101010101" pitchFamily="2" charset="-122"/>
              </a:rPr>
              <a:t>4</a:t>
            </a:r>
            <a:r>
              <a:rPr lang="zh-CN" altLang="en-US" sz="1000">
                <a:ea typeface="宋体" panose="02010600030101010101" pitchFamily="2" charset="-122"/>
              </a:rPr>
              <a:t>月号和</a:t>
            </a:r>
            <a:r>
              <a:rPr lang="en-US" altLang="zh-CN" sz="1000">
                <a:ea typeface="宋体" panose="02010600030101010101" pitchFamily="2" charset="-122"/>
              </a:rPr>
              <a:t>6</a:t>
            </a:r>
            <a:r>
              <a:rPr lang="zh-CN" altLang="en-US" sz="1000">
                <a:ea typeface="宋体" panose="02010600030101010101" pitchFamily="2" charset="-122"/>
              </a:rPr>
              <a:t>月号上把它刊载了出来。第三次他的手稿由数学家柏松审查，但由于他的内容太过高深，柏松的评语是：完全不能理解。 </a:t>
            </a:r>
            <a:endParaRPr lang="zh-CN" altLang="en-US" sz="1000">
              <a:ea typeface="宋体" panose="02010600030101010101" pitchFamily="2" charset="-122"/>
            </a:endParaRPr>
          </a:p>
          <a:p>
            <a:r>
              <a:rPr lang="zh-CN" altLang="en-US" sz="1000">
                <a:ea typeface="宋体" panose="02010600030101010101" pitchFamily="2" charset="-122"/>
              </a:rPr>
              <a:t>斯蒂芬妮</a:t>
            </a:r>
            <a:r>
              <a:rPr lang="en-US" altLang="zh-CN" sz="1000">
                <a:ea typeface="宋体" panose="02010600030101010101" pitchFamily="2" charset="-122"/>
              </a:rPr>
              <a:t>·</a:t>
            </a:r>
            <a:r>
              <a:rPr lang="zh-CN" altLang="en-US" sz="1000">
                <a:ea typeface="宋体" panose="02010600030101010101" pitchFamily="2" charset="-122"/>
              </a:rPr>
              <a:t>波特林</a:t>
            </a:r>
            <a:r>
              <a:rPr lang="en-US" altLang="zh-CN" sz="1000">
                <a:ea typeface="宋体" panose="02010600030101010101" pitchFamily="2" charset="-122"/>
              </a:rPr>
              <a:t>·</a:t>
            </a:r>
            <a:r>
              <a:rPr lang="zh-CN" altLang="en-US" sz="1000">
                <a:ea typeface="宋体" panose="02010600030101010101" pitchFamily="2" charset="-122"/>
              </a:rPr>
              <a:t>杜</a:t>
            </a:r>
            <a:r>
              <a:rPr lang="en-US" altLang="zh-CN" sz="1000">
                <a:ea typeface="宋体" panose="02010600030101010101" pitchFamily="2" charset="-122"/>
              </a:rPr>
              <a:t>·</a:t>
            </a:r>
            <a:r>
              <a:rPr lang="zh-CN" altLang="en-US" sz="1000">
                <a:ea typeface="宋体" panose="02010600030101010101" pitchFamily="2" charset="-122"/>
              </a:rPr>
              <a:t>莫特尔，伽罗瓦遭到求爱遭到拒绝后，说了些冒犯她的话，后与其父与未婚夫决斗，伽罗华在生活中受到巨大打击，论文三次被拒，挚爱的父亲自杀，未能考入综合工艺学院，年轻的充满激情的心被心上人撕碎，如此巨大的压力下，决斗仅仅是他自杀的一种方式， </a:t>
            </a:r>
            <a:endParaRPr lang="zh-CN" altLang="en-US" sz="1000">
              <a:ea typeface="宋体" panose="02010600030101010101" pitchFamily="2" charset="-122"/>
            </a:endParaRPr>
          </a:p>
          <a:p>
            <a:r>
              <a:rPr lang="zh-CN" altLang="en-US" sz="1000">
                <a:ea typeface="宋体" panose="02010600030101010101" pitchFamily="2" charset="-122"/>
              </a:rPr>
              <a:t>死之前，他对在他身边哭泣的弟弟说：“不要哭，我需要足够的勇气在</a:t>
            </a:r>
            <a:r>
              <a:rPr lang="en-US" altLang="zh-CN" sz="1000">
                <a:ea typeface="宋体" panose="02010600030101010101" pitchFamily="2" charset="-122"/>
              </a:rPr>
              <a:t>20</a:t>
            </a:r>
            <a:r>
              <a:rPr lang="zh-CN" altLang="en-US" sz="1000">
                <a:ea typeface="宋体" panose="02010600030101010101" pitchFamily="2" charset="-122"/>
              </a:rPr>
              <a:t>岁的时候死去”。 </a:t>
            </a:r>
            <a:endParaRPr lang="zh-CN" altLang="en-US" sz="1000">
              <a:ea typeface="宋体" panose="02010600030101010101" pitchFamily="2" charset="-122"/>
            </a:endParaRPr>
          </a:p>
          <a:p>
            <a:r>
              <a:rPr lang="zh-CN" altLang="en-US" sz="1000">
                <a:ea typeface="宋体" panose="02010600030101010101" pitchFamily="2" charset="-122"/>
              </a:rPr>
              <a:t>决斗的前一晚，他用了一整夜的时间在纸上写下他的研究成果。他不时的中断，在纸边空白处写上“我没有时间，我没有时间”，然后又接着写下一个极其潦草的大纲。 </a:t>
            </a:r>
            <a:endParaRPr lang="zh-CN" altLang="en-US" sz="1000">
              <a:ea typeface="宋体" panose="02010600030101010101" pitchFamily="2" charset="-122"/>
            </a:endParaRPr>
          </a:p>
          <a:p>
            <a:r>
              <a:rPr lang="zh-CN" altLang="en-US" sz="1000">
                <a:ea typeface="宋体" panose="02010600030101010101" pitchFamily="2" charset="-122"/>
              </a:rPr>
              <a:t>他在给朋友舍瓦利叶的信中说：“我在分析方面做出了一些新发现。有些是关于方程论的；有些是关于</a:t>
            </a:r>
            <a:r>
              <a:rPr lang="zh-CN" altLang="en-US" sz="1000">
                <a:ea typeface="宋体" panose="02010600030101010101" pitchFamily="2" charset="-122"/>
                <a:hlinkClick r:id="rId5"/>
              </a:rPr>
              <a:t>整函数</a:t>
            </a:r>
            <a:r>
              <a:rPr lang="zh-CN" altLang="en-US" sz="1000">
                <a:ea typeface="宋体" panose="02010600030101010101" pitchFamily="2" charset="-122"/>
              </a:rPr>
              <a:t>的</a:t>
            </a:r>
            <a:r>
              <a:rPr lang="en-US" altLang="zh-CN" sz="1000">
                <a:ea typeface="宋体" panose="02010600030101010101" pitchFamily="2" charset="-122"/>
              </a:rPr>
              <a:t>……</a:t>
            </a:r>
            <a:r>
              <a:rPr lang="zh-CN" altLang="en-US" sz="1000">
                <a:ea typeface="宋体" panose="02010600030101010101" pitchFamily="2" charset="-122"/>
              </a:rPr>
              <a:t>。公开请求雅可比或</a:t>
            </a:r>
            <a:r>
              <a:rPr lang="zh-CN" altLang="en-US" sz="1000">
                <a:ea typeface="宋体" panose="02010600030101010101" pitchFamily="2" charset="-122"/>
                <a:hlinkClick r:id="rId6"/>
              </a:rPr>
              <a:t>高斯</a:t>
            </a:r>
            <a:r>
              <a:rPr lang="zh-CN" altLang="en-US" sz="1000">
                <a:ea typeface="宋体" panose="02010600030101010101" pitchFamily="2" charset="-122"/>
              </a:rPr>
              <a:t>，不是对这些定理的正确性，而是对这些定理的重要性发表意见。我希望将来有人发现，这些对于消除所有有关的混乱是有益的。” </a:t>
            </a:r>
            <a:endParaRPr lang="zh-CN" altLang="en-US" sz="1000">
              <a:ea typeface="宋体" panose="02010600030101010101" pitchFamily="2" charset="-122"/>
            </a:endParaRPr>
          </a:p>
          <a:p>
            <a:r>
              <a:rPr lang="zh-CN" altLang="en-US" sz="1000">
                <a:ea typeface="宋体" panose="02010600030101010101" pitchFamily="2" charset="-122"/>
              </a:rPr>
              <a:t>阿贝尔死于贫穷，伽罗华则死于愚蠢 </a:t>
            </a:r>
            <a:endParaRPr lang="zh-CN" altLang="en-US" sz="100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a:lstStyle/>
          <a:p>
            <a:pPr marL="742950" lvl="1" indent="-285750" eaLnBrk="1" hangingPunct="1">
              <a:spcBef>
                <a:spcPct val="20000"/>
              </a:spcBef>
              <a:buClr>
                <a:srgbClr val="008000"/>
              </a:buClr>
              <a:buSzPct val="55000"/>
              <a:buFont typeface="Wingdings" panose="05000000000000000000" pitchFamily="2" charset="2"/>
              <a:buChar char="n"/>
              <a:defRPr/>
            </a:pPr>
            <a:r>
              <a:rPr kumimoji="1" lang="en-US" altLang="zh-CN" sz="2800" b="1" kern="0" dirty="0">
                <a:solidFill>
                  <a:srgbClr val="000000"/>
                </a:solidFill>
                <a:latin typeface="Tahoma" panose="020B0604030504040204"/>
                <a:ea typeface="黑体" panose="02010609060101010101" pitchFamily="49" charset="-122"/>
              </a:rPr>
              <a:t>Cauchy(1845)-</a:t>
            </a:r>
            <a:r>
              <a:rPr kumimoji="1" lang="en-US" altLang="zh-CN" sz="2800" b="1" kern="0" dirty="0" err="1">
                <a:solidFill>
                  <a:srgbClr val="000000"/>
                </a:solidFill>
                <a:latin typeface="Tahoma" panose="020B0604030504040204"/>
                <a:ea typeface="黑体" panose="02010609060101010101" pitchFamily="49" charset="-122"/>
              </a:rPr>
              <a:t>Frobenius</a:t>
            </a:r>
            <a:r>
              <a:rPr kumimoji="1" lang="en-US" altLang="zh-CN" sz="2800" b="1" kern="0" dirty="0">
                <a:solidFill>
                  <a:srgbClr val="000000"/>
                </a:solidFill>
                <a:latin typeface="Tahoma" panose="020B0604030504040204"/>
                <a:ea typeface="黑体" panose="02010609060101010101" pitchFamily="49" charset="-122"/>
              </a:rPr>
              <a:t>(1887) lemma </a:t>
            </a:r>
            <a:endParaRPr kumimoji="1" lang="en-US" altLang="zh-CN" sz="2800" b="1" kern="0" dirty="0">
              <a:solidFill>
                <a:srgbClr val="000000"/>
              </a:solidFill>
              <a:latin typeface="Tahoma" panose="020B0604030504040204"/>
              <a:ea typeface="黑体" panose="02010609060101010101" pitchFamily="49" charset="-122"/>
            </a:endParaRPr>
          </a:p>
          <a:p>
            <a:pPr marL="742950" lvl="1" indent="-285750" eaLnBrk="1" hangingPunct="1">
              <a:spcBef>
                <a:spcPct val="20000"/>
              </a:spcBef>
              <a:buClr>
                <a:srgbClr val="008000"/>
              </a:buClr>
              <a:buSzPct val="55000"/>
              <a:buFont typeface="Wingdings" panose="05000000000000000000" pitchFamily="2" charset="2"/>
              <a:buChar char="n"/>
              <a:defRPr/>
            </a:pPr>
            <a:r>
              <a:rPr kumimoji="1" lang="en-US" altLang="zh-CN" sz="2800" b="1" kern="0" dirty="0">
                <a:solidFill>
                  <a:srgbClr val="000000"/>
                </a:solidFill>
                <a:latin typeface="Tahoma" panose="020B0604030504040204"/>
                <a:ea typeface="黑体" panose="02010609060101010101" pitchFamily="49" charset="-122"/>
              </a:rPr>
              <a:t>Orbit-counting theorem</a:t>
            </a:r>
            <a:endParaRPr kumimoji="1" lang="en-US" altLang="zh-CN" sz="2800" b="1" kern="0" dirty="0">
              <a:solidFill>
                <a:srgbClr val="000000"/>
              </a:solidFill>
              <a:latin typeface="Tahoma" panose="020B0604030504040204"/>
              <a:ea typeface="黑体" panose="02010609060101010101" pitchFamily="49" charset="-122"/>
            </a:endParaRPr>
          </a:p>
          <a:p>
            <a:pPr marL="742950" lvl="1" indent="-285750" eaLnBrk="1" hangingPunct="1">
              <a:spcBef>
                <a:spcPct val="20000"/>
              </a:spcBef>
              <a:buClr>
                <a:srgbClr val="008000"/>
              </a:buClr>
              <a:buSzPct val="55000"/>
              <a:buFont typeface="Wingdings" panose="05000000000000000000" pitchFamily="2" charset="2"/>
              <a:buChar char="n"/>
              <a:defRPr/>
            </a:pPr>
            <a:r>
              <a:rPr kumimoji="1" lang="en-US" altLang="zh-CN" sz="2800" b="1" kern="0" dirty="0">
                <a:solidFill>
                  <a:srgbClr val="000000"/>
                </a:solidFill>
                <a:latin typeface="Tahoma" panose="020B0604030504040204"/>
                <a:ea typeface="黑体" panose="02010609060101010101" pitchFamily="49" charset="-122"/>
              </a:rPr>
              <a:t>The result is not due to Burnside himself, who merely quotes it in his book 'On the Theory of Groups of Finite Order', attributing it instead to </a:t>
            </a:r>
            <a:r>
              <a:rPr kumimoji="1" lang="en-US" altLang="zh-CN" sz="2800" b="1" kern="0" dirty="0" err="1">
                <a:solidFill>
                  <a:srgbClr val="000000"/>
                </a:solidFill>
                <a:latin typeface="Tahoma" panose="020B0604030504040204"/>
                <a:ea typeface="黑体" panose="02010609060101010101" pitchFamily="49" charset="-122"/>
              </a:rPr>
              <a:t>Frobenius</a:t>
            </a:r>
            <a:r>
              <a:rPr kumimoji="1" lang="en-US" altLang="zh-CN" sz="2800" b="1" kern="0" dirty="0">
                <a:solidFill>
                  <a:srgbClr val="000000"/>
                </a:solidFill>
                <a:latin typeface="Tahoma" panose="020B0604030504040204"/>
                <a:ea typeface="黑体" panose="02010609060101010101" pitchFamily="49" charset="-122"/>
              </a:rPr>
              <a:t>(1887).</a:t>
            </a:r>
            <a:endParaRPr kumimoji="1" lang="en-US" altLang="zh-CN" sz="2800" b="1" kern="0" dirty="0">
              <a:solidFill>
                <a:srgbClr val="000000"/>
              </a:solidFill>
              <a:latin typeface="Tahoma" panose="020B0604030504040204"/>
              <a:ea typeface="黑体" panose="02010609060101010101" pitchFamily="49" charset="-122"/>
            </a:endParaRPr>
          </a:p>
          <a:p>
            <a:pPr>
              <a:defRPr/>
            </a:pPr>
            <a:endParaRPr lang="zh-CN" altLang="en-US" dirty="0"/>
          </a:p>
        </p:txBody>
      </p:sp>
      <p:sp>
        <p:nvSpPr>
          <p:cNvPr id="512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0B6B916C-7F1F-4CB2-8885-311313D69869}" type="slidenum">
              <a:rPr lang="en-US" altLang="zh-CN" sz="1200" smtClean="0">
                <a:ea typeface="宋体" panose="02010600030101010101" pitchFamily="2" charset="-122"/>
              </a:rPr>
            </a:fld>
            <a:endParaRPr lang="en-US" altLang="zh-CN" sz="120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a:lstStyle/>
          <a:p>
            <a:pPr>
              <a:defRPr/>
            </a:pPr>
            <a:r>
              <a:rPr lang="en-US" altLang="zh-CN" sz="3600" dirty="0">
                <a:latin typeface="+mn-ea"/>
                <a:ea typeface="+mn-ea"/>
              </a:rPr>
              <a:t>Redfield-</a:t>
            </a:r>
            <a:r>
              <a:rPr lang="en-US" altLang="zh-CN" sz="3600" dirty="0" err="1">
                <a:latin typeface="+mn-ea"/>
                <a:ea typeface="+mn-ea"/>
              </a:rPr>
              <a:t>Polya</a:t>
            </a:r>
            <a:r>
              <a:rPr lang="en-US" altLang="zh-CN" sz="3600" dirty="0">
                <a:latin typeface="+mn-ea"/>
                <a:ea typeface="+mn-ea"/>
              </a:rPr>
              <a:t> </a:t>
            </a:r>
            <a:r>
              <a:rPr lang="zh-CN" altLang="en-US" sz="3600" dirty="0">
                <a:latin typeface="+mn-ea"/>
                <a:ea typeface="+mn-ea"/>
              </a:rPr>
              <a:t>定理是组合数学理论中最重要的定理之一．自从 </a:t>
            </a:r>
            <a:r>
              <a:rPr lang="en-US" altLang="zh-CN" sz="3600" dirty="0">
                <a:latin typeface="+mn-ea"/>
                <a:ea typeface="+mn-ea"/>
              </a:rPr>
              <a:t>1927 </a:t>
            </a:r>
            <a:r>
              <a:rPr lang="zh-CN" altLang="en-US" sz="3600" dirty="0">
                <a:latin typeface="+mn-ea"/>
                <a:ea typeface="+mn-ea"/>
              </a:rPr>
              <a:t>年 </a:t>
            </a:r>
            <a:r>
              <a:rPr lang="en-US" altLang="zh-CN" sz="3600" dirty="0">
                <a:latin typeface="+mn-ea"/>
                <a:ea typeface="+mn-ea"/>
              </a:rPr>
              <a:t>Redfield </a:t>
            </a:r>
            <a:r>
              <a:rPr lang="zh-CN" altLang="en-US" sz="3600" dirty="0">
                <a:latin typeface="+mn-ea"/>
                <a:ea typeface="+mn-ea"/>
              </a:rPr>
              <a:t>首次运用 </a:t>
            </a:r>
            <a:r>
              <a:rPr lang="en-US" altLang="zh-CN" sz="3600" dirty="0">
                <a:latin typeface="+mn-ea"/>
                <a:ea typeface="+mn-ea"/>
              </a:rPr>
              <a:t>group reduction function </a:t>
            </a:r>
            <a:r>
              <a:rPr lang="zh-CN" altLang="en-US" sz="3600" dirty="0">
                <a:latin typeface="+mn-ea"/>
                <a:ea typeface="+mn-ea"/>
              </a:rPr>
              <a:t>概念，现在称之为群的循环指标（</a:t>
            </a:r>
            <a:r>
              <a:rPr lang="en-US" altLang="zh-CN" sz="3600" dirty="0">
                <a:latin typeface="+mn-ea"/>
                <a:ea typeface="+mn-ea"/>
              </a:rPr>
              <a:t>circle index of a group</a:t>
            </a:r>
            <a:r>
              <a:rPr lang="zh-CN" altLang="en-US" sz="3600" dirty="0">
                <a:latin typeface="+mn-ea"/>
                <a:ea typeface="+mn-ea"/>
              </a:rPr>
              <a:t>），至今 </a:t>
            </a:r>
            <a:r>
              <a:rPr lang="en-US" altLang="zh-CN" sz="3600" dirty="0">
                <a:latin typeface="+mn-ea"/>
                <a:ea typeface="+mn-ea"/>
              </a:rPr>
              <a:t>80 </a:t>
            </a:r>
            <a:r>
              <a:rPr lang="zh-CN" altLang="en-US" sz="3600" dirty="0">
                <a:latin typeface="+mn-ea"/>
                <a:ea typeface="+mn-ea"/>
              </a:rPr>
              <a:t>多年来，它在许多实际计数问题上得到了广泛的应用，它以置换群为理论基础，与生成函数有机地结合在一起</a:t>
            </a:r>
            <a:r>
              <a:rPr lang="en-US" altLang="zh-CN" sz="3600" dirty="0">
                <a:latin typeface="+mn-ea"/>
                <a:ea typeface="+mn-ea"/>
              </a:rPr>
              <a:t>,</a:t>
            </a:r>
            <a:r>
              <a:rPr lang="zh-CN" altLang="en-US" sz="3600" dirty="0">
                <a:latin typeface="+mn-ea"/>
                <a:ea typeface="+mn-ea"/>
              </a:rPr>
              <a:t>揭示了一类具有组合意义的计数的规律性．</a:t>
            </a:r>
            <a:endParaRPr lang="zh-CN" altLang="en-US" sz="3600" dirty="0">
              <a:latin typeface="+mn-ea"/>
              <a:ea typeface="+mn-ea"/>
            </a:endParaRPr>
          </a:p>
          <a:p>
            <a:pPr>
              <a:defRPr/>
            </a:pPr>
            <a:r>
              <a:rPr lang="zh-CN" altLang="en-US" sz="3600" dirty="0">
                <a:latin typeface="+mn-ea"/>
                <a:ea typeface="+mn-ea"/>
              </a:rPr>
              <a:t>抽象地说，在一集合内，定义了一个等价关系，人们往往关心由这个等价关系所决定的等价类的数目，</a:t>
            </a:r>
            <a:r>
              <a:rPr lang="en-US" altLang="zh-CN" sz="3600" dirty="0" err="1">
                <a:latin typeface="+mn-ea"/>
                <a:ea typeface="+mn-ea"/>
              </a:rPr>
              <a:t>Refield-Polya</a:t>
            </a:r>
            <a:r>
              <a:rPr lang="en-US" altLang="zh-CN" sz="3600" dirty="0">
                <a:latin typeface="+mn-ea"/>
                <a:ea typeface="+mn-ea"/>
              </a:rPr>
              <a:t> </a:t>
            </a:r>
            <a:r>
              <a:rPr lang="zh-CN" altLang="en-US" sz="3600" dirty="0">
                <a:latin typeface="+mn-ea"/>
                <a:ea typeface="+mn-ea"/>
              </a:rPr>
              <a:t>理论就是为解决这类问题而发展起来的复杂计数理论．</a:t>
            </a:r>
            <a:endParaRPr lang="zh-CN" altLang="en-US" sz="3600" dirty="0">
              <a:latin typeface="+mn-ea"/>
              <a:ea typeface="+mn-ea"/>
            </a:endParaRPr>
          </a:p>
          <a:p>
            <a:pPr>
              <a:defRPr/>
            </a:pPr>
            <a:endParaRPr lang="zh-CN" altLang="en-US" dirty="0"/>
          </a:p>
        </p:txBody>
      </p:sp>
      <p:sp>
        <p:nvSpPr>
          <p:cNvPr id="7168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3D9AD021-0496-4B5D-96CF-518FC6EED1E0}" type="slidenum">
              <a:rPr lang="en-US" altLang="zh-CN" sz="1200" smtClean="0">
                <a:ea typeface="宋体" panose="02010600030101010101" pitchFamily="2" charset="-122"/>
              </a:rPr>
            </a:fld>
            <a:endParaRPr lang="en-US" altLang="zh-CN" sz="120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1026"/>
          <p:cNvGrpSpPr/>
          <p:nvPr/>
        </p:nvGrpSpPr>
        <p:grpSpPr bwMode="auto">
          <a:xfrm>
            <a:off x="0" y="2438400"/>
            <a:ext cx="9009063" cy="1052513"/>
            <a:chOff x="0" y="1536"/>
            <a:chExt cx="5675" cy="663"/>
          </a:xfrm>
        </p:grpSpPr>
        <p:grpSp>
          <p:nvGrpSpPr>
            <p:cNvPr id="5" name="Group 1027"/>
            <p:cNvGrpSpPr/>
            <p:nvPr/>
          </p:nvGrpSpPr>
          <p:grpSpPr bwMode="auto">
            <a:xfrm>
              <a:off x="185" y="1604"/>
              <a:ext cx="449" cy="299"/>
              <a:chOff x="720" y="336"/>
              <a:chExt cx="624" cy="432"/>
            </a:xfrm>
          </p:grpSpPr>
          <p:sp>
            <p:nvSpPr>
              <p:cNvPr id="12" name="Rectangle 1028"/>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1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grpSp>
        <p:grpSp>
          <p:nvGrpSpPr>
            <p:cNvPr id="6" name="Group 1030"/>
            <p:cNvGrpSpPr/>
            <p:nvPr/>
          </p:nvGrpSpPr>
          <p:grpSpPr bwMode="auto">
            <a:xfrm>
              <a:off x="263" y="1870"/>
              <a:ext cx="466" cy="299"/>
              <a:chOff x="912" y="2640"/>
              <a:chExt cx="672" cy="432"/>
            </a:xfrm>
          </p:grpSpPr>
          <p:sp>
            <p:nvSpPr>
              <p:cNvPr id="10" name="Rectangle 1031"/>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1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grpSp>
        <p:sp>
          <p:nvSpPr>
            <p:cNvPr id="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8" name="Rectangle 1034"/>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grpSp>
      <p:sp>
        <p:nvSpPr>
          <p:cNvPr id="3424268" name="Rectangle 1036"/>
          <p:cNvSpPr>
            <a:spLocks noGrp="1" noChangeArrowheads="1"/>
          </p:cNvSpPr>
          <p:nvPr>
            <p:ph type="ctrTitle"/>
          </p:nvPr>
        </p:nvSpPr>
        <p:spPr>
          <a:xfrm>
            <a:off x="990600" y="1828800"/>
            <a:ext cx="7772400" cy="1143000"/>
          </a:xfrm>
        </p:spPr>
        <p:txBody>
          <a:bodyPr/>
          <a:lstStyle>
            <a:lvl1pPr>
              <a:defRPr/>
            </a:lvl1pPr>
          </a:lstStyle>
          <a:p>
            <a:r>
              <a:rPr lang="zh-CN" altLang="en-US"/>
              <a:t>单击此处编辑母版标题样式</a:t>
            </a:r>
            <a:endParaRPr lang="zh-CN" altLang="en-US"/>
          </a:p>
        </p:txBody>
      </p:sp>
      <p:sp>
        <p:nvSpPr>
          <p:cNvPr id="3424269" name="Rectangle 1037"/>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14" name="Rectangle 1038"/>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fld id="{CF34624E-B90D-4218-A7D1-5F0297B449F9}" type="datetime1">
              <a:rPr lang="zh-CN" altLang="en-US"/>
            </a:fld>
            <a:endParaRPr lang="en-US" altLang="zh-CN"/>
          </a:p>
        </p:txBody>
      </p:sp>
      <p:sp>
        <p:nvSpPr>
          <p:cNvPr id="15" name="Rectangle 1039"/>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040"/>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F8EFD98F-0338-4221-ABC5-952A826CBDD1}"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9142A866-C42D-478F-B7C8-10E62727588E}"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8B68C61D-6ED7-4BEF-856E-9FE0233A575B}"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45313" y="0"/>
            <a:ext cx="1943100" cy="574357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16013" y="0"/>
            <a:ext cx="5676900" cy="574357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8786EEC5-01A8-4A7B-B67A-B9A34723E747}"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02AEAF5D-6F84-49DC-95E1-F48B3C88C1A3}"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258888" y="0"/>
            <a:ext cx="7273925"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11160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5078413" y="1628775"/>
            <a:ext cx="3810000" cy="1981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p:nvPr>
        </p:nvSpPr>
        <p:spPr>
          <a:xfrm>
            <a:off x="5078413" y="3762375"/>
            <a:ext cx="3810000" cy="1981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11"/>
          <p:cNvSpPr>
            <a:spLocks noGrp="1" noChangeArrowheads="1"/>
          </p:cNvSpPr>
          <p:nvPr>
            <p:ph type="dt" sz="half" idx="10"/>
          </p:nvPr>
        </p:nvSpPr>
        <p:spPr/>
        <p:txBody>
          <a:bodyPr/>
          <a:lstStyle>
            <a:lvl1pPr>
              <a:defRPr/>
            </a:lvl1pPr>
          </a:lstStyle>
          <a:p>
            <a:pPr>
              <a:defRPr/>
            </a:pPr>
            <a:fld id="{F14D1DAA-B335-495E-85BB-672F9200F454}" type="datetime1">
              <a:rPr lang="zh-CN" altLang="en-US"/>
            </a:fld>
            <a:endParaRPr lang="en-US" altLang="zh-CN"/>
          </a:p>
        </p:txBody>
      </p:sp>
      <p:sp>
        <p:nvSpPr>
          <p:cNvPr id="7" name="Rectangle 12"/>
          <p:cNvSpPr>
            <a:spLocks noGrp="1" noChangeArrowheads="1"/>
          </p:cNvSpPr>
          <p:nvPr>
            <p:ph type="ftr" sz="quarter" idx="11"/>
          </p:nvPr>
        </p:nvSpPr>
        <p:spPr/>
        <p:txBody>
          <a:bodyPr/>
          <a:lstStyle>
            <a:lvl1pPr>
              <a:defRPr/>
            </a:lvl1pPr>
          </a:lstStyle>
          <a:p>
            <a:pPr>
              <a:defRPr/>
            </a:pPr>
            <a:endParaRPr lang="en-US" altLang="zh-CN"/>
          </a:p>
        </p:txBody>
      </p:sp>
      <p:sp>
        <p:nvSpPr>
          <p:cNvPr id="8" name="Rectangle 13"/>
          <p:cNvSpPr>
            <a:spLocks noGrp="1" noChangeArrowheads="1"/>
          </p:cNvSpPr>
          <p:nvPr>
            <p:ph type="sldNum" sz="quarter" idx="12"/>
          </p:nvPr>
        </p:nvSpPr>
        <p:spPr/>
        <p:txBody>
          <a:bodyPr/>
          <a:lstStyle>
            <a:lvl1pPr>
              <a:defRPr/>
            </a:lvl1pPr>
          </a:lstStyle>
          <a:p>
            <a:pPr>
              <a:defRPr/>
            </a:pPr>
            <a:fld id="{EA9C624A-A4FB-4AD3-87AB-E10C0178D0D7}"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58888" y="0"/>
            <a:ext cx="7273925"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11160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78413" y="1628775"/>
            <a:ext cx="381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81166E8C-8D1B-4FF5-B68F-C39BA7C9218D}"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B871C9D2-6CAD-4C4E-B2F3-CAF09706085B}"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Oval 2"/>
          <p:cNvSpPr>
            <a:spLocks noChangeArrowheads="1"/>
          </p:cNvSpPr>
          <p:nvPr/>
        </p:nvSpPr>
        <p:spPr bwMode="auto">
          <a:xfrm>
            <a:off x="152400" y="381000"/>
            <a:ext cx="1752600" cy="1752600"/>
          </a:xfrm>
          <a:prstGeom prst="ellipse">
            <a:avLst/>
          </a:prstGeom>
          <a:solidFill>
            <a:schemeClr val="bg1"/>
          </a:solidFill>
          <a:ln>
            <a:noFill/>
          </a:ln>
          <a:extLst>
            <a:ext uri="{91240B29-F687-4F45-9708-019B960494DF}">
              <a14:hiddenLine xmlns:a14="http://schemas.microsoft.com/office/drawing/2010/main" w="38100">
                <a:solidFill>
                  <a:srgbClr val="000000"/>
                </a:solidFill>
                <a:rou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5" name="Rectangle 5"/>
          <p:cNvSpPr>
            <a:spLocks noChangeArrowheads="1"/>
          </p:cNvSpPr>
          <p:nvPr/>
        </p:nvSpPr>
        <p:spPr bwMode="auto">
          <a:xfrm>
            <a:off x="1447800" y="6400800"/>
            <a:ext cx="7010400" cy="457200"/>
          </a:xfrm>
          <a:prstGeom prst="rect">
            <a:avLst/>
          </a:prstGeom>
          <a:solidFill>
            <a:srgbClr val="CBD9F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
        <p:nvSpPr>
          <p:cNvPr id="8795139" name="Rectangle 3"/>
          <p:cNvSpPr>
            <a:spLocks noGrp="1" noChangeArrowheads="1"/>
          </p:cNvSpPr>
          <p:nvPr>
            <p:ph type="ctrTitle"/>
          </p:nvPr>
        </p:nvSpPr>
        <p:spPr>
          <a:xfrm>
            <a:off x="1219200" y="1524000"/>
            <a:ext cx="7086600" cy="762000"/>
          </a:xfrm>
        </p:spPr>
        <p:txBody>
          <a:bodyPr/>
          <a:lstStyle>
            <a:lvl1pPr>
              <a:defRPr/>
            </a:lvl1pPr>
          </a:lstStyle>
          <a:p>
            <a:r>
              <a:rPr lang="zh-CN" altLang="en-US"/>
              <a:t>单击此处编辑母版标题样式</a:t>
            </a:r>
            <a:endParaRPr lang="zh-CN" altLang="en-US"/>
          </a:p>
        </p:txBody>
      </p:sp>
      <p:sp>
        <p:nvSpPr>
          <p:cNvPr id="8795140" name="Rectangle 4"/>
          <p:cNvSpPr>
            <a:spLocks noGrp="1" noChangeArrowheads="1"/>
          </p:cNvSpPr>
          <p:nvPr>
            <p:ph type="subTitle" idx="1" hasCustomPrompt="1"/>
          </p:nvPr>
        </p:nvSpPr>
        <p:spPr>
          <a:xfrm>
            <a:off x="1828800" y="2667000"/>
            <a:ext cx="6102350" cy="2667000"/>
          </a:xfrm>
        </p:spPr>
        <p:txBody>
          <a:bodyPr/>
          <a:lstStyle>
            <a:lvl1pPr marL="0" indent="0">
              <a:buSzTx/>
              <a:buFont typeface="Wingdings" panose="05000000000000000000" pitchFamily="2" charset="2"/>
              <a:buBlip>
                <a:blip r:embed="rId3"/>
              </a:buBlip>
              <a:defRPr sz="2400"/>
            </a:lvl1pPr>
          </a:lstStyle>
          <a:p>
            <a:r>
              <a:rPr lang="en-US" altLang="zh-CN"/>
              <a:t> </a:t>
            </a:r>
            <a:r>
              <a:rPr lang="zh-CN" altLang="en-US"/>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228600" y="1143000"/>
            <a:ext cx="41910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572000" y="1143000"/>
            <a:ext cx="41910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05681B9C-9CB0-43A3-B2EC-4E87946CD0F0}"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82C71501-38C7-4BE1-A0F5-7F9F7D3764FF}"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133600" cy="6096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228600" y="228600"/>
            <a:ext cx="6248400" cy="6096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2EC88E3A-D0F5-4537-9815-2A19EF6F6D15}" type="datetime1">
              <a:rPr lang="zh-CN" altLang="en-US"/>
            </a:fld>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5667BAF9-2DE6-48C0-9CCC-7E145DFEF0B9}"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16013"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78413"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5929DAD6-2FF3-4321-A384-49498F666C17}"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8B10CA34-E47C-4195-A8BF-B477BC9636F4}"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fld id="{3579482F-2566-42EB-A9A4-CF6AC190BF44}" type="datetime1">
              <a:rPr lang="zh-CN" altLang="en-US"/>
            </a:fld>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1D07E762-66F5-4568-9454-62194F9F9444}"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fld id="{3EC76D05-4126-4B47-B559-E3AA8B981AD1}" type="datetime1">
              <a:rPr lang="zh-CN" altLang="en-US"/>
            </a:fld>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2783A665-F772-490A-B50E-14B998BAD8F6}"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fld id="{3F05BDF2-9B3D-4026-8717-5C5A7625726F}" type="datetime1">
              <a:rPr lang="zh-CN" altLang="en-US"/>
            </a:fld>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2464C41E-BC89-40FA-A3FB-2686DCEDC52B}"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3C54D9E3-68EC-4BB1-AFF9-B386102EB27D}"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A8554AF0-5B24-47DF-81EC-6BC0AA3B6914}"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EB125C68-55DD-45D0-A967-61AA5B7F3312}"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75865FB9-0255-4D21-A4F3-9840CA0EE4AD}"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390525" y="442913"/>
            <a:ext cx="438150" cy="4746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27" name="Rectangle 3"/>
          <p:cNvSpPr>
            <a:spLocks noChangeArrowheads="1"/>
          </p:cNvSpPr>
          <p:nvPr/>
        </p:nvSpPr>
        <p:spPr bwMode="ltGray">
          <a:xfrm>
            <a:off x="773113" y="442913"/>
            <a:ext cx="328612" cy="47466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28" name="Rectangle 4"/>
          <p:cNvSpPr>
            <a:spLocks noChangeArrowheads="1"/>
          </p:cNvSpPr>
          <p:nvPr/>
        </p:nvSpPr>
        <p:spPr bwMode="ltGray">
          <a:xfrm>
            <a:off x="514350" y="865188"/>
            <a:ext cx="422275" cy="47466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29" name="Rectangle 5"/>
          <p:cNvSpPr>
            <a:spLocks noChangeArrowheads="1"/>
          </p:cNvSpPr>
          <p:nvPr/>
        </p:nvSpPr>
        <p:spPr bwMode="ltGray">
          <a:xfrm>
            <a:off x="884238" y="865188"/>
            <a:ext cx="368300" cy="47466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30" name="Rectangle 6"/>
          <p:cNvSpPr>
            <a:spLocks noChangeArrowheads="1"/>
          </p:cNvSpPr>
          <p:nvPr/>
        </p:nvSpPr>
        <p:spPr bwMode="ltGray">
          <a:xfrm>
            <a:off x="100013" y="792163"/>
            <a:ext cx="560387"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31" name="Rectangle 7"/>
          <p:cNvSpPr>
            <a:spLocks noChangeArrowheads="1"/>
          </p:cNvSpPr>
          <p:nvPr/>
        </p:nvSpPr>
        <p:spPr bwMode="gray">
          <a:xfrm>
            <a:off x="749300" y="179388"/>
            <a:ext cx="31750" cy="10525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32" name="Rectangle 8"/>
          <p:cNvSpPr>
            <a:spLocks noChangeArrowheads="1"/>
          </p:cNvSpPr>
          <p:nvPr/>
        </p:nvSpPr>
        <p:spPr bwMode="gray">
          <a:xfrm>
            <a:off x="415925" y="1125538"/>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defRPr/>
            </a:pPr>
            <a:endParaRPr lang="zh-CN" altLang="zh-CN">
              <a:ea typeface="宋体" panose="02010600030101010101" pitchFamily="2" charset="-122"/>
            </a:endParaRPr>
          </a:p>
        </p:txBody>
      </p:sp>
      <p:sp>
        <p:nvSpPr>
          <p:cNvPr id="1033" name="Rectangle 9"/>
          <p:cNvSpPr>
            <a:spLocks noGrp="1" noChangeArrowheads="1"/>
          </p:cNvSpPr>
          <p:nvPr>
            <p:ph type="title"/>
          </p:nvPr>
        </p:nvSpPr>
        <p:spPr bwMode="auto">
          <a:xfrm>
            <a:off x="1258888" y="0"/>
            <a:ext cx="7273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34" name="Rectangle 10"/>
          <p:cNvSpPr>
            <a:spLocks noGrp="1" noChangeArrowheads="1"/>
          </p:cNvSpPr>
          <p:nvPr>
            <p:ph type="body" idx="1"/>
          </p:nvPr>
        </p:nvSpPr>
        <p:spPr bwMode="auto">
          <a:xfrm>
            <a:off x="1116013"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423243" name="Rectangle 11"/>
          <p:cNvSpPr>
            <a:spLocks noGrp="1" noChangeArrowheads="1"/>
          </p:cNvSpPr>
          <p:nvPr>
            <p:ph type="dt" sz="half" idx="2"/>
          </p:nvPr>
        </p:nvSpPr>
        <p:spPr bwMode="auto">
          <a:xfrm>
            <a:off x="914400" y="6324600"/>
            <a:ext cx="19050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kumimoji="0" sz="1400">
                <a:ea typeface="宋体" panose="02010600030101010101" pitchFamily="2" charset="-122"/>
              </a:defRPr>
            </a:lvl1pPr>
          </a:lstStyle>
          <a:p>
            <a:pPr>
              <a:defRPr/>
            </a:pPr>
            <a:fld id="{D96E88A5-B2B0-404B-8F52-EBB077A2821F}" type="datetime1">
              <a:rPr lang="zh-CN" altLang="en-US"/>
            </a:fld>
            <a:endParaRPr lang="en-US" altLang="zh-CN"/>
          </a:p>
        </p:txBody>
      </p:sp>
      <p:sp>
        <p:nvSpPr>
          <p:cNvPr id="3423244" name="Rectangle 12"/>
          <p:cNvSpPr>
            <a:spLocks noGrp="1" noChangeArrowheads="1"/>
          </p:cNvSpPr>
          <p:nvPr>
            <p:ph type="ftr" sz="quarter" idx="3"/>
          </p:nvPr>
        </p:nvSpPr>
        <p:spPr bwMode="auto">
          <a:xfrm>
            <a:off x="3352800" y="6324600"/>
            <a:ext cx="2895600" cy="457200"/>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kumimoji="0" sz="1400">
                <a:ea typeface="宋体" panose="02010600030101010101" pitchFamily="2" charset="-122"/>
              </a:defRPr>
            </a:lvl1pPr>
          </a:lstStyle>
          <a:p>
            <a:pPr>
              <a:defRPr/>
            </a:pPr>
            <a:endParaRPr lang="en-US" altLang="zh-CN"/>
          </a:p>
        </p:txBody>
      </p:sp>
      <p:sp>
        <p:nvSpPr>
          <p:cNvPr id="3423245" name="Rectangle 13"/>
          <p:cNvSpPr>
            <a:spLocks noGrp="1" noChangeArrowheads="1"/>
          </p:cNvSpPr>
          <p:nvPr>
            <p:ph type="sldNum" sz="quarter" idx="4"/>
          </p:nvPr>
        </p:nvSpPr>
        <p:spPr bwMode="auto">
          <a:xfrm>
            <a:off x="6781800" y="6324600"/>
            <a:ext cx="19050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kumimoji="0" sz="1400">
                <a:ea typeface="宋体" panose="02010600030101010101" pitchFamily="2" charset="-122"/>
              </a:defRPr>
            </a:lvl1pPr>
          </a:lstStyle>
          <a:p>
            <a:pPr>
              <a:defRPr/>
            </a:pPr>
            <a:fld id="{51938ED1-6C56-44C5-801B-08F6547E8CBB}"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p:txStyles>
    <p:titleStyle>
      <a:lvl1pPr algn="l" rtl="0" eaLnBrk="0" fontAlgn="base" hangingPunct="0">
        <a:spcBef>
          <a:spcPct val="0"/>
        </a:spcBef>
        <a:spcAft>
          <a:spcPct val="0"/>
        </a:spcAft>
        <a:defRPr kumimoji="1" sz="4000" b="1">
          <a:solidFill>
            <a:schemeClr val="tx2"/>
          </a:solidFill>
          <a:latin typeface="+mj-lt"/>
          <a:ea typeface="方正楷体_GB2312" panose="02000000000000000000" charset="-122"/>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050" name="Rectangle 1026"/>
          <p:cNvSpPr>
            <a:spLocks noGrp="1" noChangeArrowheads="1"/>
          </p:cNvSpPr>
          <p:nvPr>
            <p:ph type="title"/>
          </p:nvPr>
        </p:nvSpPr>
        <p:spPr bwMode="auto">
          <a:xfrm>
            <a:off x="685800" y="228600"/>
            <a:ext cx="8077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spAutoFit/>
          </a:bodyPr>
          <a:lstStyle/>
          <a:p>
            <a:pPr lvl="0"/>
            <a:r>
              <a:rPr lang="zh-CN" altLang="en-US"/>
              <a:t>单击此处编辑母版标题样式</a:t>
            </a:r>
            <a:endParaRPr lang="zh-CN" altLang="en-US"/>
          </a:p>
        </p:txBody>
      </p:sp>
      <p:sp>
        <p:nvSpPr>
          <p:cNvPr id="2051" name="Rectangle 1027"/>
          <p:cNvSpPr>
            <a:spLocks noGrp="1" noChangeArrowheads="1"/>
          </p:cNvSpPr>
          <p:nvPr>
            <p:ph type="body" idx="1"/>
          </p:nvPr>
        </p:nvSpPr>
        <p:spPr bwMode="auto">
          <a:xfrm>
            <a:off x="228600" y="1143000"/>
            <a:ext cx="85344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endParaRPr lang="en-US" altLang="zh-CN"/>
          </a:p>
        </p:txBody>
      </p:sp>
      <p:sp>
        <p:nvSpPr>
          <p:cNvPr id="2052" name="Line 1028"/>
          <p:cNvSpPr>
            <a:spLocks noChangeShapeType="1"/>
          </p:cNvSpPr>
          <p:nvPr/>
        </p:nvSpPr>
        <p:spPr bwMode="auto">
          <a:xfrm>
            <a:off x="685800" y="990600"/>
            <a:ext cx="8077200" cy="0"/>
          </a:xfrm>
          <a:prstGeom prst="line">
            <a:avLst/>
          </a:prstGeom>
          <a:noFill/>
          <a:ln w="57150" cmpd="thinThick">
            <a:solidFill>
              <a:srgbClr val="0099CC"/>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053" name="Rectangle 1029"/>
          <p:cNvSpPr>
            <a:spLocks noChangeArrowheads="1"/>
          </p:cNvSpPr>
          <p:nvPr/>
        </p:nvSpPr>
        <p:spPr bwMode="auto">
          <a:xfrm>
            <a:off x="1371600" y="6400800"/>
            <a:ext cx="7010400" cy="457200"/>
          </a:xfrm>
          <a:prstGeom prst="rect">
            <a:avLst/>
          </a:prstGeom>
          <a:solidFill>
            <a:srgbClr val="CBD9F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rtl="0" eaLnBrk="0" fontAlgn="base" hangingPunct="0">
        <a:spcBef>
          <a:spcPct val="0"/>
        </a:spcBef>
        <a:spcAft>
          <a:spcPct val="0"/>
        </a:spcAft>
        <a:defRPr kumimoji="1" sz="4400">
          <a:solidFill>
            <a:srgbClr val="003399"/>
          </a:solidFill>
          <a:latin typeface="+mj-lt"/>
          <a:ea typeface="+mj-ea"/>
          <a:cs typeface="+mj-cs"/>
        </a:defRPr>
      </a:lvl1pPr>
      <a:lvl2pPr algn="ctr" rtl="0" eaLnBrk="0" fontAlgn="base" hangingPunct="0">
        <a:spcBef>
          <a:spcPct val="0"/>
        </a:spcBef>
        <a:spcAft>
          <a:spcPct val="0"/>
        </a:spcAft>
        <a:defRPr kumimoji="1" sz="4400">
          <a:solidFill>
            <a:srgbClr val="003399"/>
          </a:solidFill>
          <a:latin typeface="Arial" panose="020B0604020202020204" pitchFamily="34" charset="0"/>
          <a:ea typeface="隶书" panose="02010509060101010101" pitchFamily="49" charset="-122"/>
        </a:defRPr>
      </a:lvl2pPr>
      <a:lvl3pPr algn="ctr" rtl="0" eaLnBrk="0" fontAlgn="base" hangingPunct="0">
        <a:spcBef>
          <a:spcPct val="0"/>
        </a:spcBef>
        <a:spcAft>
          <a:spcPct val="0"/>
        </a:spcAft>
        <a:defRPr kumimoji="1" sz="4400">
          <a:solidFill>
            <a:srgbClr val="003399"/>
          </a:solidFill>
          <a:latin typeface="Arial" panose="020B0604020202020204" pitchFamily="34" charset="0"/>
          <a:ea typeface="隶书" panose="02010509060101010101" pitchFamily="49" charset="-122"/>
        </a:defRPr>
      </a:lvl3pPr>
      <a:lvl4pPr algn="ctr" rtl="0" eaLnBrk="0" fontAlgn="base" hangingPunct="0">
        <a:spcBef>
          <a:spcPct val="0"/>
        </a:spcBef>
        <a:spcAft>
          <a:spcPct val="0"/>
        </a:spcAft>
        <a:defRPr kumimoji="1" sz="4400">
          <a:solidFill>
            <a:srgbClr val="003399"/>
          </a:solidFill>
          <a:latin typeface="Arial" panose="020B0604020202020204" pitchFamily="34" charset="0"/>
          <a:ea typeface="隶书" panose="02010509060101010101" pitchFamily="49" charset="-122"/>
        </a:defRPr>
      </a:lvl4pPr>
      <a:lvl5pPr algn="ctr" rtl="0" eaLnBrk="0" fontAlgn="base" hangingPunct="0">
        <a:spcBef>
          <a:spcPct val="0"/>
        </a:spcBef>
        <a:spcAft>
          <a:spcPct val="0"/>
        </a:spcAft>
        <a:defRPr kumimoji="1" sz="4400">
          <a:solidFill>
            <a:srgbClr val="003399"/>
          </a:solidFill>
          <a:latin typeface="Arial" panose="020B0604020202020204" pitchFamily="34" charset="0"/>
          <a:ea typeface="隶书" panose="02010509060101010101" pitchFamily="49" charset="-122"/>
        </a:defRPr>
      </a:lvl5pPr>
      <a:lvl6pPr marL="457200" algn="ctr" rtl="0" fontAlgn="base">
        <a:spcBef>
          <a:spcPct val="0"/>
        </a:spcBef>
        <a:spcAft>
          <a:spcPct val="0"/>
        </a:spcAft>
        <a:defRPr kumimoji="1" sz="4400">
          <a:solidFill>
            <a:srgbClr val="003399"/>
          </a:solidFill>
          <a:latin typeface="Arial" panose="020B0604020202020204" pitchFamily="34" charset="0"/>
          <a:ea typeface="隶书" panose="02010509060101010101" pitchFamily="49" charset="-122"/>
        </a:defRPr>
      </a:lvl6pPr>
      <a:lvl7pPr marL="914400" algn="ctr" rtl="0" fontAlgn="base">
        <a:spcBef>
          <a:spcPct val="0"/>
        </a:spcBef>
        <a:spcAft>
          <a:spcPct val="0"/>
        </a:spcAft>
        <a:defRPr kumimoji="1" sz="4400">
          <a:solidFill>
            <a:srgbClr val="003399"/>
          </a:solidFill>
          <a:latin typeface="Arial" panose="020B0604020202020204" pitchFamily="34" charset="0"/>
          <a:ea typeface="隶书" panose="02010509060101010101" pitchFamily="49" charset="-122"/>
        </a:defRPr>
      </a:lvl7pPr>
      <a:lvl8pPr marL="1371600" algn="ctr" rtl="0" fontAlgn="base">
        <a:spcBef>
          <a:spcPct val="0"/>
        </a:spcBef>
        <a:spcAft>
          <a:spcPct val="0"/>
        </a:spcAft>
        <a:defRPr kumimoji="1" sz="4400">
          <a:solidFill>
            <a:srgbClr val="003399"/>
          </a:solidFill>
          <a:latin typeface="Arial" panose="020B0604020202020204" pitchFamily="34" charset="0"/>
          <a:ea typeface="隶书" panose="02010509060101010101" pitchFamily="49" charset="-122"/>
        </a:defRPr>
      </a:lvl8pPr>
      <a:lvl9pPr marL="1828800" algn="ctr" rtl="0" fontAlgn="base">
        <a:spcBef>
          <a:spcPct val="0"/>
        </a:spcBef>
        <a:spcAft>
          <a:spcPct val="0"/>
        </a:spcAft>
        <a:defRPr kumimoji="1" sz="4400">
          <a:solidFill>
            <a:srgbClr val="003399"/>
          </a:solidFill>
          <a:latin typeface="Arial" panose="020B0604020202020204" pitchFamily="34" charset="0"/>
          <a:ea typeface="隶书" panose="02010509060101010101" pitchFamily="49" charset="-122"/>
        </a:defRPr>
      </a:lvl9pPr>
    </p:titleStyle>
    <p:bodyStyle>
      <a:lvl1pPr marL="342900" indent="-342900" algn="l" rtl="0" eaLnBrk="0" fontAlgn="base" hangingPunct="0">
        <a:spcBef>
          <a:spcPct val="20000"/>
        </a:spcBef>
        <a:spcAft>
          <a:spcPct val="0"/>
        </a:spcAft>
        <a:buClr>
          <a:srgbClr val="FF0000"/>
        </a:buClr>
        <a:buSzPct val="90000"/>
        <a:buFont typeface="Wingdings" panose="05000000000000000000" pitchFamily="2" charset="2"/>
        <a:buChar char="n"/>
        <a:defRPr kumimoji="1" sz="2800" b="1">
          <a:solidFill>
            <a:schemeClr val="tx1"/>
          </a:solidFill>
          <a:latin typeface="+mn-lt"/>
          <a:ea typeface="方正楷体_GB2312" panose="02000000000000000000" charset="-122"/>
          <a:cs typeface="+mn-cs"/>
        </a:defRPr>
      </a:lvl1pPr>
      <a:lvl2pPr marL="742950" indent="-285750" algn="l" rtl="0" eaLnBrk="0" fontAlgn="base" hangingPunct="0">
        <a:spcBef>
          <a:spcPct val="20000"/>
        </a:spcBef>
        <a:spcAft>
          <a:spcPct val="0"/>
        </a:spcAft>
        <a:buClr>
          <a:srgbClr val="006600"/>
        </a:buClr>
        <a:buFont typeface="Wingdings" panose="05000000000000000000" pitchFamily="2" charset="2"/>
        <a:buChar char="v"/>
        <a:defRPr kumimoji="1" sz="2800" b="1">
          <a:solidFill>
            <a:schemeClr val="tx1"/>
          </a:solidFill>
          <a:latin typeface="+mn-lt"/>
          <a:ea typeface="方正楷体_GB2312" panose="02000000000000000000" charset="-122"/>
        </a:defRPr>
      </a:lvl2pPr>
      <a:lvl3pPr marL="1143000" indent="-228600" algn="l" rtl="0" eaLnBrk="0" fontAlgn="base" hangingPunct="0">
        <a:spcBef>
          <a:spcPct val="20000"/>
        </a:spcBef>
        <a:spcAft>
          <a:spcPct val="0"/>
        </a:spcAft>
        <a:buClr>
          <a:srgbClr val="6600CC"/>
        </a:buClr>
        <a:buFont typeface="Wingdings" panose="05000000000000000000" pitchFamily="2" charset="2"/>
        <a:buChar char="Ø"/>
        <a:defRPr kumimoji="1" sz="2400" b="1">
          <a:solidFill>
            <a:schemeClr val="tx1"/>
          </a:solidFill>
          <a:latin typeface="+mn-lt"/>
          <a:ea typeface="方正楷体_GB2312" panose="02000000000000000000" charset="-122"/>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defRPr kumimoji="1" sz="2400" b="1">
          <a:solidFill>
            <a:schemeClr val="tx1"/>
          </a:solidFill>
          <a:latin typeface="+mn-lt"/>
          <a:ea typeface="方正楷体_GB2312" panose="02000000000000000000" charset="-122"/>
        </a:defRPr>
      </a:lvl4pPr>
      <a:lvl5pPr marL="2057400" indent="-228600" algn="l" rtl="0" eaLnBrk="0" fontAlgn="base" hangingPunct="0">
        <a:spcBef>
          <a:spcPct val="20000"/>
        </a:spcBef>
        <a:spcAft>
          <a:spcPct val="0"/>
        </a:spcAft>
        <a:buClr>
          <a:schemeClr val="hlink"/>
        </a:buClr>
        <a:buSzPct val="65000"/>
        <a:buFont typeface="Wingdings" panose="05000000000000000000" pitchFamily="2" charset="2"/>
        <a:defRPr kumimoji="1" sz="2000">
          <a:solidFill>
            <a:schemeClr val="tx1"/>
          </a:solidFill>
          <a:latin typeface="+mn-lt"/>
          <a:ea typeface="宋体" panose="02010600030101010101" pitchFamily="2" charset="-122"/>
        </a:defRPr>
      </a:lvl5pPr>
      <a:lvl6pPr marL="2514600" indent="-228600" algn="l" rtl="0" fontAlgn="base">
        <a:spcBef>
          <a:spcPct val="20000"/>
        </a:spcBef>
        <a:spcAft>
          <a:spcPct val="0"/>
        </a:spcAft>
        <a:buClr>
          <a:schemeClr val="hlink"/>
        </a:buClr>
        <a:buSzPct val="65000"/>
        <a:buFont typeface="Wingdings" panose="05000000000000000000" pitchFamily="2" charset="2"/>
        <a:defRPr kumimoji="1" sz="2000">
          <a:solidFill>
            <a:schemeClr val="tx1"/>
          </a:solidFill>
          <a:latin typeface="+mn-lt"/>
          <a:ea typeface="宋体" panose="02010600030101010101" pitchFamily="2" charset="-122"/>
        </a:defRPr>
      </a:lvl6pPr>
      <a:lvl7pPr marL="2971800" indent="-228600" algn="l" rtl="0" fontAlgn="base">
        <a:spcBef>
          <a:spcPct val="20000"/>
        </a:spcBef>
        <a:spcAft>
          <a:spcPct val="0"/>
        </a:spcAft>
        <a:buClr>
          <a:schemeClr val="hlink"/>
        </a:buClr>
        <a:buSzPct val="65000"/>
        <a:buFont typeface="Wingdings" panose="05000000000000000000" pitchFamily="2" charset="2"/>
        <a:defRPr kumimoji="1" sz="2000">
          <a:solidFill>
            <a:schemeClr val="tx1"/>
          </a:solidFill>
          <a:latin typeface="+mn-lt"/>
          <a:ea typeface="宋体" panose="02010600030101010101" pitchFamily="2" charset="-122"/>
        </a:defRPr>
      </a:lvl7pPr>
      <a:lvl8pPr marL="3429000" indent="-228600" algn="l" rtl="0" fontAlgn="base">
        <a:spcBef>
          <a:spcPct val="20000"/>
        </a:spcBef>
        <a:spcAft>
          <a:spcPct val="0"/>
        </a:spcAft>
        <a:buClr>
          <a:schemeClr val="hlink"/>
        </a:buClr>
        <a:buSzPct val="65000"/>
        <a:buFont typeface="Wingdings" panose="05000000000000000000" pitchFamily="2" charset="2"/>
        <a:defRPr kumimoji="1" sz="2000">
          <a:solidFill>
            <a:schemeClr val="tx1"/>
          </a:solidFill>
          <a:latin typeface="+mn-lt"/>
          <a:ea typeface="宋体" panose="02010600030101010101" pitchFamily="2" charset="-122"/>
        </a:defRPr>
      </a:lvl8pPr>
      <a:lvl9pPr marL="3886200" indent="-228600" algn="l" rtl="0" fontAlgn="base">
        <a:spcBef>
          <a:spcPct val="20000"/>
        </a:spcBef>
        <a:spcAft>
          <a:spcPct val="0"/>
        </a:spcAft>
        <a:buClr>
          <a:schemeClr val="hlink"/>
        </a:buClr>
        <a:buSzPct val="65000"/>
        <a:buFont typeface="Wingdings" panose="05000000000000000000" pitchFamily="2" charset="2"/>
        <a:defRPr kumimoji="1"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7.pn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8.pn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1.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9.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27.wmf"/><Relationship Id="rId7" Type="http://schemas.openxmlformats.org/officeDocument/2006/relationships/oleObject" Target="../embeddings/oleObject20.bin"/><Relationship Id="rId6" Type="http://schemas.openxmlformats.org/officeDocument/2006/relationships/image" Target="../media/image26.wmf"/><Relationship Id="rId5" Type="http://schemas.openxmlformats.org/officeDocument/2006/relationships/oleObject" Target="../embeddings/oleObject19.bin"/><Relationship Id="rId4" Type="http://schemas.openxmlformats.org/officeDocument/2006/relationships/image" Target="../media/image25.wmf"/><Relationship Id="rId3" Type="http://schemas.openxmlformats.org/officeDocument/2006/relationships/oleObject" Target="../embeddings/oleObject18.bin"/><Relationship Id="rId2" Type="http://schemas.openxmlformats.org/officeDocument/2006/relationships/image" Target="../media/image24.wmf"/><Relationship Id="rId18" Type="http://schemas.openxmlformats.org/officeDocument/2006/relationships/vmlDrawing" Target="../drawings/vmlDrawing3.vml"/><Relationship Id="rId17" Type="http://schemas.openxmlformats.org/officeDocument/2006/relationships/slideLayout" Target="../slideLayouts/slideLayout2.xml"/><Relationship Id="rId16" Type="http://schemas.openxmlformats.org/officeDocument/2006/relationships/oleObject" Target="../embeddings/oleObject25.bin"/><Relationship Id="rId15" Type="http://schemas.openxmlformats.org/officeDocument/2006/relationships/image" Target="../media/image30.wmf"/><Relationship Id="rId14" Type="http://schemas.openxmlformats.org/officeDocument/2006/relationships/oleObject" Target="../embeddings/oleObject24.bin"/><Relationship Id="rId13" Type="http://schemas.openxmlformats.org/officeDocument/2006/relationships/oleObject" Target="../embeddings/oleObject23.bin"/><Relationship Id="rId12" Type="http://schemas.openxmlformats.org/officeDocument/2006/relationships/image" Target="../media/image29.wmf"/><Relationship Id="rId11" Type="http://schemas.openxmlformats.org/officeDocument/2006/relationships/oleObject" Target="../embeddings/oleObject22.bin"/><Relationship Id="rId10" Type="http://schemas.openxmlformats.org/officeDocument/2006/relationships/image" Target="../media/image28.wmf"/><Relationship Id="rId1"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oleObject" Target="../embeddings/oleObject30.bin"/><Relationship Id="rId7" Type="http://schemas.openxmlformats.org/officeDocument/2006/relationships/image" Target="../media/image33.wmf"/><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image" Target="../media/image32.wmf"/><Relationship Id="rId35" Type="http://schemas.openxmlformats.org/officeDocument/2006/relationships/vmlDrawing" Target="../drawings/vmlDrawing4.vml"/><Relationship Id="rId34" Type="http://schemas.openxmlformats.org/officeDocument/2006/relationships/slideLayout" Target="../slideLayouts/slideLayout2.xml"/><Relationship Id="rId33" Type="http://schemas.openxmlformats.org/officeDocument/2006/relationships/oleObject" Target="../embeddings/oleObject43.bin"/><Relationship Id="rId32" Type="http://schemas.openxmlformats.org/officeDocument/2006/relationships/oleObject" Target="../embeddings/oleObject42.bin"/><Relationship Id="rId31" Type="http://schemas.openxmlformats.org/officeDocument/2006/relationships/image" Target="../media/image45.wmf"/><Relationship Id="rId30" Type="http://schemas.openxmlformats.org/officeDocument/2006/relationships/oleObject" Target="../embeddings/oleObject41.bin"/><Relationship Id="rId3" Type="http://schemas.openxmlformats.org/officeDocument/2006/relationships/oleObject" Target="../embeddings/oleObject27.bin"/><Relationship Id="rId29" Type="http://schemas.openxmlformats.org/officeDocument/2006/relationships/image" Target="../media/image44.wmf"/><Relationship Id="rId28" Type="http://schemas.openxmlformats.org/officeDocument/2006/relationships/oleObject" Target="../embeddings/oleObject40.bin"/><Relationship Id="rId27" Type="http://schemas.openxmlformats.org/officeDocument/2006/relationships/image" Target="../media/image43.wmf"/><Relationship Id="rId26" Type="http://schemas.openxmlformats.org/officeDocument/2006/relationships/oleObject" Target="../embeddings/oleObject39.bin"/><Relationship Id="rId25" Type="http://schemas.openxmlformats.org/officeDocument/2006/relationships/image" Target="../media/image42.wmf"/><Relationship Id="rId24" Type="http://schemas.openxmlformats.org/officeDocument/2006/relationships/oleObject" Target="../embeddings/oleObject38.bin"/><Relationship Id="rId23" Type="http://schemas.openxmlformats.org/officeDocument/2006/relationships/image" Target="../media/image41.wmf"/><Relationship Id="rId22" Type="http://schemas.openxmlformats.org/officeDocument/2006/relationships/oleObject" Target="../embeddings/oleObject37.bin"/><Relationship Id="rId21" Type="http://schemas.openxmlformats.org/officeDocument/2006/relationships/image" Target="../media/image40.wmf"/><Relationship Id="rId20" Type="http://schemas.openxmlformats.org/officeDocument/2006/relationships/oleObject" Target="../embeddings/oleObject36.bin"/><Relationship Id="rId2" Type="http://schemas.openxmlformats.org/officeDocument/2006/relationships/image" Target="../media/image31.wmf"/><Relationship Id="rId19" Type="http://schemas.openxmlformats.org/officeDocument/2006/relationships/image" Target="../media/image39.wmf"/><Relationship Id="rId18" Type="http://schemas.openxmlformats.org/officeDocument/2006/relationships/oleObject" Target="../embeddings/oleObject35.bin"/><Relationship Id="rId17" Type="http://schemas.openxmlformats.org/officeDocument/2006/relationships/image" Target="../media/image38.wmf"/><Relationship Id="rId16" Type="http://schemas.openxmlformats.org/officeDocument/2006/relationships/oleObject" Target="../embeddings/oleObject34.bin"/><Relationship Id="rId15" Type="http://schemas.openxmlformats.org/officeDocument/2006/relationships/image" Target="../media/image37.wmf"/><Relationship Id="rId14" Type="http://schemas.openxmlformats.org/officeDocument/2006/relationships/oleObject" Target="../embeddings/oleObject33.bin"/><Relationship Id="rId13" Type="http://schemas.openxmlformats.org/officeDocument/2006/relationships/image" Target="../media/image36.wmf"/><Relationship Id="rId12" Type="http://schemas.openxmlformats.org/officeDocument/2006/relationships/oleObject" Target="../embeddings/oleObject32.bin"/><Relationship Id="rId11" Type="http://schemas.openxmlformats.org/officeDocument/2006/relationships/image" Target="../media/image35.wmf"/><Relationship Id="rId10" Type="http://schemas.openxmlformats.org/officeDocument/2006/relationships/oleObject" Target="../embeddings/oleObject31.bin"/><Relationship Id="rId1" Type="http://schemas.openxmlformats.org/officeDocument/2006/relationships/oleObject" Target="../embeddings/oleObject26.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2.xml"/><Relationship Id="rId6" Type="http://schemas.openxmlformats.org/officeDocument/2006/relationships/image" Target="../media/image48.wmf"/><Relationship Id="rId5" Type="http://schemas.openxmlformats.org/officeDocument/2006/relationships/oleObject" Target="../embeddings/oleObject46.bin"/><Relationship Id="rId4" Type="http://schemas.openxmlformats.org/officeDocument/2006/relationships/image" Target="../media/image47.wmf"/><Relationship Id="rId3" Type="http://schemas.openxmlformats.org/officeDocument/2006/relationships/oleObject" Target="../embeddings/oleObject45.bin"/><Relationship Id="rId2" Type="http://schemas.openxmlformats.org/officeDocument/2006/relationships/image" Target="../media/image46.wmf"/><Relationship Id="rId1" Type="http://schemas.openxmlformats.org/officeDocument/2006/relationships/oleObject" Target="../embeddings/oleObject44.bin"/></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51.bin"/><Relationship Id="rId8" Type="http://schemas.openxmlformats.org/officeDocument/2006/relationships/image" Target="../media/image52.wmf"/><Relationship Id="rId7" Type="http://schemas.openxmlformats.org/officeDocument/2006/relationships/oleObject" Target="../embeddings/oleObject50.bin"/><Relationship Id="rId6" Type="http://schemas.openxmlformats.org/officeDocument/2006/relationships/image" Target="../media/image51.wmf"/><Relationship Id="rId5" Type="http://schemas.openxmlformats.org/officeDocument/2006/relationships/oleObject" Target="../embeddings/oleObject49.bin"/><Relationship Id="rId4" Type="http://schemas.openxmlformats.org/officeDocument/2006/relationships/image" Target="../media/image50.wmf"/><Relationship Id="rId3" Type="http://schemas.openxmlformats.org/officeDocument/2006/relationships/oleObject" Target="../embeddings/oleObject48.bin"/><Relationship Id="rId24" Type="http://schemas.openxmlformats.org/officeDocument/2006/relationships/vmlDrawing" Target="../drawings/vmlDrawing6.vml"/><Relationship Id="rId23" Type="http://schemas.openxmlformats.org/officeDocument/2006/relationships/slideLayout" Target="../slideLayouts/slideLayout2.xml"/><Relationship Id="rId22" Type="http://schemas.openxmlformats.org/officeDocument/2006/relationships/image" Target="../media/image59.wmf"/><Relationship Id="rId21" Type="http://schemas.openxmlformats.org/officeDocument/2006/relationships/oleObject" Target="../embeddings/oleObject57.bin"/><Relationship Id="rId20" Type="http://schemas.openxmlformats.org/officeDocument/2006/relationships/image" Target="../media/image58.wmf"/><Relationship Id="rId2" Type="http://schemas.openxmlformats.org/officeDocument/2006/relationships/image" Target="../media/image49.wmf"/><Relationship Id="rId19" Type="http://schemas.openxmlformats.org/officeDocument/2006/relationships/oleObject" Target="../embeddings/oleObject56.bin"/><Relationship Id="rId18" Type="http://schemas.openxmlformats.org/officeDocument/2006/relationships/image" Target="../media/image57.wmf"/><Relationship Id="rId17" Type="http://schemas.openxmlformats.org/officeDocument/2006/relationships/oleObject" Target="../embeddings/oleObject55.bin"/><Relationship Id="rId16" Type="http://schemas.openxmlformats.org/officeDocument/2006/relationships/image" Target="../media/image56.wmf"/><Relationship Id="rId15" Type="http://schemas.openxmlformats.org/officeDocument/2006/relationships/oleObject" Target="../embeddings/oleObject54.bin"/><Relationship Id="rId14" Type="http://schemas.openxmlformats.org/officeDocument/2006/relationships/image" Target="../media/image55.wmf"/><Relationship Id="rId13" Type="http://schemas.openxmlformats.org/officeDocument/2006/relationships/oleObject" Target="../embeddings/oleObject53.bin"/><Relationship Id="rId12" Type="http://schemas.openxmlformats.org/officeDocument/2006/relationships/image" Target="../media/image54.wmf"/><Relationship Id="rId11" Type="http://schemas.openxmlformats.org/officeDocument/2006/relationships/oleObject" Target="../embeddings/oleObject52.bin"/><Relationship Id="rId10" Type="http://schemas.openxmlformats.org/officeDocument/2006/relationships/image" Target="../media/image53.wmf"/><Relationship Id="rId1" Type="http://schemas.openxmlformats.org/officeDocument/2006/relationships/oleObject" Target="../embeddings/oleObject47.bin"/></Relationships>
</file>

<file path=ppt/slides/_rels/slide24.xml.rels><?xml version="1.0" encoding="UTF-8" standalone="yes"?>
<Relationships xmlns="http://schemas.openxmlformats.org/package/2006/relationships"><Relationship Id="rId9" Type="http://schemas.openxmlformats.org/officeDocument/2006/relationships/oleObject" Target="../embeddings/oleObject62.bin"/><Relationship Id="rId8" Type="http://schemas.openxmlformats.org/officeDocument/2006/relationships/image" Target="../media/image62.wmf"/><Relationship Id="rId7" Type="http://schemas.openxmlformats.org/officeDocument/2006/relationships/oleObject" Target="../embeddings/oleObject61.bin"/><Relationship Id="rId6" Type="http://schemas.openxmlformats.org/officeDocument/2006/relationships/image" Target="../media/image55.wmf"/><Relationship Id="rId5" Type="http://schemas.openxmlformats.org/officeDocument/2006/relationships/oleObject" Target="../embeddings/oleObject60.bin"/><Relationship Id="rId4" Type="http://schemas.openxmlformats.org/officeDocument/2006/relationships/image" Target="../media/image61.wmf"/><Relationship Id="rId3" Type="http://schemas.openxmlformats.org/officeDocument/2006/relationships/oleObject" Target="../embeddings/oleObject59.bin"/><Relationship Id="rId2" Type="http://schemas.openxmlformats.org/officeDocument/2006/relationships/image" Target="../media/image60.wmf"/><Relationship Id="rId18" Type="http://schemas.openxmlformats.org/officeDocument/2006/relationships/vmlDrawing" Target="../drawings/vmlDrawing7.vml"/><Relationship Id="rId17" Type="http://schemas.openxmlformats.org/officeDocument/2006/relationships/slideLayout" Target="../slideLayouts/slideLayout2.xml"/><Relationship Id="rId16" Type="http://schemas.openxmlformats.org/officeDocument/2006/relationships/image" Target="../media/image66.wmf"/><Relationship Id="rId15" Type="http://schemas.openxmlformats.org/officeDocument/2006/relationships/oleObject" Target="../embeddings/oleObject65.bin"/><Relationship Id="rId14" Type="http://schemas.openxmlformats.org/officeDocument/2006/relationships/image" Target="../media/image65.wmf"/><Relationship Id="rId13" Type="http://schemas.openxmlformats.org/officeDocument/2006/relationships/oleObject" Target="../embeddings/oleObject64.bin"/><Relationship Id="rId12" Type="http://schemas.openxmlformats.org/officeDocument/2006/relationships/image" Target="../media/image64.wmf"/><Relationship Id="rId11" Type="http://schemas.openxmlformats.org/officeDocument/2006/relationships/oleObject" Target="../embeddings/oleObject63.bin"/><Relationship Id="rId10" Type="http://schemas.openxmlformats.org/officeDocument/2006/relationships/image" Target="../media/image63.wmf"/><Relationship Id="rId1" Type="http://schemas.openxmlformats.org/officeDocument/2006/relationships/oleObject" Target="../embeddings/oleObject58.bin"/></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70.bin"/><Relationship Id="rId8" Type="http://schemas.openxmlformats.org/officeDocument/2006/relationships/image" Target="../media/image70.wmf"/><Relationship Id="rId7" Type="http://schemas.openxmlformats.org/officeDocument/2006/relationships/oleObject" Target="../embeddings/oleObject69.bin"/><Relationship Id="rId6" Type="http://schemas.openxmlformats.org/officeDocument/2006/relationships/image" Target="../media/image69.wmf"/><Relationship Id="rId5" Type="http://schemas.openxmlformats.org/officeDocument/2006/relationships/oleObject" Target="../embeddings/oleObject68.bin"/><Relationship Id="rId4" Type="http://schemas.openxmlformats.org/officeDocument/2006/relationships/image" Target="../media/image68.wmf"/><Relationship Id="rId3" Type="http://schemas.openxmlformats.org/officeDocument/2006/relationships/oleObject" Target="../embeddings/oleObject67.bin"/><Relationship Id="rId20" Type="http://schemas.openxmlformats.org/officeDocument/2006/relationships/vmlDrawing" Target="../drawings/vmlDrawing8.vml"/><Relationship Id="rId2" Type="http://schemas.openxmlformats.org/officeDocument/2006/relationships/image" Target="../media/image67.wmf"/><Relationship Id="rId19" Type="http://schemas.openxmlformats.org/officeDocument/2006/relationships/slideLayout" Target="../slideLayouts/slideLayout2.xml"/><Relationship Id="rId18" Type="http://schemas.openxmlformats.org/officeDocument/2006/relationships/image" Target="../media/image75.wmf"/><Relationship Id="rId17" Type="http://schemas.openxmlformats.org/officeDocument/2006/relationships/oleObject" Target="../embeddings/oleObject74.bin"/><Relationship Id="rId16" Type="http://schemas.openxmlformats.org/officeDocument/2006/relationships/image" Target="../media/image74.wmf"/><Relationship Id="rId15" Type="http://schemas.openxmlformats.org/officeDocument/2006/relationships/oleObject" Target="../embeddings/oleObject73.bin"/><Relationship Id="rId14" Type="http://schemas.openxmlformats.org/officeDocument/2006/relationships/image" Target="../media/image73.wmf"/><Relationship Id="rId13" Type="http://schemas.openxmlformats.org/officeDocument/2006/relationships/oleObject" Target="../embeddings/oleObject72.bin"/><Relationship Id="rId12" Type="http://schemas.openxmlformats.org/officeDocument/2006/relationships/image" Target="../media/image72.wmf"/><Relationship Id="rId11" Type="http://schemas.openxmlformats.org/officeDocument/2006/relationships/oleObject" Target="../embeddings/oleObject71.bin"/><Relationship Id="rId10" Type="http://schemas.openxmlformats.org/officeDocument/2006/relationships/image" Target="../media/image71.wmf"/><Relationship Id="rId1" Type="http://schemas.openxmlformats.org/officeDocument/2006/relationships/oleObject" Target="../embeddings/oleObject66.bin"/></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79.bin"/><Relationship Id="rId8" Type="http://schemas.openxmlformats.org/officeDocument/2006/relationships/image" Target="../media/image79.wmf"/><Relationship Id="rId7" Type="http://schemas.openxmlformats.org/officeDocument/2006/relationships/oleObject" Target="../embeddings/oleObject78.bin"/><Relationship Id="rId6" Type="http://schemas.openxmlformats.org/officeDocument/2006/relationships/image" Target="../media/image78.wmf"/><Relationship Id="rId5" Type="http://schemas.openxmlformats.org/officeDocument/2006/relationships/oleObject" Target="../embeddings/oleObject77.bin"/><Relationship Id="rId4" Type="http://schemas.openxmlformats.org/officeDocument/2006/relationships/image" Target="../media/image77.wmf"/><Relationship Id="rId3" Type="http://schemas.openxmlformats.org/officeDocument/2006/relationships/oleObject" Target="../embeddings/oleObject76.bin"/><Relationship Id="rId2" Type="http://schemas.openxmlformats.org/officeDocument/2006/relationships/image" Target="../media/image76.wmf"/><Relationship Id="rId14" Type="http://schemas.openxmlformats.org/officeDocument/2006/relationships/vmlDrawing" Target="../drawings/vmlDrawing9.vml"/><Relationship Id="rId13" Type="http://schemas.openxmlformats.org/officeDocument/2006/relationships/slideLayout" Target="../slideLayouts/slideLayout12.xml"/><Relationship Id="rId12" Type="http://schemas.openxmlformats.org/officeDocument/2006/relationships/image" Target="../media/image81.wmf"/><Relationship Id="rId11" Type="http://schemas.openxmlformats.org/officeDocument/2006/relationships/oleObject" Target="../embeddings/oleObject80.bin"/><Relationship Id="rId10" Type="http://schemas.openxmlformats.org/officeDocument/2006/relationships/image" Target="../media/image80.wmf"/><Relationship Id="rId1" Type="http://schemas.openxmlformats.org/officeDocument/2006/relationships/oleObject" Target="../embeddings/oleObject75.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2.xml"/><Relationship Id="rId2" Type="http://schemas.openxmlformats.org/officeDocument/2006/relationships/image" Target="../media/image82.wmf"/><Relationship Id="rId1" Type="http://schemas.openxmlformats.org/officeDocument/2006/relationships/oleObject" Target="../embeddings/oleObject8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2.xml"/><Relationship Id="rId2" Type="http://schemas.openxmlformats.org/officeDocument/2006/relationships/image" Target="../media/image85.wmf"/><Relationship Id="rId1" Type="http://schemas.openxmlformats.org/officeDocument/2006/relationships/oleObject" Target="../embeddings/oleObject82.bin"/></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4.png"/><Relationship Id="rId1" Type="http://schemas.openxmlformats.org/officeDocument/2006/relationships/image" Target="../media/image86.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8.wmf"/><Relationship Id="rId7" Type="http://schemas.openxmlformats.org/officeDocument/2006/relationships/oleObject" Target="../embeddings/oleObject86.bin"/><Relationship Id="rId6" Type="http://schemas.openxmlformats.org/officeDocument/2006/relationships/image" Target="../media/image97.wmf"/><Relationship Id="rId5" Type="http://schemas.openxmlformats.org/officeDocument/2006/relationships/oleObject" Target="../embeddings/oleObject85.bin"/><Relationship Id="rId4" Type="http://schemas.openxmlformats.org/officeDocument/2006/relationships/image" Target="../media/image96.wmf"/><Relationship Id="rId3" Type="http://schemas.openxmlformats.org/officeDocument/2006/relationships/oleObject" Target="../embeddings/oleObject84.bin"/><Relationship Id="rId2" Type="http://schemas.openxmlformats.org/officeDocument/2006/relationships/image" Target="../media/image95.wmf"/><Relationship Id="rId10" Type="http://schemas.openxmlformats.org/officeDocument/2006/relationships/vmlDrawing" Target="../drawings/vmlDrawing12.vml"/><Relationship Id="rId1" Type="http://schemas.openxmlformats.org/officeDocument/2006/relationships/oleObject" Target="../embeddings/oleObject83.bin"/></Relationships>
</file>

<file path=ppt/slides/_rels/slide44.xml.rels><?xml version="1.0" encoding="UTF-8" standalone="yes"?>
<Relationships xmlns="http://schemas.openxmlformats.org/package/2006/relationships"><Relationship Id="rId9" Type="http://schemas.openxmlformats.org/officeDocument/2006/relationships/oleObject" Target="../embeddings/oleObject91.bin"/><Relationship Id="rId8" Type="http://schemas.openxmlformats.org/officeDocument/2006/relationships/image" Target="../media/image102.wmf"/><Relationship Id="rId7" Type="http://schemas.openxmlformats.org/officeDocument/2006/relationships/oleObject" Target="../embeddings/oleObject90.bin"/><Relationship Id="rId6" Type="http://schemas.openxmlformats.org/officeDocument/2006/relationships/image" Target="../media/image101.wmf"/><Relationship Id="rId5" Type="http://schemas.openxmlformats.org/officeDocument/2006/relationships/oleObject" Target="../embeddings/oleObject89.bin"/><Relationship Id="rId4" Type="http://schemas.openxmlformats.org/officeDocument/2006/relationships/image" Target="../media/image100.wmf"/><Relationship Id="rId3" Type="http://schemas.openxmlformats.org/officeDocument/2006/relationships/oleObject" Target="../embeddings/oleObject88.bin"/><Relationship Id="rId2" Type="http://schemas.openxmlformats.org/officeDocument/2006/relationships/image" Target="../media/image99.wmf"/><Relationship Id="rId12" Type="http://schemas.openxmlformats.org/officeDocument/2006/relationships/vmlDrawing" Target="../drawings/vmlDrawing13.vml"/><Relationship Id="rId11" Type="http://schemas.openxmlformats.org/officeDocument/2006/relationships/slideLayout" Target="../slideLayouts/slideLayout2.xml"/><Relationship Id="rId10" Type="http://schemas.openxmlformats.org/officeDocument/2006/relationships/image" Target="../media/image103.wmf"/><Relationship Id="rId1" Type="http://schemas.openxmlformats.org/officeDocument/2006/relationships/oleObject" Target="../embeddings/oleObject87.bin"/></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96.bin"/><Relationship Id="rId8" Type="http://schemas.openxmlformats.org/officeDocument/2006/relationships/image" Target="../media/image107.wmf"/><Relationship Id="rId7" Type="http://schemas.openxmlformats.org/officeDocument/2006/relationships/oleObject" Target="../embeddings/oleObject95.bin"/><Relationship Id="rId6" Type="http://schemas.openxmlformats.org/officeDocument/2006/relationships/image" Target="../media/image106.wmf"/><Relationship Id="rId5" Type="http://schemas.openxmlformats.org/officeDocument/2006/relationships/oleObject" Target="../embeddings/oleObject94.bin"/><Relationship Id="rId4" Type="http://schemas.openxmlformats.org/officeDocument/2006/relationships/image" Target="../media/image105.wmf"/><Relationship Id="rId3" Type="http://schemas.openxmlformats.org/officeDocument/2006/relationships/oleObject" Target="../embeddings/oleObject93.bin"/><Relationship Id="rId2" Type="http://schemas.openxmlformats.org/officeDocument/2006/relationships/image" Target="../media/image104.wmf"/><Relationship Id="rId12" Type="http://schemas.openxmlformats.org/officeDocument/2006/relationships/vmlDrawing" Target="../drawings/vmlDrawing14.vml"/><Relationship Id="rId11" Type="http://schemas.openxmlformats.org/officeDocument/2006/relationships/slideLayout" Target="../slideLayouts/slideLayout2.xml"/><Relationship Id="rId10" Type="http://schemas.openxmlformats.org/officeDocument/2006/relationships/image" Target="../media/image108.wmf"/><Relationship Id="rId1" Type="http://schemas.openxmlformats.org/officeDocument/2006/relationships/oleObject" Target="../embeddings/oleObject92.bin"/></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12.wmf"/><Relationship Id="rId7" Type="http://schemas.openxmlformats.org/officeDocument/2006/relationships/oleObject" Target="../embeddings/oleObject100.bin"/><Relationship Id="rId6" Type="http://schemas.openxmlformats.org/officeDocument/2006/relationships/image" Target="../media/image111.wmf"/><Relationship Id="rId5" Type="http://schemas.openxmlformats.org/officeDocument/2006/relationships/oleObject" Target="../embeddings/oleObject99.bin"/><Relationship Id="rId4" Type="http://schemas.openxmlformats.org/officeDocument/2006/relationships/image" Target="../media/image110.wmf"/><Relationship Id="rId3" Type="http://schemas.openxmlformats.org/officeDocument/2006/relationships/oleObject" Target="../embeddings/oleObject98.bin"/><Relationship Id="rId2" Type="http://schemas.openxmlformats.org/officeDocument/2006/relationships/image" Target="../media/image109.wmf"/><Relationship Id="rId10" Type="http://schemas.openxmlformats.org/officeDocument/2006/relationships/vmlDrawing" Target="../drawings/vmlDrawing15.vml"/><Relationship Id="rId1" Type="http://schemas.openxmlformats.org/officeDocument/2006/relationships/oleObject" Target="../embeddings/oleObject97.bin"/></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16.wmf"/><Relationship Id="rId7" Type="http://schemas.openxmlformats.org/officeDocument/2006/relationships/oleObject" Target="../embeddings/oleObject104.bin"/><Relationship Id="rId6" Type="http://schemas.openxmlformats.org/officeDocument/2006/relationships/image" Target="../media/image115.wmf"/><Relationship Id="rId5" Type="http://schemas.openxmlformats.org/officeDocument/2006/relationships/oleObject" Target="../embeddings/oleObject103.bin"/><Relationship Id="rId4" Type="http://schemas.openxmlformats.org/officeDocument/2006/relationships/image" Target="../media/image114.wmf"/><Relationship Id="rId3" Type="http://schemas.openxmlformats.org/officeDocument/2006/relationships/oleObject" Target="../embeddings/oleObject102.bin"/><Relationship Id="rId2" Type="http://schemas.openxmlformats.org/officeDocument/2006/relationships/image" Target="../media/image113.wmf"/><Relationship Id="rId10" Type="http://schemas.openxmlformats.org/officeDocument/2006/relationships/vmlDrawing" Target="../drawings/vmlDrawing16.vml"/><Relationship Id="rId1" Type="http://schemas.openxmlformats.org/officeDocument/2006/relationships/oleObject" Target="../embeddings/oleObject101.bin"/></Relationships>
</file>

<file path=ppt/slides/_rels/slide48.xml.rels><?xml version="1.0" encoding="UTF-8" standalone="yes"?>
<Relationships xmlns="http://schemas.openxmlformats.org/package/2006/relationships"><Relationship Id="rId6" Type="http://schemas.openxmlformats.org/officeDocument/2006/relationships/vmlDrawing" Target="../drawings/vmlDrawing17.vml"/><Relationship Id="rId5" Type="http://schemas.openxmlformats.org/officeDocument/2006/relationships/slideLayout" Target="../slideLayouts/slideLayout2.xml"/><Relationship Id="rId4" Type="http://schemas.openxmlformats.org/officeDocument/2006/relationships/image" Target="../media/image118.wmf"/><Relationship Id="rId3" Type="http://schemas.openxmlformats.org/officeDocument/2006/relationships/oleObject" Target="../embeddings/oleObject106.bin"/><Relationship Id="rId2" Type="http://schemas.openxmlformats.org/officeDocument/2006/relationships/image" Target="../media/image117.wmf"/><Relationship Id="rId1" Type="http://schemas.openxmlformats.org/officeDocument/2006/relationships/oleObject" Target="../embeddings/oleObject105.bin"/></Relationships>
</file>

<file path=ppt/slides/_rels/slide49.xml.rels><?xml version="1.0" encoding="UTF-8" standalone="yes"?>
<Relationships xmlns="http://schemas.openxmlformats.org/package/2006/relationships"><Relationship Id="rId9" Type="http://schemas.openxmlformats.org/officeDocument/2006/relationships/oleObject" Target="../embeddings/oleObject111.bin"/><Relationship Id="rId8" Type="http://schemas.openxmlformats.org/officeDocument/2006/relationships/image" Target="../media/image122.wmf"/><Relationship Id="rId7" Type="http://schemas.openxmlformats.org/officeDocument/2006/relationships/oleObject" Target="../embeddings/oleObject110.bin"/><Relationship Id="rId6" Type="http://schemas.openxmlformats.org/officeDocument/2006/relationships/image" Target="../media/image121.wmf"/><Relationship Id="rId5" Type="http://schemas.openxmlformats.org/officeDocument/2006/relationships/oleObject" Target="../embeddings/oleObject109.bin"/><Relationship Id="rId4" Type="http://schemas.openxmlformats.org/officeDocument/2006/relationships/image" Target="../media/image120.wmf"/><Relationship Id="rId3" Type="http://schemas.openxmlformats.org/officeDocument/2006/relationships/oleObject" Target="../embeddings/oleObject108.bin"/><Relationship Id="rId2" Type="http://schemas.openxmlformats.org/officeDocument/2006/relationships/image" Target="../media/image119.wmf"/><Relationship Id="rId16" Type="http://schemas.openxmlformats.org/officeDocument/2006/relationships/vmlDrawing" Target="../drawings/vmlDrawing18.vml"/><Relationship Id="rId15" Type="http://schemas.openxmlformats.org/officeDocument/2006/relationships/slideLayout" Target="../slideLayouts/slideLayout2.xml"/><Relationship Id="rId14" Type="http://schemas.openxmlformats.org/officeDocument/2006/relationships/image" Target="../media/image125.wmf"/><Relationship Id="rId13" Type="http://schemas.openxmlformats.org/officeDocument/2006/relationships/oleObject" Target="../embeddings/oleObject113.bin"/><Relationship Id="rId12" Type="http://schemas.openxmlformats.org/officeDocument/2006/relationships/image" Target="../media/image124.wmf"/><Relationship Id="rId11" Type="http://schemas.openxmlformats.org/officeDocument/2006/relationships/oleObject" Target="../embeddings/oleObject112.bin"/><Relationship Id="rId10" Type="http://schemas.openxmlformats.org/officeDocument/2006/relationships/image" Target="../media/image123.wmf"/><Relationship Id="rId1" Type="http://schemas.openxmlformats.org/officeDocument/2006/relationships/oleObject" Target="../embeddings/oleObject107.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ww.toutiao.com/a6727271947735925259/?tt_from=mobile_qq&amp;utm_campaign=client_share&amp;timestamp=1584700084&amp;app=news_article&amp;utm_source=mobile_qq&amp;utm_medium=toutiao_ios&amp;req_id=202003201828040100260760213719AAAC&amp;group_id=6727271947735925259" TargetMode="Externa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9.wmf"/><Relationship Id="rId7" Type="http://schemas.openxmlformats.org/officeDocument/2006/relationships/oleObject" Target="../embeddings/oleObject117.bin"/><Relationship Id="rId6" Type="http://schemas.openxmlformats.org/officeDocument/2006/relationships/image" Target="../media/image128.wmf"/><Relationship Id="rId5" Type="http://schemas.openxmlformats.org/officeDocument/2006/relationships/oleObject" Target="../embeddings/oleObject116.bin"/><Relationship Id="rId4" Type="http://schemas.openxmlformats.org/officeDocument/2006/relationships/image" Target="../media/image127.wmf"/><Relationship Id="rId3" Type="http://schemas.openxmlformats.org/officeDocument/2006/relationships/oleObject" Target="../embeddings/oleObject115.bin"/><Relationship Id="rId2" Type="http://schemas.openxmlformats.org/officeDocument/2006/relationships/image" Target="../media/image126.wmf"/><Relationship Id="rId10" Type="http://schemas.openxmlformats.org/officeDocument/2006/relationships/vmlDrawing" Target="../drawings/vmlDrawing19.vml"/><Relationship Id="rId1" Type="http://schemas.openxmlformats.org/officeDocument/2006/relationships/oleObject" Target="../embeddings/oleObject114.bin"/></Relationships>
</file>

<file path=ppt/slides/_rels/slide51.xml.rels><?xml version="1.0" encoding="UTF-8" standalone="yes"?>
<Relationships xmlns="http://schemas.openxmlformats.org/package/2006/relationships"><Relationship Id="rId9" Type="http://schemas.openxmlformats.org/officeDocument/2006/relationships/oleObject" Target="../embeddings/oleObject122.bin"/><Relationship Id="rId8" Type="http://schemas.openxmlformats.org/officeDocument/2006/relationships/image" Target="../media/image133.wmf"/><Relationship Id="rId7" Type="http://schemas.openxmlformats.org/officeDocument/2006/relationships/oleObject" Target="../embeddings/oleObject121.bin"/><Relationship Id="rId6" Type="http://schemas.openxmlformats.org/officeDocument/2006/relationships/image" Target="../media/image132.wmf"/><Relationship Id="rId5" Type="http://schemas.openxmlformats.org/officeDocument/2006/relationships/oleObject" Target="../embeddings/oleObject120.bin"/><Relationship Id="rId4" Type="http://schemas.openxmlformats.org/officeDocument/2006/relationships/image" Target="../media/image131.wmf"/><Relationship Id="rId3" Type="http://schemas.openxmlformats.org/officeDocument/2006/relationships/oleObject" Target="../embeddings/oleObject119.bin"/><Relationship Id="rId2" Type="http://schemas.openxmlformats.org/officeDocument/2006/relationships/image" Target="../media/image130.wmf"/><Relationship Id="rId16" Type="http://schemas.openxmlformats.org/officeDocument/2006/relationships/vmlDrawing" Target="../drawings/vmlDrawing20.vml"/><Relationship Id="rId15" Type="http://schemas.openxmlformats.org/officeDocument/2006/relationships/slideLayout" Target="../slideLayouts/slideLayout2.xml"/><Relationship Id="rId14" Type="http://schemas.openxmlformats.org/officeDocument/2006/relationships/image" Target="../media/image136.wmf"/><Relationship Id="rId13" Type="http://schemas.openxmlformats.org/officeDocument/2006/relationships/oleObject" Target="../embeddings/oleObject124.bin"/><Relationship Id="rId12" Type="http://schemas.openxmlformats.org/officeDocument/2006/relationships/image" Target="../media/image135.wmf"/><Relationship Id="rId11" Type="http://schemas.openxmlformats.org/officeDocument/2006/relationships/oleObject" Target="../embeddings/oleObject123.bin"/><Relationship Id="rId10" Type="http://schemas.openxmlformats.org/officeDocument/2006/relationships/image" Target="../media/image134.wmf"/><Relationship Id="rId1" Type="http://schemas.openxmlformats.org/officeDocument/2006/relationships/oleObject" Target="../embeddings/oleObject118.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6" Type="http://schemas.openxmlformats.org/officeDocument/2006/relationships/vmlDrawing" Target="../drawings/vmlDrawing21.vml"/><Relationship Id="rId5" Type="http://schemas.openxmlformats.org/officeDocument/2006/relationships/slideLayout" Target="../slideLayouts/slideLayout2.xml"/><Relationship Id="rId4" Type="http://schemas.openxmlformats.org/officeDocument/2006/relationships/image" Target="../media/image118.wmf"/><Relationship Id="rId3" Type="http://schemas.openxmlformats.org/officeDocument/2006/relationships/oleObject" Target="../embeddings/oleObject126.bin"/><Relationship Id="rId2" Type="http://schemas.openxmlformats.org/officeDocument/2006/relationships/image" Target="../media/image117.wmf"/><Relationship Id="rId1" Type="http://schemas.openxmlformats.org/officeDocument/2006/relationships/oleObject" Target="../embeddings/oleObject125.bin"/></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9.wmf"/><Relationship Id="rId7" Type="http://schemas.openxmlformats.org/officeDocument/2006/relationships/oleObject" Target="../embeddings/oleObject130.bin"/><Relationship Id="rId6" Type="http://schemas.openxmlformats.org/officeDocument/2006/relationships/image" Target="../media/image128.wmf"/><Relationship Id="rId5" Type="http://schemas.openxmlformats.org/officeDocument/2006/relationships/oleObject" Target="../embeddings/oleObject129.bin"/><Relationship Id="rId4" Type="http://schemas.openxmlformats.org/officeDocument/2006/relationships/image" Target="../media/image127.wmf"/><Relationship Id="rId3" Type="http://schemas.openxmlformats.org/officeDocument/2006/relationships/oleObject" Target="../embeddings/oleObject128.bin"/><Relationship Id="rId2" Type="http://schemas.openxmlformats.org/officeDocument/2006/relationships/image" Target="../media/image126.wmf"/><Relationship Id="rId10" Type="http://schemas.openxmlformats.org/officeDocument/2006/relationships/vmlDrawing" Target="../drawings/vmlDrawing22.vml"/><Relationship Id="rId1" Type="http://schemas.openxmlformats.org/officeDocument/2006/relationships/oleObject" Target="../embeddings/oleObject127.bin"/></Relationships>
</file>

<file path=ppt/slides/_rels/slide55.xml.rels><?xml version="1.0" encoding="UTF-8" standalone="yes"?>
<Relationships xmlns="http://schemas.openxmlformats.org/package/2006/relationships"><Relationship Id="rId9" Type="http://schemas.openxmlformats.org/officeDocument/2006/relationships/oleObject" Target="../embeddings/oleObject135.bin"/><Relationship Id="rId8" Type="http://schemas.openxmlformats.org/officeDocument/2006/relationships/image" Target="../media/image140.wmf"/><Relationship Id="rId7" Type="http://schemas.openxmlformats.org/officeDocument/2006/relationships/oleObject" Target="../embeddings/oleObject134.bin"/><Relationship Id="rId6" Type="http://schemas.openxmlformats.org/officeDocument/2006/relationships/image" Target="../media/image139.wmf"/><Relationship Id="rId5" Type="http://schemas.openxmlformats.org/officeDocument/2006/relationships/oleObject" Target="../embeddings/oleObject133.bin"/><Relationship Id="rId4" Type="http://schemas.openxmlformats.org/officeDocument/2006/relationships/image" Target="../media/image138.wmf"/><Relationship Id="rId3" Type="http://schemas.openxmlformats.org/officeDocument/2006/relationships/oleObject" Target="../embeddings/oleObject132.bin"/><Relationship Id="rId2" Type="http://schemas.openxmlformats.org/officeDocument/2006/relationships/image" Target="../media/image137.wmf"/><Relationship Id="rId18" Type="http://schemas.openxmlformats.org/officeDocument/2006/relationships/vmlDrawing" Target="../drawings/vmlDrawing23.vml"/><Relationship Id="rId17" Type="http://schemas.openxmlformats.org/officeDocument/2006/relationships/slideLayout" Target="../slideLayouts/slideLayout2.xml"/><Relationship Id="rId16" Type="http://schemas.openxmlformats.org/officeDocument/2006/relationships/image" Target="../media/image144.wmf"/><Relationship Id="rId15" Type="http://schemas.openxmlformats.org/officeDocument/2006/relationships/oleObject" Target="../embeddings/oleObject138.bin"/><Relationship Id="rId14" Type="http://schemas.openxmlformats.org/officeDocument/2006/relationships/image" Target="../media/image143.wmf"/><Relationship Id="rId13" Type="http://schemas.openxmlformats.org/officeDocument/2006/relationships/oleObject" Target="../embeddings/oleObject137.bin"/><Relationship Id="rId12" Type="http://schemas.openxmlformats.org/officeDocument/2006/relationships/image" Target="../media/image142.wmf"/><Relationship Id="rId11" Type="http://schemas.openxmlformats.org/officeDocument/2006/relationships/oleObject" Target="../embeddings/oleObject136.bin"/><Relationship Id="rId10" Type="http://schemas.openxmlformats.org/officeDocument/2006/relationships/image" Target="../media/image141.wmf"/><Relationship Id="rId1" Type="http://schemas.openxmlformats.org/officeDocument/2006/relationships/oleObject" Target="../embeddings/oleObject131.bin"/></Relationships>
</file>

<file path=ppt/slides/_rels/slide56.xml.rels><?xml version="1.0" encoding="UTF-8" standalone="yes"?>
<Relationships xmlns="http://schemas.openxmlformats.org/package/2006/relationships"><Relationship Id="rId9" Type="http://schemas.openxmlformats.org/officeDocument/2006/relationships/oleObject" Target="../embeddings/oleObject143.bin"/><Relationship Id="rId8" Type="http://schemas.openxmlformats.org/officeDocument/2006/relationships/image" Target="../media/image148.wmf"/><Relationship Id="rId7" Type="http://schemas.openxmlformats.org/officeDocument/2006/relationships/oleObject" Target="../embeddings/oleObject142.bin"/><Relationship Id="rId6" Type="http://schemas.openxmlformats.org/officeDocument/2006/relationships/image" Target="../media/image147.wmf"/><Relationship Id="rId5" Type="http://schemas.openxmlformats.org/officeDocument/2006/relationships/oleObject" Target="../embeddings/oleObject141.bin"/><Relationship Id="rId4" Type="http://schemas.openxmlformats.org/officeDocument/2006/relationships/image" Target="../media/image146.wmf"/><Relationship Id="rId3" Type="http://schemas.openxmlformats.org/officeDocument/2006/relationships/oleObject" Target="../embeddings/oleObject140.bin"/><Relationship Id="rId27" Type="http://schemas.openxmlformats.org/officeDocument/2006/relationships/vmlDrawing" Target="../drawings/vmlDrawing24.vml"/><Relationship Id="rId26" Type="http://schemas.openxmlformats.org/officeDocument/2006/relationships/slideLayout" Target="../slideLayouts/slideLayout2.xml"/><Relationship Id="rId25" Type="http://schemas.openxmlformats.org/officeDocument/2006/relationships/image" Target="../media/image156.wmf"/><Relationship Id="rId24" Type="http://schemas.openxmlformats.org/officeDocument/2006/relationships/oleObject" Target="../embeddings/oleObject151.bin"/><Relationship Id="rId23" Type="http://schemas.openxmlformats.org/officeDocument/2006/relationships/image" Target="../media/image155.wmf"/><Relationship Id="rId22" Type="http://schemas.openxmlformats.org/officeDocument/2006/relationships/oleObject" Target="../embeddings/oleObject150.bin"/><Relationship Id="rId21" Type="http://schemas.openxmlformats.org/officeDocument/2006/relationships/image" Target="../media/image154.wmf"/><Relationship Id="rId20" Type="http://schemas.openxmlformats.org/officeDocument/2006/relationships/oleObject" Target="../embeddings/oleObject149.bin"/><Relationship Id="rId2" Type="http://schemas.openxmlformats.org/officeDocument/2006/relationships/image" Target="../media/image145.wmf"/><Relationship Id="rId19" Type="http://schemas.openxmlformats.org/officeDocument/2006/relationships/image" Target="../media/image153.wmf"/><Relationship Id="rId18" Type="http://schemas.openxmlformats.org/officeDocument/2006/relationships/oleObject" Target="../embeddings/oleObject148.bin"/><Relationship Id="rId17" Type="http://schemas.openxmlformats.org/officeDocument/2006/relationships/image" Target="../media/image152.wmf"/><Relationship Id="rId16" Type="http://schemas.openxmlformats.org/officeDocument/2006/relationships/oleObject" Target="../embeddings/oleObject147.bin"/><Relationship Id="rId15" Type="http://schemas.openxmlformats.org/officeDocument/2006/relationships/image" Target="../media/image151.wmf"/><Relationship Id="rId14" Type="http://schemas.openxmlformats.org/officeDocument/2006/relationships/oleObject" Target="../embeddings/oleObject146.bin"/><Relationship Id="rId13" Type="http://schemas.openxmlformats.org/officeDocument/2006/relationships/image" Target="../media/image150.wmf"/><Relationship Id="rId12" Type="http://schemas.openxmlformats.org/officeDocument/2006/relationships/oleObject" Target="../embeddings/oleObject145.bin"/><Relationship Id="rId11" Type="http://schemas.openxmlformats.org/officeDocument/2006/relationships/oleObject" Target="../embeddings/oleObject144.bin"/><Relationship Id="rId10" Type="http://schemas.openxmlformats.org/officeDocument/2006/relationships/image" Target="../media/image149.wmf"/><Relationship Id="rId1" Type="http://schemas.openxmlformats.org/officeDocument/2006/relationships/oleObject" Target="../embeddings/oleObject139.bin"/></Relationships>
</file>

<file path=ppt/slides/_rels/slide57.xml.rels><?xml version="1.0" encoding="UTF-8" standalone="yes"?>
<Relationships xmlns="http://schemas.openxmlformats.org/package/2006/relationships"><Relationship Id="rId9" Type="http://schemas.openxmlformats.org/officeDocument/2006/relationships/oleObject" Target="../embeddings/oleObject156.bin"/><Relationship Id="rId8" Type="http://schemas.openxmlformats.org/officeDocument/2006/relationships/image" Target="../media/image160.wmf"/><Relationship Id="rId7" Type="http://schemas.openxmlformats.org/officeDocument/2006/relationships/oleObject" Target="../embeddings/oleObject155.bin"/><Relationship Id="rId6" Type="http://schemas.openxmlformats.org/officeDocument/2006/relationships/image" Target="../media/image159.wmf"/><Relationship Id="rId5" Type="http://schemas.openxmlformats.org/officeDocument/2006/relationships/oleObject" Target="../embeddings/oleObject154.bin"/><Relationship Id="rId4" Type="http://schemas.openxmlformats.org/officeDocument/2006/relationships/image" Target="../media/image158.wmf"/><Relationship Id="rId3" Type="http://schemas.openxmlformats.org/officeDocument/2006/relationships/oleObject" Target="../embeddings/oleObject153.bin"/><Relationship Id="rId2" Type="http://schemas.openxmlformats.org/officeDocument/2006/relationships/image" Target="../media/image157.wmf"/><Relationship Id="rId12" Type="http://schemas.openxmlformats.org/officeDocument/2006/relationships/vmlDrawing" Target="../drawings/vmlDrawing25.vml"/><Relationship Id="rId11" Type="http://schemas.openxmlformats.org/officeDocument/2006/relationships/slideLayout" Target="../slideLayouts/slideLayout2.xml"/><Relationship Id="rId10" Type="http://schemas.openxmlformats.org/officeDocument/2006/relationships/image" Target="../media/image161.wmf"/><Relationship Id="rId1" Type="http://schemas.openxmlformats.org/officeDocument/2006/relationships/oleObject" Target="../embeddings/oleObject152.bin"/></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26.vml"/><Relationship Id="rId3" Type="http://schemas.openxmlformats.org/officeDocument/2006/relationships/slideLayout" Target="../slideLayouts/slideLayout2.xml"/><Relationship Id="rId2" Type="http://schemas.openxmlformats.org/officeDocument/2006/relationships/image" Target="../media/image162.wmf"/><Relationship Id="rId1" Type="http://schemas.openxmlformats.org/officeDocument/2006/relationships/oleObject" Target="../embeddings/oleObject157.bin"/></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27.vml"/><Relationship Id="rId4" Type="http://schemas.openxmlformats.org/officeDocument/2006/relationships/slideLayout" Target="../slideLayouts/slideLayout7.xml"/><Relationship Id="rId3" Type="http://schemas.openxmlformats.org/officeDocument/2006/relationships/image" Target="../media/image164.wmf"/><Relationship Id="rId2" Type="http://schemas.openxmlformats.org/officeDocument/2006/relationships/oleObject" Target="../embeddings/oleObject158.bin"/><Relationship Id="rId1" Type="http://schemas.openxmlformats.org/officeDocument/2006/relationships/image" Target="../media/image16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s://baike.baidu.com/item/%E5%9F%83%E5%B0%94%E7%B1%B3%E7%89%B9" TargetMode="External"/><Relationship Id="rId3" Type="http://schemas.openxmlformats.org/officeDocument/2006/relationships/hyperlink" Target="https://baike.baidu.com/item/%E4%BA%A4%E6%8D%A2%E7%BE%A4" TargetMode="External"/><Relationship Id="rId2" Type="http://schemas.openxmlformats.org/officeDocument/2006/relationships/hyperlink" Target="https://baike.baidu.com/item/%E6%8C%AA%E5%A8%81" TargetMode="External"/><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9" Type="http://schemas.openxmlformats.org/officeDocument/2006/relationships/oleObject" Target="../embeddings/oleObject163.bin"/><Relationship Id="rId8" Type="http://schemas.openxmlformats.org/officeDocument/2006/relationships/image" Target="../media/image168.wmf"/><Relationship Id="rId7" Type="http://schemas.openxmlformats.org/officeDocument/2006/relationships/oleObject" Target="../embeddings/oleObject162.bin"/><Relationship Id="rId6" Type="http://schemas.openxmlformats.org/officeDocument/2006/relationships/image" Target="../media/image167.wmf"/><Relationship Id="rId5" Type="http://schemas.openxmlformats.org/officeDocument/2006/relationships/oleObject" Target="../embeddings/oleObject161.bin"/><Relationship Id="rId4" Type="http://schemas.openxmlformats.org/officeDocument/2006/relationships/image" Target="../media/image166.wmf"/><Relationship Id="rId3" Type="http://schemas.openxmlformats.org/officeDocument/2006/relationships/oleObject" Target="../embeddings/oleObject160.bin"/><Relationship Id="rId2" Type="http://schemas.openxmlformats.org/officeDocument/2006/relationships/image" Target="../media/image165.wmf"/><Relationship Id="rId16" Type="http://schemas.openxmlformats.org/officeDocument/2006/relationships/vmlDrawing" Target="../drawings/vmlDrawing28.vml"/><Relationship Id="rId15" Type="http://schemas.openxmlformats.org/officeDocument/2006/relationships/slideLayout" Target="../slideLayouts/slideLayout2.xml"/><Relationship Id="rId14" Type="http://schemas.openxmlformats.org/officeDocument/2006/relationships/image" Target="../media/image171.wmf"/><Relationship Id="rId13" Type="http://schemas.openxmlformats.org/officeDocument/2006/relationships/oleObject" Target="../embeddings/oleObject165.bin"/><Relationship Id="rId12" Type="http://schemas.openxmlformats.org/officeDocument/2006/relationships/image" Target="../media/image170.wmf"/><Relationship Id="rId11" Type="http://schemas.openxmlformats.org/officeDocument/2006/relationships/oleObject" Target="../embeddings/oleObject164.bin"/><Relationship Id="rId10" Type="http://schemas.openxmlformats.org/officeDocument/2006/relationships/image" Target="../media/image169.wmf"/><Relationship Id="rId1" Type="http://schemas.openxmlformats.org/officeDocument/2006/relationships/oleObject" Target="../embeddings/oleObject159.bin"/></Relationships>
</file>

<file path=ppt/slides/_rels/slide61.xml.rels><?xml version="1.0" encoding="UTF-8" standalone="yes"?>
<Relationships xmlns="http://schemas.openxmlformats.org/package/2006/relationships"><Relationship Id="rId9" Type="http://schemas.openxmlformats.org/officeDocument/2006/relationships/oleObject" Target="../embeddings/oleObject170.bin"/><Relationship Id="rId8" Type="http://schemas.openxmlformats.org/officeDocument/2006/relationships/image" Target="../media/image175.wmf"/><Relationship Id="rId7" Type="http://schemas.openxmlformats.org/officeDocument/2006/relationships/oleObject" Target="../embeddings/oleObject169.bin"/><Relationship Id="rId6" Type="http://schemas.openxmlformats.org/officeDocument/2006/relationships/image" Target="../media/image174.wmf"/><Relationship Id="rId5" Type="http://schemas.openxmlformats.org/officeDocument/2006/relationships/oleObject" Target="../embeddings/oleObject168.bin"/><Relationship Id="rId4" Type="http://schemas.openxmlformats.org/officeDocument/2006/relationships/image" Target="../media/image173.wmf"/><Relationship Id="rId3" Type="http://schemas.openxmlformats.org/officeDocument/2006/relationships/oleObject" Target="../embeddings/oleObject167.bin"/><Relationship Id="rId2" Type="http://schemas.openxmlformats.org/officeDocument/2006/relationships/image" Target="../media/image172.wmf"/><Relationship Id="rId12" Type="http://schemas.openxmlformats.org/officeDocument/2006/relationships/vmlDrawing" Target="../drawings/vmlDrawing29.vml"/><Relationship Id="rId11" Type="http://schemas.openxmlformats.org/officeDocument/2006/relationships/slideLayout" Target="../slideLayouts/slideLayout2.xml"/><Relationship Id="rId10" Type="http://schemas.openxmlformats.org/officeDocument/2006/relationships/image" Target="../media/image176.wmf"/><Relationship Id="rId1" Type="http://schemas.openxmlformats.org/officeDocument/2006/relationships/oleObject" Target="../embeddings/oleObject166.bin"/></Relationships>
</file>

<file path=ppt/slides/_rels/slide62.xml.rels><?xml version="1.0" encoding="UTF-8" standalone="yes"?>
<Relationships xmlns="http://schemas.openxmlformats.org/package/2006/relationships"><Relationship Id="rId8" Type="http://schemas.openxmlformats.org/officeDocument/2006/relationships/vmlDrawing" Target="../drawings/vmlDrawing30.vml"/><Relationship Id="rId7" Type="http://schemas.openxmlformats.org/officeDocument/2006/relationships/slideLayout" Target="../slideLayouts/slideLayout2.xml"/><Relationship Id="rId6" Type="http://schemas.openxmlformats.org/officeDocument/2006/relationships/image" Target="../media/image179.wmf"/><Relationship Id="rId5" Type="http://schemas.openxmlformats.org/officeDocument/2006/relationships/oleObject" Target="../embeddings/oleObject173.bin"/><Relationship Id="rId4" Type="http://schemas.openxmlformats.org/officeDocument/2006/relationships/image" Target="../media/image178.wmf"/><Relationship Id="rId3" Type="http://schemas.openxmlformats.org/officeDocument/2006/relationships/oleObject" Target="../embeddings/oleObject172.bin"/><Relationship Id="rId2" Type="http://schemas.openxmlformats.org/officeDocument/2006/relationships/image" Target="../media/image177.wmf"/><Relationship Id="rId1" Type="http://schemas.openxmlformats.org/officeDocument/2006/relationships/oleObject" Target="../embeddings/oleObject171.bin"/></Relationships>
</file>

<file path=ppt/slides/_rels/slide63.xml.rels><?xml version="1.0" encoding="UTF-8" standalone="yes"?>
<Relationships xmlns="http://schemas.openxmlformats.org/package/2006/relationships"><Relationship Id="rId9" Type="http://schemas.openxmlformats.org/officeDocument/2006/relationships/oleObject" Target="../embeddings/oleObject178.bin"/><Relationship Id="rId8" Type="http://schemas.openxmlformats.org/officeDocument/2006/relationships/image" Target="../media/image183.wmf"/><Relationship Id="rId7" Type="http://schemas.openxmlformats.org/officeDocument/2006/relationships/oleObject" Target="../embeddings/oleObject177.bin"/><Relationship Id="rId6" Type="http://schemas.openxmlformats.org/officeDocument/2006/relationships/image" Target="../media/image182.wmf"/><Relationship Id="rId5" Type="http://schemas.openxmlformats.org/officeDocument/2006/relationships/oleObject" Target="../embeddings/oleObject176.bin"/><Relationship Id="rId4" Type="http://schemas.openxmlformats.org/officeDocument/2006/relationships/image" Target="../media/image181.wmf"/><Relationship Id="rId3" Type="http://schemas.openxmlformats.org/officeDocument/2006/relationships/oleObject" Target="../embeddings/oleObject175.bin"/><Relationship Id="rId2" Type="http://schemas.openxmlformats.org/officeDocument/2006/relationships/image" Target="../media/image180.wmf"/><Relationship Id="rId14" Type="http://schemas.openxmlformats.org/officeDocument/2006/relationships/vmlDrawing" Target="../drawings/vmlDrawing31.vml"/><Relationship Id="rId13" Type="http://schemas.openxmlformats.org/officeDocument/2006/relationships/slideLayout" Target="../slideLayouts/slideLayout2.xml"/><Relationship Id="rId12" Type="http://schemas.openxmlformats.org/officeDocument/2006/relationships/image" Target="../media/image185.wmf"/><Relationship Id="rId11" Type="http://schemas.openxmlformats.org/officeDocument/2006/relationships/oleObject" Target="../embeddings/oleObject179.bin"/><Relationship Id="rId10" Type="http://schemas.openxmlformats.org/officeDocument/2006/relationships/image" Target="../media/image184.wmf"/><Relationship Id="rId1" Type="http://schemas.openxmlformats.org/officeDocument/2006/relationships/oleObject" Target="../embeddings/oleObject174.bin"/></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7" Type="http://schemas.openxmlformats.org/officeDocument/2006/relationships/vmlDrawing" Target="../drawings/vmlDrawing32.vml"/><Relationship Id="rId6" Type="http://schemas.openxmlformats.org/officeDocument/2006/relationships/slideLayout" Target="../slideLayouts/slideLayout2.xml"/><Relationship Id="rId5" Type="http://schemas.openxmlformats.org/officeDocument/2006/relationships/image" Target="../media/image189.png"/><Relationship Id="rId4" Type="http://schemas.openxmlformats.org/officeDocument/2006/relationships/image" Target="../media/image188.png"/><Relationship Id="rId3" Type="http://schemas.openxmlformats.org/officeDocument/2006/relationships/image" Target="../media/image187.png"/><Relationship Id="rId2" Type="http://schemas.openxmlformats.org/officeDocument/2006/relationships/image" Target="../media/image186.wmf"/><Relationship Id="rId1" Type="http://schemas.openxmlformats.org/officeDocument/2006/relationships/oleObject" Target="../embeddings/oleObject180.bin"/></Relationships>
</file>

<file path=ppt/slides/_rels/slide66.xml.rels><?xml version="1.0" encoding="UTF-8" standalone="yes"?>
<Relationships xmlns="http://schemas.openxmlformats.org/package/2006/relationships"><Relationship Id="rId5" Type="http://schemas.openxmlformats.org/officeDocument/2006/relationships/vmlDrawing" Target="../drawings/vmlDrawing33.vml"/><Relationship Id="rId4" Type="http://schemas.openxmlformats.org/officeDocument/2006/relationships/slideLayout" Target="../slideLayouts/slideLayout2.xml"/><Relationship Id="rId3" Type="http://schemas.openxmlformats.org/officeDocument/2006/relationships/image" Target="../media/image191.png"/><Relationship Id="rId2" Type="http://schemas.openxmlformats.org/officeDocument/2006/relationships/image" Target="../media/image190.wmf"/><Relationship Id="rId1" Type="http://schemas.openxmlformats.org/officeDocument/2006/relationships/oleObject" Target="../embeddings/oleObject181.bin"/></Relationships>
</file>

<file path=ppt/slides/_rels/slide67.xml.rels><?xml version="1.0" encoding="UTF-8" standalone="yes"?>
<Relationships xmlns="http://schemas.openxmlformats.org/package/2006/relationships"><Relationship Id="rId9" Type="http://schemas.openxmlformats.org/officeDocument/2006/relationships/image" Target="../media/image196.wmf"/><Relationship Id="rId8" Type="http://schemas.openxmlformats.org/officeDocument/2006/relationships/oleObject" Target="../embeddings/oleObject185.bin"/><Relationship Id="rId7" Type="http://schemas.openxmlformats.org/officeDocument/2006/relationships/image" Target="../media/image195.wmf"/><Relationship Id="rId6" Type="http://schemas.openxmlformats.org/officeDocument/2006/relationships/oleObject" Target="../embeddings/oleObject184.bin"/><Relationship Id="rId5" Type="http://schemas.openxmlformats.org/officeDocument/2006/relationships/image" Target="../media/image194.wmf"/><Relationship Id="rId4" Type="http://schemas.openxmlformats.org/officeDocument/2006/relationships/oleObject" Target="../embeddings/oleObject183.bin"/><Relationship Id="rId3" Type="http://schemas.openxmlformats.org/officeDocument/2006/relationships/image" Target="../media/image193.wmf"/><Relationship Id="rId2" Type="http://schemas.openxmlformats.org/officeDocument/2006/relationships/oleObject" Target="../embeddings/oleObject182.bin"/><Relationship Id="rId11" Type="http://schemas.openxmlformats.org/officeDocument/2006/relationships/vmlDrawing" Target="../drawings/vmlDrawing34.vml"/><Relationship Id="rId10" Type="http://schemas.openxmlformats.org/officeDocument/2006/relationships/slideLayout" Target="../slideLayouts/slideLayout2.xml"/><Relationship Id="rId1" Type="http://schemas.openxmlformats.org/officeDocument/2006/relationships/image" Target="../media/image192.wmf"/></Relationships>
</file>

<file path=ppt/slides/_rels/slide68.xml.rels><?xml version="1.0" encoding="UTF-8" standalone="yes"?>
<Relationships xmlns="http://schemas.openxmlformats.org/package/2006/relationships"><Relationship Id="rId9" Type="http://schemas.openxmlformats.org/officeDocument/2006/relationships/oleObject" Target="../embeddings/oleObject190.bin"/><Relationship Id="rId8" Type="http://schemas.openxmlformats.org/officeDocument/2006/relationships/image" Target="../media/image200.wmf"/><Relationship Id="rId7" Type="http://schemas.openxmlformats.org/officeDocument/2006/relationships/oleObject" Target="../embeddings/oleObject189.bin"/><Relationship Id="rId6" Type="http://schemas.openxmlformats.org/officeDocument/2006/relationships/image" Target="../media/image199.wmf"/><Relationship Id="rId5" Type="http://schemas.openxmlformats.org/officeDocument/2006/relationships/oleObject" Target="../embeddings/oleObject188.bin"/><Relationship Id="rId4" Type="http://schemas.openxmlformats.org/officeDocument/2006/relationships/image" Target="../media/image198.wmf"/><Relationship Id="rId3" Type="http://schemas.openxmlformats.org/officeDocument/2006/relationships/oleObject" Target="../embeddings/oleObject187.bin"/><Relationship Id="rId2" Type="http://schemas.openxmlformats.org/officeDocument/2006/relationships/image" Target="../media/image197.wmf"/><Relationship Id="rId12" Type="http://schemas.openxmlformats.org/officeDocument/2006/relationships/vmlDrawing" Target="../drawings/vmlDrawing35.vml"/><Relationship Id="rId11" Type="http://schemas.openxmlformats.org/officeDocument/2006/relationships/slideLayout" Target="../slideLayouts/slideLayout2.xml"/><Relationship Id="rId10" Type="http://schemas.openxmlformats.org/officeDocument/2006/relationships/image" Target="../media/image201.wmf"/><Relationship Id="rId1" Type="http://schemas.openxmlformats.org/officeDocument/2006/relationships/oleObject" Target="../embeddings/oleObject186.bin"/></Relationships>
</file>

<file path=ppt/slides/_rels/slide69.xml.rels><?xml version="1.0" encoding="UTF-8" standalone="yes"?>
<Relationships xmlns="http://schemas.openxmlformats.org/package/2006/relationships"><Relationship Id="rId8" Type="http://schemas.openxmlformats.org/officeDocument/2006/relationships/vmlDrawing" Target="../drawings/vmlDrawing36.vml"/><Relationship Id="rId7" Type="http://schemas.openxmlformats.org/officeDocument/2006/relationships/slideLayout" Target="../slideLayouts/slideLayout2.xml"/><Relationship Id="rId6" Type="http://schemas.openxmlformats.org/officeDocument/2006/relationships/image" Target="../media/image204.wmf"/><Relationship Id="rId5" Type="http://schemas.openxmlformats.org/officeDocument/2006/relationships/oleObject" Target="../embeddings/oleObject193.bin"/><Relationship Id="rId4" Type="http://schemas.openxmlformats.org/officeDocument/2006/relationships/image" Target="../media/image203.wmf"/><Relationship Id="rId3" Type="http://schemas.openxmlformats.org/officeDocument/2006/relationships/oleObject" Target="../embeddings/oleObject192.bin"/><Relationship Id="rId2" Type="http://schemas.openxmlformats.org/officeDocument/2006/relationships/image" Target="../media/image202.wmf"/><Relationship Id="rId1" Type="http://schemas.openxmlformats.org/officeDocument/2006/relationships/oleObject" Target="../embeddings/oleObject19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4" Type="http://schemas.openxmlformats.org/officeDocument/2006/relationships/vmlDrawing" Target="../drawings/vmlDrawing37.vml"/><Relationship Id="rId3" Type="http://schemas.openxmlformats.org/officeDocument/2006/relationships/slideLayout" Target="../slideLayouts/slideLayout2.xml"/><Relationship Id="rId2" Type="http://schemas.openxmlformats.org/officeDocument/2006/relationships/image" Target="../media/image205.wmf"/><Relationship Id="rId1" Type="http://schemas.openxmlformats.org/officeDocument/2006/relationships/oleObject" Target="../embeddings/oleObject194.bin"/></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38.vml"/><Relationship Id="rId5" Type="http://schemas.openxmlformats.org/officeDocument/2006/relationships/slideLayout" Target="../slideLayouts/slideLayout2.xml"/><Relationship Id="rId4" Type="http://schemas.openxmlformats.org/officeDocument/2006/relationships/image" Target="../media/image208.png"/><Relationship Id="rId3" Type="http://schemas.openxmlformats.org/officeDocument/2006/relationships/image" Target="../media/image207.wmf"/><Relationship Id="rId2" Type="http://schemas.openxmlformats.org/officeDocument/2006/relationships/oleObject" Target="../embeddings/oleObject195.bin"/><Relationship Id="rId1" Type="http://schemas.openxmlformats.org/officeDocument/2006/relationships/image" Target="../media/image206.pn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image" Target="../media/image209.png"/></Relationships>
</file>

<file path=ppt/slides/_rels/slide73.xml.rels><?xml version="1.0" encoding="UTF-8" standalone="yes"?>
<Relationships xmlns="http://schemas.openxmlformats.org/package/2006/relationships"><Relationship Id="rId9" Type="http://schemas.openxmlformats.org/officeDocument/2006/relationships/image" Target="../media/image221.wmf"/><Relationship Id="rId8" Type="http://schemas.openxmlformats.org/officeDocument/2006/relationships/oleObject" Target="../embeddings/oleObject197.bin"/><Relationship Id="rId7" Type="http://schemas.openxmlformats.org/officeDocument/2006/relationships/image" Target="../media/image220.png"/><Relationship Id="rId6" Type="http://schemas.openxmlformats.org/officeDocument/2006/relationships/image" Target="../media/image219.wmf"/><Relationship Id="rId5" Type="http://schemas.openxmlformats.org/officeDocument/2006/relationships/oleObject" Target="../embeddings/oleObject196.bin"/><Relationship Id="rId4" Type="http://schemas.openxmlformats.org/officeDocument/2006/relationships/image" Target="../media/image218.png"/><Relationship Id="rId3" Type="http://schemas.openxmlformats.org/officeDocument/2006/relationships/image" Target="../media/image217.png"/><Relationship Id="rId2" Type="http://schemas.openxmlformats.org/officeDocument/2006/relationships/image" Target="../media/image216.png"/><Relationship Id="rId14" Type="http://schemas.openxmlformats.org/officeDocument/2006/relationships/vmlDrawing" Target="../drawings/vmlDrawing39.vml"/><Relationship Id="rId13" Type="http://schemas.openxmlformats.org/officeDocument/2006/relationships/slideLayout" Target="../slideLayouts/slideLayout2.xml"/><Relationship Id="rId12" Type="http://schemas.openxmlformats.org/officeDocument/2006/relationships/image" Target="../media/image224.png"/><Relationship Id="rId11" Type="http://schemas.openxmlformats.org/officeDocument/2006/relationships/image" Target="../media/image223.png"/><Relationship Id="rId10" Type="http://schemas.openxmlformats.org/officeDocument/2006/relationships/image" Target="../media/image222.png"/><Relationship Id="rId1" Type="http://schemas.openxmlformats.org/officeDocument/2006/relationships/image" Target="../media/image21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7.png"/><Relationship Id="rId2" Type="http://schemas.openxmlformats.org/officeDocument/2006/relationships/image" Target="../media/image226.png"/><Relationship Id="rId1" Type="http://schemas.openxmlformats.org/officeDocument/2006/relationships/image" Target="../media/image225.png"/></Relationships>
</file>

<file path=ppt/slides/_rels/slide76.xml.rels><?xml version="1.0" encoding="UTF-8" standalone="yes"?>
<Relationships xmlns="http://schemas.openxmlformats.org/package/2006/relationships"><Relationship Id="rId9" Type="http://schemas.openxmlformats.org/officeDocument/2006/relationships/image" Target="../media/image236.png"/><Relationship Id="rId8" Type="http://schemas.openxmlformats.org/officeDocument/2006/relationships/image" Target="../media/image235.png"/><Relationship Id="rId7" Type="http://schemas.openxmlformats.org/officeDocument/2006/relationships/image" Target="../media/image234.png"/><Relationship Id="rId6" Type="http://schemas.openxmlformats.org/officeDocument/2006/relationships/image" Target="../media/image233.png"/><Relationship Id="rId5" Type="http://schemas.openxmlformats.org/officeDocument/2006/relationships/image" Target="../media/image232.png"/><Relationship Id="rId4" Type="http://schemas.openxmlformats.org/officeDocument/2006/relationships/image" Target="../media/image231.png"/><Relationship Id="rId3" Type="http://schemas.openxmlformats.org/officeDocument/2006/relationships/image" Target="../media/image230.png"/><Relationship Id="rId2" Type="http://schemas.openxmlformats.org/officeDocument/2006/relationships/image" Target="../media/image229.png"/><Relationship Id="rId12" Type="http://schemas.openxmlformats.org/officeDocument/2006/relationships/slideLayout" Target="../slideLayouts/slideLayout2.xml"/><Relationship Id="rId11" Type="http://schemas.openxmlformats.org/officeDocument/2006/relationships/image" Target="../media/image238.png"/><Relationship Id="rId10" Type="http://schemas.openxmlformats.org/officeDocument/2006/relationships/image" Target="../media/image237.png"/><Relationship Id="rId1" Type="http://schemas.openxmlformats.org/officeDocument/2006/relationships/image" Target="../media/image228.png"/></Relationships>
</file>

<file path=ppt/slides/_rels/slide77.xml.rels><?xml version="1.0" encoding="UTF-8" standalone="yes"?>
<Relationships xmlns="http://schemas.openxmlformats.org/package/2006/relationships"><Relationship Id="rId4" Type="http://schemas.openxmlformats.org/officeDocument/2006/relationships/vmlDrawing" Target="../drawings/vmlDrawing40.vml"/><Relationship Id="rId3" Type="http://schemas.openxmlformats.org/officeDocument/2006/relationships/slideLayout" Target="../slideLayouts/slideLayout2.xml"/><Relationship Id="rId2" Type="http://schemas.openxmlformats.org/officeDocument/2006/relationships/image" Target="../media/image239.wmf"/><Relationship Id="rId1" Type="http://schemas.openxmlformats.org/officeDocument/2006/relationships/oleObject" Target="../embeddings/oleObject198.bin"/></Relationships>
</file>

<file path=ppt/slides/_rels/slide78.xml.rels><?xml version="1.0" encoding="UTF-8" standalone="yes"?>
<Relationships xmlns="http://schemas.openxmlformats.org/package/2006/relationships"><Relationship Id="rId8" Type="http://schemas.openxmlformats.org/officeDocument/2006/relationships/vmlDrawing" Target="../drawings/vmlDrawing41.vml"/><Relationship Id="rId7" Type="http://schemas.openxmlformats.org/officeDocument/2006/relationships/slideLayout" Target="../slideLayouts/slideLayout2.xml"/><Relationship Id="rId6" Type="http://schemas.openxmlformats.org/officeDocument/2006/relationships/image" Target="../media/image242.wmf"/><Relationship Id="rId5" Type="http://schemas.openxmlformats.org/officeDocument/2006/relationships/oleObject" Target="../embeddings/oleObject201.bin"/><Relationship Id="rId4" Type="http://schemas.openxmlformats.org/officeDocument/2006/relationships/image" Target="../media/image241.wmf"/><Relationship Id="rId3" Type="http://schemas.openxmlformats.org/officeDocument/2006/relationships/oleObject" Target="../embeddings/oleObject200.bin"/><Relationship Id="rId2" Type="http://schemas.openxmlformats.org/officeDocument/2006/relationships/image" Target="../media/image240.wmf"/><Relationship Id="rId1" Type="http://schemas.openxmlformats.org/officeDocument/2006/relationships/oleObject" Target="../embeddings/oleObject199.bin"/></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10.wmf"/><Relationship Id="rId7" Type="http://schemas.openxmlformats.org/officeDocument/2006/relationships/oleObject" Target="../embeddings/oleObject4.bin"/><Relationship Id="rId6" Type="http://schemas.openxmlformats.org/officeDocument/2006/relationships/image" Target="../media/image9.wmf"/><Relationship Id="rId5" Type="http://schemas.openxmlformats.org/officeDocument/2006/relationships/oleObject" Target="../embeddings/oleObject3.bin"/><Relationship Id="rId4" Type="http://schemas.openxmlformats.org/officeDocument/2006/relationships/image" Target="../media/image8.wmf"/><Relationship Id="rId3" Type="http://schemas.openxmlformats.org/officeDocument/2006/relationships/oleObject" Target="../embeddings/oleObject2.bin"/><Relationship Id="rId23" Type="http://schemas.openxmlformats.org/officeDocument/2006/relationships/vmlDrawing" Target="../drawings/vmlDrawing1.vml"/><Relationship Id="rId22" Type="http://schemas.openxmlformats.org/officeDocument/2006/relationships/slideLayout" Target="../slideLayouts/slideLayout2.xml"/><Relationship Id="rId21" Type="http://schemas.openxmlformats.org/officeDocument/2006/relationships/image" Target="../media/image16.wmf"/><Relationship Id="rId20" Type="http://schemas.openxmlformats.org/officeDocument/2006/relationships/oleObject" Target="../embeddings/oleObject11.bin"/><Relationship Id="rId2" Type="http://schemas.openxmlformats.org/officeDocument/2006/relationships/image" Target="../media/image7.wmf"/><Relationship Id="rId19" Type="http://schemas.openxmlformats.org/officeDocument/2006/relationships/image" Target="../media/image15.wmf"/><Relationship Id="rId18" Type="http://schemas.openxmlformats.org/officeDocument/2006/relationships/oleObject" Target="../embeddings/oleObject10.bin"/><Relationship Id="rId17" Type="http://schemas.openxmlformats.org/officeDocument/2006/relationships/image" Target="../media/image14.wmf"/><Relationship Id="rId16" Type="http://schemas.openxmlformats.org/officeDocument/2006/relationships/oleObject" Target="../embeddings/oleObject9.bin"/><Relationship Id="rId15" Type="http://schemas.openxmlformats.org/officeDocument/2006/relationships/oleObject" Target="../embeddings/oleObject8.bin"/><Relationship Id="rId14" Type="http://schemas.openxmlformats.org/officeDocument/2006/relationships/image" Target="../media/image13.wmf"/><Relationship Id="rId13" Type="http://schemas.openxmlformats.org/officeDocument/2006/relationships/oleObject" Target="../embeddings/oleObject7.bin"/><Relationship Id="rId12" Type="http://schemas.openxmlformats.org/officeDocument/2006/relationships/image" Target="../media/image12.wmf"/><Relationship Id="rId11" Type="http://schemas.openxmlformats.org/officeDocument/2006/relationships/oleObject" Target="../embeddings/oleObject6.bin"/><Relationship Id="rId10" Type="http://schemas.openxmlformats.org/officeDocument/2006/relationships/image" Target="../media/image11.wmf"/><Relationship Id="rId1"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6" Type="http://schemas.openxmlformats.org/officeDocument/2006/relationships/vmlDrawing" Target="../drawings/vmlDrawing42.vml"/><Relationship Id="rId5" Type="http://schemas.openxmlformats.org/officeDocument/2006/relationships/slideLayout" Target="../slideLayouts/slideLayout2.xml"/><Relationship Id="rId4" Type="http://schemas.openxmlformats.org/officeDocument/2006/relationships/image" Target="../media/image244.wmf"/><Relationship Id="rId3" Type="http://schemas.openxmlformats.org/officeDocument/2006/relationships/oleObject" Target="../embeddings/oleObject203.bin"/><Relationship Id="rId2" Type="http://schemas.openxmlformats.org/officeDocument/2006/relationships/image" Target="../media/image243.wmf"/><Relationship Id="rId1" Type="http://schemas.openxmlformats.org/officeDocument/2006/relationships/oleObject" Target="../embeddings/oleObject202.bin"/></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6.png"/><Relationship Id="rId1" Type="http://schemas.openxmlformats.org/officeDocument/2006/relationships/image" Target="../media/image245.png"/></Relationships>
</file>

<file path=ppt/slides/_rels/slide82.xml.rels><?xml version="1.0" encoding="UTF-8" standalone="yes"?>
<Relationships xmlns="http://schemas.openxmlformats.org/package/2006/relationships"><Relationship Id="rId4" Type="http://schemas.openxmlformats.org/officeDocument/2006/relationships/vmlDrawing" Target="../drawings/vmlDrawing43.vml"/><Relationship Id="rId3" Type="http://schemas.openxmlformats.org/officeDocument/2006/relationships/slideLayout" Target="../slideLayouts/slideLayout2.xml"/><Relationship Id="rId2" Type="http://schemas.openxmlformats.org/officeDocument/2006/relationships/image" Target="../media/image247.wmf"/><Relationship Id="rId1" Type="http://schemas.openxmlformats.org/officeDocument/2006/relationships/oleObject" Target="../embeddings/oleObject204.bin"/></Relationships>
</file>

<file path=ppt/slides/_rels/slide83.xml.rels><?xml version="1.0" encoding="UTF-8" standalone="yes"?>
<Relationships xmlns="http://schemas.openxmlformats.org/package/2006/relationships"><Relationship Id="rId8" Type="http://schemas.openxmlformats.org/officeDocument/2006/relationships/vmlDrawing" Target="../drawings/vmlDrawing44.vml"/><Relationship Id="rId7" Type="http://schemas.openxmlformats.org/officeDocument/2006/relationships/slideLayout" Target="../slideLayouts/slideLayout2.xml"/><Relationship Id="rId6" Type="http://schemas.openxmlformats.org/officeDocument/2006/relationships/image" Target="../media/image250.wmf"/><Relationship Id="rId5" Type="http://schemas.openxmlformats.org/officeDocument/2006/relationships/oleObject" Target="../embeddings/oleObject207.bin"/><Relationship Id="rId4" Type="http://schemas.openxmlformats.org/officeDocument/2006/relationships/image" Target="../media/image249.wmf"/><Relationship Id="rId3" Type="http://schemas.openxmlformats.org/officeDocument/2006/relationships/oleObject" Target="../embeddings/oleObject206.bin"/><Relationship Id="rId2" Type="http://schemas.openxmlformats.org/officeDocument/2006/relationships/image" Target="../media/image248.wmf"/><Relationship Id="rId1" Type="http://schemas.openxmlformats.org/officeDocument/2006/relationships/oleObject" Target="../embeddings/oleObject205.bin"/></Relationships>
</file>

<file path=ppt/slides/_rels/slide84.xml.rels><?xml version="1.0" encoding="UTF-8" standalone="yes"?>
<Relationships xmlns="http://schemas.openxmlformats.org/package/2006/relationships"><Relationship Id="rId9" Type="http://schemas.openxmlformats.org/officeDocument/2006/relationships/oleObject" Target="../embeddings/oleObject212.bin"/><Relationship Id="rId8" Type="http://schemas.openxmlformats.org/officeDocument/2006/relationships/image" Target="../media/image254.wmf"/><Relationship Id="rId7" Type="http://schemas.openxmlformats.org/officeDocument/2006/relationships/oleObject" Target="../embeddings/oleObject211.bin"/><Relationship Id="rId6" Type="http://schemas.openxmlformats.org/officeDocument/2006/relationships/image" Target="../media/image253.wmf"/><Relationship Id="rId5" Type="http://schemas.openxmlformats.org/officeDocument/2006/relationships/oleObject" Target="../embeddings/oleObject210.bin"/><Relationship Id="rId4" Type="http://schemas.openxmlformats.org/officeDocument/2006/relationships/image" Target="../media/image252.wmf"/><Relationship Id="rId3" Type="http://schemas.openxmlformats.org/officeDocument/2006/relationships/oleObject" Target="../embeddings/oleObject209.bin"/><Relationship Id="rId2" Type="http://schemas.openxmlformats.org/officeDocument/2006/relationships/image" Target="../media/image251.wmf"/><Relationship Id="rId14" Type="http://schemas.openxmlformats.org/officeDocument/2006/relationships/vmlDrawing" Target="../drawings/vmlDrawing45.vml"/><Relationship Id="rId13" Type="http://schemas.openxmlformats.org/officeDocument/2006/relationships/slideLayout" Target="../slideLayouts/slideLayout2.xml"/><Relationship Id="rId12" Type="http://schemas.openxmlformats.org/officeDocument/2006/relationships/image" Target="../media/image256.wmf"/><Relationship Id="rId11" Type="http://schemas.openxmlformats.org/officeDocument/2006/relationships/oleObject" Target="../embeddings/oleObject213.bin"/><Relationship Id="rId10" Type="http://schemas.openxmlformats.org/officeDocument/2006/relationships/image" Target="../media/image255.wmf"/><Relationship Id="rId1" Type="http://schemas.openxmlformats.org/officeDocument/2006/relationships/oleObject" Target="../embeddings/oleObject208.bin"/></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7.png"/></Relationships>
</file>

<file path=ppt/slides/_rels/slide88.xml.rels><?xml version="1.0" encoding="UTF-8" standalone="yes"?>
<Relationships xmlns="http://schemas.openxmlformats.org/package/2006/relationships"><Relationship Id="rId5" Type="http://schemas.openxmlformats.org/officeDocument/2006/relationships/vmlDrawing" Target="../drawings/vmlDrawing46.vml"/><Relationship Id="rId4" Type="http://schemas.openxmlformats.org/officeDocument/2006/relationships/slideLayout" Target="../slideLayouts/slideLayout2.xml"/><Relationship Id="rId3" Type="http://schemas.openxmlformats.org/officeDocument/2006/relationships/image" Target="../media/image258.wmf"/><Relationship Id="rId2" Type="http://schemas.openxmlformats.org/officeDocument/2006/relationships/oleObject" Target="../embeddings/oleObject214.bin"/><Relationship Id="rId1" Type="http://schemas.openxmlformats.org/officeDocument/2006/relationships/image" Target="../media/image257.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16.bin"/><Relationship Id="rId8" Type="http://schemas.openxmlformats.org/officeDocument/2006/relationships/image" Target="../media/image20.wmf"/><Relationship Id="rId7" Type="http://schemas.openxmlformats.org/officeDocument/2006/relationships/oleObject" Target="../embeddings/oleObject15.bin"/><Relationship Id="rId6" Type="http://schemas.openxmlformats.org/officeDocument/2006/relationships/image" Target="../media/image19.wmf"/><Relationship Id="rId5" Type="http://schemas.openxmlformats.org/officeDocument/2006/relationships/oleObject" Target="../embeddings/oleObject14.bin"/><Relationship Id="rId4" Type="http://schemas.openxmlformats.org/officeDocument/2006/relationships/image" Target="../media/image18.wmf"/><Relationship Id="rId3" Type="http://schemas.openxmlformats.org/officeDocument/2006/relationships/oleObject" Target="../embeddings/oleObject13.bin"/><Relationship Id="rId2" Type="http://schemas.openxmlformats.org/officeDocument/2006/relationships/image" Target="../media/image17.wmf"/><Relationship Id="rId12" Type="http://schemas.openxmlformats.org/officeDocument/2006/relationships/vmlDrawing" Target="../drawings/vmlDrawing2.vml"/><Relationship Id="rId11" Type="http://schemas.openxmlformats.org/officeDocument/2006/relationships/slideLayout" Target="../slideLayouts/slideLayout2.xml"/><Relationship Id="rId10" Type="http://schemas.openxmlformats.org/officeDocument/2006/relationships/image" Target="../media/image21.wmf"/><Relationship Id="rId1" Type="http://schemas.openxmlformats.org/officeDocument/2006/relationships/oleObject" Target="../embeddings/oleObject12.bin"/></Relationships>
</file>

<file path=ppt/slides/_rels/slide90.xml.rels><?xml version="1.0" encoding="UTF-8" standalone="yes"?>
<Relationships xmlns="http://schemas.openxmlformats.org/package/2006/relationships"><Relationship Id="rId7" Type="http://schemas.openxmlformats.org/officeDocument/2006/relationships/vmlDrawing" Target="../drawings/vmlDrawing47.vml"/><Relationship Id="rId6" Type="http://schemas.openxmlformats.org/officeDocument/2006/relationships/slideLayout" Target="../slideLayouts/slideLayout7.xml"/><Relationship Id="rId5" Type="http://schemas.openxmlformats.org/officeDocument/2006/relationships/image" Target="../media/image260.wmf"/><Relationship Id="rId4" Type="http://schemas.openxmlformats.org/officeDocument/2006/relationships/oleObject" Target="../embeddings/oleObject216.bin"/><Relationship Id="rId3" Type="http://schemas.openxmlformats.org/officeDocument/2006/relationships/image" Target="../media/image259.wmf"/><Relationship Id="rId2" Type="http://schemas.openxmlformats.org/officeDocument/2006/relationships/oleObject" Target="../embeddings/oleObject215.bin"/><Relationship Id="rId1" Type="http://schemas.openxmlformats.org/officeDocument/2006/relationships/image" Target="../media/image90.png"/></Relationships>
</file>

<file path=ppt/slides/_rels/slide91.xml.rels><?xml version="1.0" encoding="UTF-8" standalone="yes"?>
<Relationships xmlns="http://schemas.openxmlformats.org/package/2006/relationships"><Relationship Id="rId6" Type="http://schemas.openxmlformats.org/officeDocument/2006/relationships/vmlDrawing" Target="../drawings/vmlDrawing48.vml"/><Relationship Id="rId5" Type="http://schemas.openxmlformats.org/officeDocument/2006/relationships/slideLayout" Target="../slideLayouts/slideLayout2.xml"/><Relationship Id="rId4" Type="http://schemas.openxmlformats.org/officeDocument/2006/relationships/image" Target="../media/image262.wmf"/><Relationship Id="rId3" Type="http://schemas.openxmlformats.org/officeDocument/2006/relationships/oleObject" Target="../embeddings/oleObject218.bin"/><Relationship Id="rId2" Type="http://schemas.openxmlformats.org/officeDocument/2006/relationships/image" Target="../media/image261.wmf"/><Relationship Id="rId1" Type="http://schemas.openxmlformats.org/officeDocument/2006/relationships/oleObject" Target="../embeddings/oleObject217.bin"/></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94.xml.rels><?xml version="1.0" encoding="UTF-8" standalone="yes"?>
<Relationships xmlns="http://schemas.openxmlformats.org/package/2006/relationships"><Relationship Id="rId6" Type="http://schemas.openxmlformats.org/officeDocument/2006/relationships/vmlDrawing" Target="../drawings/vmlDrawing49.vml"/><Relationship Id="rId5" Type="http://schemas.openxmlformats.org/officeDocument/2006/relationships/slideLayout" Target="../slideLayouts/slideLayout2.xml"/><Relationship Id="rId4" Type="http://schemas.openxmlformats.org/officeDocument/2006/relationships/image" Target="../media/image264.wmf"/><Relationship Id="rId3" Type="http://schemas.openxmlformats.org/officeDocument/2006/relationships/oleObject" Target="../embeddings/oleObject220.bin"/><Relationship Id="rId2" Type="http://schemas.openxmlformats.org/officeDocument/2006/relationships/image" Target="../media/image263.wmf"/><Relationship Id="rId1" Type="http://schemas.openxmlformats.org/officeDocument/2006/relationships/oleObject" Target="../embeddings/oleObject219.bin"/></Relationships>
</file>

<file path=ppt/slides/_rels/slide95.xml.rels><?xml version="1.0" encoding="UTF-8" standalone="yes"?>
<Relationships xmlns="http://schemas.openxmlformats.org/package/2006/relationships"><Relationship Id="rId4" Type="http://schemas.openxmlformats.org/officeDocument/2006/relationships/vmlDrawing" Target="../drawings/vmlDrawing50.vml"/><Relationship Id="rId3" Type="http://schemas.openxmlformats.org/officeDocument/2006/relationships/slideLayout" Target="../slideLayouts/slideLayout2.xml"/><Relationship Id="rId2" Type="http://schemas.openxmlformats.org/officeDocument/2006/relationships/image" Target="../media/image265.wmf"/><Relationship Id="rId1" Type="http://schemas.openxmlformats.org/officeDocument/2006/relationships/oleObject" Target="../embeddings/oleObject221.bin"/></Relationships>
</file>

<file path=ppt/slides/_rels/slide96.xml.rels><?xml version="1.0" encoding="UTF-8" standalone="yes"?>
<Relationships xmlns="http://schemas.openxmlformats.org/package/2006/relationships"><Relationship Id="rId6" Type="http://schemas.openxmlformats.org/officeDocument/2006/relationships/vmlDrawing" Target="../drawings/vmlDrawing51.vml"/><Relationship Id="rId5" Type="http://schemas.openxmlformats.org/officeDocument/2006/relationships/slideLayout" Target="../slideLayouts/slideLayout2.xml"/><Relationship Id="rId4" Type="http://schemas.openxmlformats.org/officeDocument/2006/relationships/image" Target="../media/image267.wmf"/><Relationship Id="rId3" Type="http://schemas.openxmlformats.org/officeDocument/2006/relationships/oleObject" Target="../embeddings/oleObject223.bin"/><Relationship Id="rId2" Type="http://schemas.openxmlformats.org/officeDocument/2006/relationships/image" Target="../media/image266.wmf"/><Relationship Id="rId1" Type="http://schemas.openxmlformats.org/officeDocument/2006/relationships/oleObject" Target="../embeddings/oleObject222.bin"/></Relationships>
</file>

<file path=ppt/slides/_rels/slide97.xml.rels><?xml version="1.0" encoding="UTF-8" standalone="yes"?>
<Relationships xmlns="http://schemas.openxmlformats.org/package/2006/relationships"><Relationship Id="rId4" Type="http://schemas.openxmlformats.org/officeDocument/2006/relationships/vmlDrawing" Target="../drawings/vmlDrawing52.vml"/><Relationship Id="rId3" Type="http://schemas.openxmlformats.org/officeDocument/2006/relationships/slideLayout" Target="../slideLayouts/slideLayout2.xml"/><Relationship Id="rId2" Type="http://schemas.openxmlformats.org/officeDocument/2006/relationships/image" Target="../media/image268.wmf"/><Relationship Id="rId1" Type="http://schemas.openxmlformats.org/officeDocument/2006/relationships/oleObject" Target="../embeddings/oleObject224.bin"/></Relationships>
</file>

<file path=ppt/slides/_rels/slide98.xml.rels><?xml version="1.0" encoding="UTF-8" standalone="yes"?>
<Relationships xmlns="http://schemas.openxmlformats.org/package/2006/relationships"><Relationship Id="rId6" Type="http://schemas.openxmlformats.org/officeDocument/2006/relationships/vmlDrawing" Target="../drawings/vmlDrawing53.vml"/><Relationship Id="rId5" Type="http://schemas.openxmlformats.org/officeDocument/2006/relationships/slideLayout" Target="../slideLayouts/slideLayout2.xml"/><Relationship Id="rId4" Type="http://schemas.openxmlformats.org/officeDocument/2006/relationships/image" Target="../media/image270.wmf"/><Relationship Id="rId3" Type="http://schemas.openxmlformats.org/officeDocument/2006/relationships/oleObject" Target="../embeddings/oleObject226.bin"/><Relationship Id="rId2" Type="http://schemas.openxmlformats.org/officeDocument/2006/relationships/image" Target="../media/image269.wmf"/><Relationship Id="rId1" Type="http://schemas.openxmlformats.org/officeDocument/2006/relationships/oleObject" Target="../embeddings/oleObject225.bin"/></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ctrTitle"/>
          </p:nvPr>
        </p:nvSpPr>
        <p:spPr>
          <a:xfrm>
            <a:off x="179388" y="1628775"/>
            <a:ext cx="8382000" cy="1736725"/>
          </a:xfrm>
          <a:noFill/>
        </p:spPr>
        <p:txBody>
          <a:bodyPr/>
          <a:lstStyle/>
          <a:p>
            <a:pPr eaLnBrk="1" hangingPunct="1">
              <a:spcBef>
                <a:spcPct val="30000"/>
              </a:spcBef>
            </a:pPr>
            <a:r>
              <a:rPr lang="zh-CN" altLang="en-US" sz="5400" b="1" i="1" dirty="0">
                <a:solidFill>
                  <a:srgbClr val="008000"/>
                </a:solidFill>
                <a:latin typeface="Times New Roman" panose="02020603050405020304" pitchFamily="18" charset="0"/>
                <a:ea typeface="黑体" panose="02010609060101010101" pitchFamily="49" charset="-122"/>
              </a:rPr>
              <a:t>第</a:t>
            </a:r>
            <a:r>
              <a:rPr lang="en-US" altLang="zh-CN" sz="5400" b="1" i="1" dirty="0">
                <a:solidFill>
                  <a:srgbClr val="008000"/>
                </a:solidFill>
                <a:latin typeface="Times New Roman" panose="02020603050405020304" pitchFamily="18" charset="0"/>
                <a:ea typeface="黑体" panose="02010609060101010101" pitchFamily="49" charset="-122"/>
              </a:rPr>
              <a:t>4</a:t>
            </a:r>
            <a:r>
              <a:rPr lang="zh-CN" altLang="en-US" sz="5400" b="1" i="1" dirty="0">
                <a:solidFill>
                  <a:srgbClr val="008000"/>
                </a:solidFill>
                <a:latin typeface="Times New Roman" panose="02020603050405020304" pitchFamily="18" charset="0"/>
                <a:ea typeface="黑体" panose="02010609060101010101" pitchFamily="49" charset="-122"/>
              </a:rPr>
              <a:t>章 </a:t>
            </a:r>
            <a:br>
              <a:rPr lang="zh-CN" altLang="en-US" sz="5400" b="1" i="1" dirty="0">
                <a:solidFill>
                  <a:srgbClr val="008000"/>
                </a:solidFill>
                <a:latin typeface="Times New Roman" panose="02020603050405020304" pitchFamily="18" charset="0"/>
                <a:ea typeface="黑体" panose="02010609060101010101" pitchFamily="49" charset="-122"/>
              </a:rPr>
            </a:br>
            <a:r>
              <a:rPr lang="en-US" altLang="zh-CN" sz="5400" b="1" i="1" dirty="0">
                <a:solidFill>
                  <a:srgbClr val="008000"/>
                </a:solidFill>
                <a:latin typeface="Times New Roman" panose="02020603050405020304" pitchFamily="18" charset="0"/>
                <a:ea typeface="黑体" panose="02010609060101010101" pitchFamily="49" charset="-122"/>
              </a:rPr>
              <a:t>Burnside</a:t>
            </a:r>
            <a:r>
              <a:rPr lang="zh-CN" altLang="en-US" sz="5400" b="1" i="1" dirty="0">
                <a:solidFill>
                  <a:srgbClr val="008000"/>
                </a:solidFill>
                <a:latin typeface="Times New Roman" panose="02020603050405020304" pitchFamily="18" charset="0"/>
                <a:ea typeface="黑体" panose="02010609060101010101" pitchFamily="49" charset="-122"/>
              </a:rPr>
              <a:t>引理与</a:t>
            </a:r>
            <a:r>
              <a:rPr lang="en-US" altLang="zh-CN" sz="5400" b="1" i="1" dirty="0" err="1">
                <a:solidFill>
                  <a:srgbClr val="008000"/>
                </a:solidFill>
                <a:latin typeface="Times New Roman" panose="02020603050405020304" pitchFamily="18" charset="0"/>
                <a:ea typeface="黑体" panose="02010609060101010101" pitchFamily="49" charset="-122"/>
              </a:rPr>
              <a:t>Polya</a:t>
            </a:r>
            <a:r>
              <a:rPr lang="zh-CN" altLang="en-US" sz="5400" b="1" i="1" dirty="0">
                <a:solidFill>
                  <a:srgbClr val="008000"/>
                </a:solidFill>
                <a:latin typeface="Times New Roman" panose="02020603050405020304" pitchFamily="18" charset="0"/>
                <a:ea typeface="黑体" panose="02010609060101010101" pitchFamily="49" charset="-122"/>
              </a:rPr>
              <a:t>定理</a:t>
            </a:r>
            <a:endParaRPr lang="zh-CN" altLang="en-US" sz="5400" b="1" i="1" dirty="0">
              <a:solidFill>
                <a:srgbClr val="008000"/>
              </a:solidFill>
              <a:latin typeface="Times New Roman" panose="02020603050405020304" pitchFamily="18" charset="0"/>
              <a:ea typeface="黑体" panose="02010609060101010101" pitchFamily="49" charset="-122"/>
            </a:endParaRPr>
          </a:p>
        </p:txBody>
      </p:sp>
      <p:sp>
        <p:nvSpPr>
          <p:cNvPr id="7171" name="Text Box 1056"/>
          <p:cNvSpPr txBox="1">
            <a:spLocks noChangeArrowheads="1"/>
          </p:cNvSpPr>
          <p:nvPr/>
        </p:nvSpPr>
        <p:spPr bwMode="auto">
          <a:xfrm>
            <a:off x="0" y="5013325"/>
            <a:ext cx="1258888" cy="1004888"/>
          </a:xfrm>
          <a:prstGeom prst="rect">
            <a:avLst/>
          </a:prstGeom>
          <a:solidFill>
            <a:srgbClr val="D9EDFF"/>
          </a:solidFill>
          <a:ln>
            <a:noFill/>
          </a:ln>
          <a:extLs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rgbClr val="FF0000"/>
              </a:buClr>
              <a:buSzPct val="90000"/>
              <a:buFont typeface="Wingdings" panose="05000000000000000000" pitchFamily="2" charset="2"/>
              <a:buChar char="n"/>
              <a:defRPr kumimoji="1" sz="2800" b="1">
                <a:solidFill>
                  <a:schemeClr val="tx1"/>
                </a:solidFill>
                <a:latin typeface="Arial" panose="020B0604020202020204" pitchFamily="34" charset="0"/>
                <a:ea typeface="楷体_GB2312" pitchFamily="49" charset="-122"/>
              </a:defRPr>
            </a:lvl1pPr>
            <a:lvl2pPr marL="742950" indent="-285750">
              <a:spcBef>
                <a:spcPct val="20000"/>
              </a:spcBef>
              <a:buClr>
                <a:srgbClr val="006600"/>
              </a:buClr>
              <a:buFont typeface="Wingdings" panose="05000000000000000000" pitchFamily="2" charset="2"/>
              <a:buChar char="v"/>
              <a:defRPr kumimoji="1" sz="2800" b="1">
                <a:solidFill>
                  <a:schemeClr val="tx1"/>
                </a:solidFill>
                <a:latin typeface="Arial" panose="020B0604020202020204" pitchFamily="34" charset="0"/>
                <a:ea typeface="楷体_GB2312" pitchFamily="49" charset="-122"/>
              </a:defRPr>
            </a:lvl2pPr>
            <a:lvl3pPr marL="1143000" indent="-228600">
              <a:spcBef>
                <a:spcPct val="20000"/>
              </a:spcBef>
              <a:buClr>
                <a:srgbClr val="6600CC"/>
              </a:buClr>
              <a:buFont typeface="Wingdings" panose="05000000000000000000" pitchFamily="2" charset="2"/>
              <a:buChar char="Ø"/>
              <a:defRPr kumimoji="1" sz="2400" b="1">
                <a:solidFill>
                  <a:schemeClr val="tx1"/>
                </a:solidFill>
                <a:latin typeface="Arial" panose="020B0604020202020204" pitchFamily="34" charset="0"/>
                <a:ea typeface="楷体_GB2312" pitchFamily="49" charset="-122"/>
              </a:defRPr>
            </a:lvl3pPr>
            <a:lvl4pPr marL="1600200" indent="-228600">
              <a:spcBef>
                <a:spcPct val="20000"/>
              </a:spcBef>
              <a:buClr>
                <a:schemeClr val="tx2"/>
              </a:buClr>
              <a:buSzPct val="75000"/>
              <a:buFont typeface="Wingdings" panose="05000000000000000000" pitchFamily="2" charset="2"/>
              <a:defRPr kumimoji="1" sz="2400" b="1">
                <a:solidFill>
                  <a:schemeClr val="tx1"/>
                </a:solidFill>
                <a:latin typeface="Arial" panose="020B0604020202020204" pitchFamily="34" charset="0"/>
                <a:ea typeface="楷体_GB2312" pitchFamily="49" charset="-122"/>
              </a:defRPr>
            </a:lvl4pPr>
            <a:lvl5pPr marL="2057400" indent="-228600">
              <a:spcBef>
                <a:spcPct val="20000"/>
              </a:spcBef>
              <a:buClr>
                <a:schemeClr val="hlink"/>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endParaRPr lang="en-US" altLang="zh-CN" sz="2400" b="0">
              <a:latin typeface="Tahoma" panose="020B0604030504040204" pitchFamily="34" charset="0"/>
              <a:ea typeface="Dotum" pitchFamily="34" charset="-127"/>
            </a:endParaRPr>
          </a:p>
          <a:p>
            <a:pPr eaLnBrk="1" hangingPunct="1">
              <a:spcBef>
                <a:spcPct val="50000"/>
              </a:spcBef>
              <a:buClrTx/>
              <a:buSzTx/>
              <a:buFontTx/>
              <a:buNone/>
            </a:pPr>
            <a:endParaRPr lang="en-US" altLang="zh-CN" sz="2400" b="0">
              <a:latin typeface="Tahoma" panose="020B0604030504040204" pitchFamily="34" charset="0"/>
              <a:ea typeface="Dotum" pitchFamily="34" charset="-127"/>
            </a:endParaRPr>
          </a:p>
        </p:txBody>
      </p:sp>
      <p:pic>
        <p:nvPicPr>
          <p:cNvPr id="7172" name="Picture 5" descr="tb0[1]">
            <a:hlinkClick r:id="rId1" action="ppaction://hlinksldjump"/>
          </p:cNvPr>
          <p:cNvPicPr>
            <a:picLocks noGrp="1" noChangeAspect="1" noChangeArrowheads="1"/>
          </p:cNvPicPr>
          <p:nvPr>
            <p:ph type="subTitle" idx="1"/>
          </p:nvPr>
        </p:nvPicPr>
        <p:blipFill>
          <a:blip r:embed="rId2">
            <a:clrChange>
              <a:clrFrom>
                <a:srgbClr val="FFFFFF"/>
              </a:clrFrom>
              <a:clrTo>
                <a:srgbClr val="FFFFFF">
                  <a:alpha val="0"/>
                </a:srgbClr>
              </a:clrTo>
            </a:clrChange>
            <a:lum bright="-6000" contrast="6000"/>
            <a:extLst>
              <a:ext uri="{28A0092B-C50C-407E-A947-70E740481C1C}">
                <a14:useLocalDpi xmlns:a14="http://schemas.microsoft.com/office/drawing/2010/main" val="0"/>
              </a:ext>
            </a:extLst>
          </a:blip>
          <a:srcRect l="2873"/>
          <a:stretch>
            <a:fillRect/>
          </a:stretch>
        </p:blipFill>
        <p:spPr>
          <a:xfrm>
            <a:off x="14288" y="4984750"/>
            <a:ext cx="8909050" cy="1389063"/>
          </a:xfr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9458" name="Text Box 2"/>
              <p:cNvSpPr txBox="1">
                <a:spLocks noChangeArrowheads="1"/>
              </p:cNvSpPr>
              <p:nvPr/>
            </p:nvSpPr>
            <p:spPr bwMode="auto">
              <a:xfrm>
                <a:off x="683418" y="1649371"/>
                <a:ext cx="7777163"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2800" dirty="0">
                    <a:ea typeface="方正楷体_GB2312" panose="02000000000000000000" charset="-122"/>
                  </a:rPr>
                  <a:t>    </a:t>
                </a:r>
                <a:r>
                  <a:rPr kumimoji="1" lang="zh-CN" altLang="en-US" sz="2800" dirty="0">
                    <a:ea typeface="方正楷体_GB2312" panose="02000000000000000000" charset="-122"/>
                  </a:rPr>
                  <a:t>若</a:t>
                </a:r>
                <a:r>
                  <a:rPr kumimoji="1" lang="en-US" altLang="zh-CN" sz="2800" dirty="0">
                    <a:ea typeface="方正楷体_GB2312" panose="02000000000000000000" charset="-122"/>
                  </a:rPr>
                  <a:t>G</a:t>
                </a:r>
                <a:r>
                  <a:rPr kumimoji="1" lang="zh-CN" altLang="en-US" sz="2800" dirty="0">
                    <a:ea typeface="方正楷体_GB2312" panose="02000000000000000000" charset="-122"/>
                  </a:rPr>
                  <a:t>是有限集，称</a:t>
                </a:r>
                <a14:m>
                  <m:oMath xmlns:m="http://schemas.openxmlformats.org/officeDocument/2006/math">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𝐺</m:t>
                    </m:r>
                    <m:r>
                      <a:rPr lang="zh-CN" altLang="en-US" sz="2800" i="1">
                        <a:solidFill>
                          <a:srgbClr val="000000"/>
                        </a:solidFill>
                        <a:latin typeface="Cambria Math" panose="02040503050406030204" pitchFamily="18" charset="0"/>
                      </a:rPr>
                      <m:t>,∗)</m:t>
                    </m:r>
                  </m:oMath>
                </a14:m>
                <a:r>
                  <a:rPr kumimoji="1" lang="zh-CN" altLang="en-US" sz="2800" dirty="0">
                    <a:ea typeface="方正楷体_GB2312" panose="02000000000000000000" charset="-122"/>
                  </a:rPr>
                  <a:t>为有限群，｜</a:t>
                </a:r>
                <a:r>
                  <a:rPr kumimoji="1" lang="en-US" altLang="zh-CN" sz="2800" dirty="0">
                    <a:ea typeface="方正楷体_GB2312" panose="02000000000000000000" charset="-122"/>
                  </a:rPr>
                  <a:t>G</a:t>
                </a:r>
                <a:r>
                  <a:rPr kumimoji="1" lang="zh-CN" altLang="en-US" sz="2800" dirty="0">
                    <a:ea typeface="方正楷体_GB2312" panose="02000000000000000000" charset="-122"/>
                  </a:rPr>
                  <a:t>｜称为群的</a:t>
                </a:r>
                <a:r>
                  <a:rPr kumimoji="1" lang="zh-CN" altLang="en-US" sz="2800" b="1" dirty="0">
                    <a:ea typeface="方正楷体_GB2312" panose="02000000000000000000" charset="-122"/>
                  </a:rPr>
                  <a:t>阶；</a:t>
                </a:r>
                <a:endParaRPr kumimoji="1" lang="zh-CN" altLang="en-US" sz="2800" b="1" dirty="0">
                  <a:ea typeface="方正楷体_GB2312" panose="02000000000000000000" charset="-122"/>
                </a:endParaRPr>
              </a:p>
              <a:p>
                <a:pPr algn="just">
                  <a:spcBef>
                    <a:spcPct val="50000"/>
                  </a:spcBef>
                </a:pPr>
                <a:r>
                  <a:rPr kumimoji="1" lang="zh-CN" altLang="en-US" sz="2800" b="1" dirty="0">
                    <a:ea typeface="方正楷体_GB2312" panose="02000000000000000000" charset="-122"/>
                  </a:rPr>
                  <a:t>     </a:t>
                </a:r>
                <a:r>
                  <a:rPr kumimoji="1" lang="zh-CN" altLang="en-US" sz="2800" dirty="0">
                    <a:ea typeface="方正楷体_GB2312" panose="02000000000000000000" charset="-122"/>
                  </a:rPr>
                  <a:t>若</a:t>
                </a:r>
                <a:r>
                  <a:rPr kumimoji="1" lang="en-US" altLang="zh-CN" sz="2800" dirty="0">
                    <a:ea typeface="方正楷体_GB2312" panose="02000000000000000000" charset="-122"/>
                  </a:rPr>
                  <a:t>G</a:t>
                </a:r>
                <a:r>
                  <a:rPr kumimoji="1" lang="zh-CN" altLang="en-US" sz="2800" dirty="0">
                    <a:ea typeface="方正楷体_GB2312" panose="02000000000000000000" charset="-122"/>
                  </a:rPr>
                  <a:t>是无限集，称</a:t>
                </a:r>
                <a14:m>
                  <m:oMath xmlns:m="http://schemas.openxmlformats.org/officeDocument/2006/math">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𝐺</m:t>
                    </m:r>
                    <m:r>
                      <a:rPr lang="zh-CN" altLang="en-US" sz="2800" i="1">
                        <a:solidFill>
                          <a:srgbClr val="000000"/>
                        </a:solidFill>
                        <a:latin typeface="Cambria Math" panose="02040503050406030204" pitchFamily="18" charset="0"/>
                      </a:rPr>
                      <m:t>,∗)</m:t>
                    </m:r>
                  </m:oMath>
                </a14:m>
                <a:r>
                  <a:rPr kumimoji="1" lang="zh-CN" altLang="en-US" sz="2800" dirty="0">
                    <a:ea typeface="方正楷体_GB2312" panose="02000000000000000000" charset="-122"/>
                  </a:rPr>
                  <a:t>为无限群。</a:t>
                </a:r>
                <a:endParaRPr kumimoji="1" lang="zh-CN" altLang="en-US" sz="2800" dirty="0">
                  <a:ea typeface="方正楷体_GB2312" panose="02000000000000000000" charset="-122"/>
                </a:endParaRPr>
              </a:p>
            </p:txBody>
          </p:sp>
        </mc:Choice>
        <mc:Fallback>
          <p:sp>
            <p:nvSpPr>
              <p:cNvPr id="19458" name="Text Box 2"/>
              <p:cNvSpPr txBox="1">
                <a:spLocks noRot="1" noChangeAspect="1" noMove="1" noResize="1" noEditPoints="1" noAdjustHandles="1" noChangeArrowheads="1" noChangeShapeType="1" noTextEdit="1"/>
              </p:cNvSpPr>
              <p:nvPr/>
            </p:nvSpPr>
            <p:spPr bwMode="auto">
              <a:xfrm>
                <a:off x="683418" y="1649371"/>
                <a:ext cx="7777163" cy="1600438"/>
              </a:xfrm>
              <a:prstGeom prst="rect">
                <a:avLst/>
              </a:prstGeom>
              <a:blipFill rotWithShape="1">
                <a:blip r:embed="rId1"/>
                <a:stretch>
                  <a:fillRect l="-2" t="-17" r="6" b="3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9459" name="Text Box 3"/>
          <p:cNvSpPr txBox="1">
            <a:spLocks noChangeArrowheads="1"/>
          </p:cNvSpPr>
          <p:nvPr/>
        </p:nvSpPr>
        <p:spPr bwMode="auto">
          <a:xfrm>
            <a:off x="712415" y="1136893"/>
            <a:ext cx="15128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2800" b="1" dirty="0">
                <a:solidFill>
                  <a:schemeClr val="bg2"/>
                </a:solidFill>
                <a:latin typeface="华文新魏" panose="02010800040101010101" pitchFamily="2" charset="-122"/>
                <a:ea typeface="华文新魏" panose="02010800040101010101" pitchFamily="2" charset="-122"/>
              </a:rPr>
              <a:t>有限群</a:t>
            </a:r>
            <a:endParaRPr kumimoji="1" lang="zh-CN" altLang="en-US" sz="2800" b="1" dirty="0">
              <a:solidFill>
                <a:schemeClr val="bg2"/>
              </a:solidFill>
              <a:latin typeface="华文新魏" panose="02010800040101010101" pitchFamily="2" charset="-122"/>
              <a:ea typeface="华文新魏" panose="02010800040101010101" pitchFamily="2" charset="-122"/>
            </a:endParaRPr>
          </a:p>
        </p:txBody>
      </p:sp>
      <p:sp>
        <p:nvSpPr>
          <p:cNvPr id="19460" name="Text Box 4"/>
          <p:cNvSpPr txBox="1">
            <a:spLocks noChangeArrowheads="1"/>
          </p:cNvSpPr>
          <p:nvPr/>
        </p:nvSpPr>
        <p:spPr bwMode="auto">
          <a:xfrm>
            <a:off x="921932" y="3624423"/>
            <a:ext cx="7467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dirty="0">
                <a:solidFill>
                  <a:schemeClr val="bg2"/>
                </a:solidFill>
                <a:latin typeface="华文新魏" panose="02010800040101010101" pitchFamily="2" charset="-122"/>
                <a:ea typeface="华文新魏" panose="02010800040101010101" pitchFamily="2" charset="-122"/>
              </a:rPr>
              <a:t>阿贝尔群</a:t>
            </a:r>
            <a:r>
              <a:rPr kumimoji="1" lang="zh-CN" altLang="en-US" sz="2800" b="1" dirty="0">
                <a:latin typeface="华文新魏" panose="02010800040101010101" pitchFamily="2" charset="-122"/>
                <a:ea typeface="华文新魏" panose="02010800040101010101" pitchFamily="2" charset="-122"/>
              </a:rPr>
              <a:t>     </a:t>
            </a:r>
            <a:endParaRPr kumimoji="1" lang="zh-CN" altLang="en-US" sz="2400" dirty="0">
              <a:latin typeface="Times New Roman" panose="02020603050405020304" pitchFamily="18" charset="0"/>
            </a:endParaRPr>
          </a:p>
        </p:txBody>
      </p:sp>
      <mc:AlternateContent xmlns:mc="http://schemas.openxmlformats.org/markup-compatibility/2006">
        <mc:Choice xmlns:a14="http://schemas.microsoft.com/office/drawing/2010/main" Requires="a14">
          <p:sp>
            <p:nvSpPr>
              <p:cNvPr id="19461" name="Text Box 5"/>
              <p:cNvSpPr txBox="1">
                <a:spLocks noChangeArrowheads="1"/>
              </p:cNvSpPr>
              <p:nvPr/>
            </p:nvSpPr>
            <p:spPr bwMode="auto">
              <a:xfrm>
                <a:off x="611560" y="4221088"/>
                <a:ext cx="7620000" cy="237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0000"/>
                  </a:spcBef>
                </a:pPr>
                <a:r>
                  <a:rPr kumimoji="1" lang="en-US" altLang="zh-CN" sz="2800" dirty="0">
                    <a:ea typeface="方正楷体_GB2312" panose="02000000000000000000" charset="-122"/>
                  </a:rPr>
                  <a:t>   </a:t>
                </a:r>
                <a:r>
                  <a:rPr kumimoji="1" lang="zh-CN" altLang="en-US" sz="2800" dirty="0">
                    <a:ea typeface="方正楷体_GB2312" panose="02000000000000000000" charset="-122"/>
                  </a:rPr>
                  <a:t>若*满足交换律，称</a:t>
                </a:r>
                <a14:m>
                  <m:oMath xmlns:m="http://schemas.openxmlformats.org/officeDocument/2006/math">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𝐺</m:t>
                    </m:r>
                    <m:r>
                      <a:rPr lang="zh-CN" altLang="en-US" sz="2800" i="1">
                        <a:solidFill>
                          <a:srgbClr val="000000"/>
                        </a:solidFill>
                        <a:latin typeface="Cambria Math" panose="02040503050406030204" pitchFamily="18" charset="0"/>
                      </a:rPr>
                      <m:t>,∗)</m:t>
                    </m:r>
                  </m:oMath>
                </a14:m>
                <a:r>
                  <a:rPr kumimoji="1" lang="zh-CN" altLang="en-US" sz="2800" dirty="0">
                    <a:ea typeface="方正楷体_GB2312" panose="02000000000000000000" charset="-122"/>
                  </a:rPr>
                  <a:t>为</a:t>
                </a:r>
                <a:r>
                  <a:rPr kumimoji="1" lang="zh-CN" altLang="en-US" sz="2800" b="1" dirty="0">
                    <a:ea typeface="方正楷体_GB2312" panose="02000000000000000000" charset="-122"/>
                  </a:rPr>
                  <a:t>阿贝尔群</a:t>
                </a:r>
                <a:r>
                  <a:rPr kumimoji="1" lang="zh-CN" altLang="en-US" sz="2800" dirty="0">
                    <a:ea typeface="方正楷体_GB2312" panose="02000000000000000000" charset="-122"/>
                  </a:rPr>
                  <a:t>，或</a:t>
                </a:r>
                <a:r>
                  <a:rPr kumimoji="1" lang="zh-CN" altLang="en-US" sz="2800" b="1" dirty="0">
                    <a:ea typeface="方正楷体_GB2312" panose="02000000000000000000" charset="-122"/>
                  </a:rPr>
                  <a:t>可交换群</a:t>
                </a:r>
                <a:r>
                  <a:rPr kumimoji="1" lang="zh-CN" altLang="en-US" sz="2800" dirty="0">
                    <a:ea typeface="方正楷体_GB2312" panose="02000000000000000000" charset="-122"/>
                  </a:rPr>
                  <a:t>或</a:t>
                </a:r>
                <a:r>
                  <a:rPr kumimoji="1" lang="zh-CN" altLang="en-US" sz="2800" b="1" dirty="0">
                    <a:ea typeface="方正楷体_GB2312" panose="02000000000000000000" charset="-122"/>
                  </a:rPr>
                  <a:t>加法群。</a:t>
                </a:r>
                <a:endParaRPr kumimoji="1" lang="en-US" altLang="zh-CN" sz="2800" b="1" dirty="0">
                  <a:ea typeface="方正楷体_GB2312" panose="02000000000000000000" charset="-122"/>
                </a:endParaRPr>
              </a:p>
              <a:p>
                <a:pPr>
                  <a:spcBef>
                    <a:spcPct val="10000"/>
                  </a:spcBef>
                </a:pPr>
                <a:r>
                  <a:rPr lang="zh-CN" altLang="en-US" sz="2800" dirty="0">
                    <a:ea typeface="方正楷体_GB2312" panose="02000000000000000000" charset="-122"/>
                  </a:rPr>
                  <a:t>例如：</a:t>
                </a:r>
                <a:r>
                  <a:rPr lang="en-US" altLang="zh-CN" sz="2800" dirty="0">
                    <a:ea typeface="方正楷体_GB2312" panose="02000000000000000000" charset="-122"/>
                  </a:rPr>
                  <a:t>(I,+,0)</a:t>
                </a:r>
                <a:r>
                  <a:rPr lang="zh-CN" altLang="en-US" sz="2800" dirty="0">
                    <a:ea typeface="方正楷体_GB2312" panose="02000000000000000000" charset="-122"/>
                  </a:rPr>
                  <a:t>是阿贝尔群</a:t>
                </a:r>
                <a:endParaRPr lang="zh-CN" altLang="en-US" sz="2800" dirty="0">
                  <a:ea typeface="方正楷体_GB2312" panose="02000000000000000000" charset="-122"/>
                </a:endParaRPr>
              </a:p>
              <a:p>
                <a:pPr>
                  <a:spcBef>
                    <a:spcPct val="10000"/>
                  </a:spcBef>
                </a:pPr>
                <a:endParaRPr kumimoji="1" lang="zh-CN" altLang="en-US" sz="2800" b="1" dirty="0">
                  <a:ea typeface="方正楷体_GB2312" panose="02000000000000000000" charset="-122"/>
                </a:endParaRPr>
              </a:p>
              <a:p>
                <a:pPr>
                  <a:spcBef>
                    <a:spcPct val="10000"/>
                  </a:spcBef>
                </a:pPr>
                <a:r>
                  <a:rPr kumimoji="1" lang="zh-CN" altLang="en-US" sz="2800" dirty="0">
                    <a:ea typeface="方正楷体_GB2312" panose="02000000000000000000" charset="-122"/>
                  </a:rPr>
                  <a:t>        </a:t>
                </a:r>
                <a:endParaRPr kumimoji="1" lang="en-US" altLang="zh-CN" sz="2400" dirty="0">
                  <a:ea typeface="方正楷体_GB2312" panose="02000000000000000000" charset="-122"/>
                </a:endParaRPr>
              </a:p>
            </p:txBody>
          </p:sp>
        </mc:Choice>
        <mc:Fallback>
          <p:sp>
            <p:nvSpPr>
              <p:cNvPr id="19461" name="Text Box 5"/>
              <p:cNvSpPr txBox="1">
                <a:spLocks noRot="1" noChangeAspect="1" noMove="1" noResize="1" noEditPoints="1" noAdjustHandles="1" noChangeArrowheads="1" noChangeShapeType="1" noTextEdit="1"/>
              </p:cNvSpPr>
              <p:nvPr/>
            </p:nvSpPr>
            <p:spPr bwMode="auto">
              <a:xfrm>
                <a:off x="611560" y="4221088"/>
                <a:ext cx="7620000" cy="2376035"/>
              </a:xfrm>
              <a:prstGeom prst="rect">
                <a:avLst/>
              </a:prstGeom>
              <a:blipFill rotWithShape="1">
                <a:blip r:embed="rId2"/>
                <a:stretch>
                  <a:fillRect l="-1" t="-10" r="1" b="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 name="Rectangle 3"/>
          <p:cNvSpPr txBox="1">
            <a:spLocks noChangeArrowheads="1"/>
          </p:cNvSpPr>
          <p:nvPr/>
        </p:nvSpPr>
        <p:spPr>
          <a:xfrm>
            <a:off x="1118365" y="260877"/>
            <a:ext cx="6386513" cy="882650"/>
          </a:xfrm>
          <a:prstGeom prst="rect">
            <a:avLst/>
          </a:prstGeom>
          <a:noFill/>
        </p:spPr>
        <p:txBody>
          <a:bodyPr/>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a:latin typeface="方正楷体_GB2312" panose="02000000000000000000" charset="-122"/>
              </a:rPr>
              <a:t>群</a:t>
            </a:r>
            <a:endParaRPr lang="zh-CN" altLang="en-US" kern="0" dirty="0">
              <a:latin typeface="方正楷体_GB2312"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xEl>
                                              <p:pRg st="0" end="0"/>
                                            </p:txEl>
                                          </p:spTgt>
                                        </p:tgtEl>
                                        <p:attrNameLst>
                                          <p:attrName>style.visibility</p:attrName>
                                        </p:attrNameLst>
                                      </p:cBhvr>
                                      <p:to>
                                        <p:strVal val="visible"/>
                                      </p:to>
                                    </p:set>
                                    <p:anim calcmode="lin" valueType="num">
                                      <p:cBhvr additive="base">
                                        <p:cTn id="13" dur="5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58">
                                            <p:txEl>
                                              <p:pRg st="1" end="1"/>
                                            </p:txEl>
                                          </p:spTgt>
                                        </p:tgtEl>
                                        <p:attrNameLst>
                                          <p:attrName>style.visibility</p:attrName>
                                        </p:attrNameLst>
                                      </p:cBhvr>
                                      <p:to>
                                        <p:strVal val="visible"/>
                                      </p:to>
                                    </p:set>
                                    <p:anim calcmode="lin" valueType="num">
                                      <p:cBhvr additive="base">
                                        <p:cTn id="19"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460"/>
                                        </p:tgtEl>
                                        <p:attrNameLst>
                                          <p:attrName>style.visibility</p:attrName>
                                        </p:attrNameLst>
                                      </p:cBhvr>
                                      <p:to>
                                        <p:strVal val="visible"/>
                                      </p:to>
                                    </p:set>
                                    <p:anim calcmode="lin" valueType="num">
                                      <p:cBhvr additive="base">
                                        <p:cTn id="25" dur="500" fill="hold"/>
                                        <p:tgtEl>
                                          <p:spTgt spid="19460"/>
                                        </p:tgtEl>
                                        <p:attrNameLst>
                                          <p:attrName>ppt_x</p:attrName>
                                        </p:attrNameLst>
                                      </p:cBhvr>
                                      <p:tavLst>
                                        <p:tav tm="0">
                                          <p:val>
                                            <p:strVal val="0-#ppt_w/2"/>
                                          </p:val>
                                        </p:tav>
                                        <p:tav tm="100000">
                                          <p:val>
                                            <p:strVal val="#ppt_x"/>
                                          </p:val>
                                        </p:tav>
                                      </p:tavLst>
                                    </p:anim>
                                    <p:anim calcmode="lin" valueType="num">
                                      <p:cBhvr additive="base">
                                        <p:cTn id="26" dur="500" fill="hold"/>
                                        <p:tgtEl>
                                          <p:spTgt spid="1946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461">
                                            <p:txEl>
                                              <p:pRg st="0" end="0"/>
                                            </p:txEl>
                                          </p:spTgt>
                                        </p:tgtEl>
                                        <p:attrNameLst>
                                          <p:attrName>style.visibility</p:attrName>
                                        </p:attrNameLst>
                                      </p:cBhvr>
                                      <p:to>
                                        <p:strVal val="visible"/>
                                      </p:to>
                                    </p:set>
                                    <p:anim calcmode="lin" valueType="num">
                                      <p:cBhvr additive="base">
                                        <p:cTn id="31" dur="500" fill="hold"/>
                                        <p:tgtEl>
                                          <p:spTgt spid="1946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461">
                                            <p:txEl>
                                              <p:pRg st="1" end="1"/>
                                            </p:txEl>
                                          </p:spTgt>
                                        </p:tgtEl>
                                        <p:attrNameLst>
                                          <p:attrName>style.visibility</p:attrName>
                                        </p:attrNameLst>
                                      </p:cBhvr>
                                      <p:to>
                                        <p:strVal val="visible"/>
                                      </p:to>
                                    </p:set>
                                    <p:anim calcmode="lin" valueType="num">
                                      <p:cBhvr additive="base">
                                        <p:cTn id="37" dur="500" fill="hold"/>
                                        <p:tgtEl>
                                          <p:spTgt spid="19461">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6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461">
                                            <p:txEl>
                                              <p:pRg st="3" end="3"/>
                                            </p:txEl>
                                          </p:spTgt>
                                        </p:tgtEl>
                                        <p:attrNameLst>
                                          <p:attrName>style.visibility</p:attrName>
                                        </p:attrNameLst>
                                      </p:cBhvr>
                                      <p:to>
                                        <p:strVal val="visible"/>
                                      </p:to>
                                    </p:set>
                                    <p:anim calcmode="lin" valueType="num">
                                      <p:cBhvr additive="base">
                                        <p:cTn id="43" dur="500" fill="hold"/>
                                        <p:tgtEl>
                                          <p:spTgt spid="19461">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46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0"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D7FC4E2-9968-4C74-BF9C-EBE2C366F917}"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103427" name="Rectangle 2"/>
          <p:cNvSpPr>
            <a:spLocks noGrp="1" noChangeArrowheads="1"/>
          </p:cNvSpPr>
          <p:nvPr>
            <p:ph type="title" idx="4294967295"/>
          </p:nvPr>
        </p:nvSpPr>
        <p:spPr>
          <a:xfrm>
            <a:off x="1258888" y="165100"/>
            <a:ext cx="7273925" cy="738188"/>
          </a:xfrm>
        </p:spPr>
        <p:txBody>
          <a:bodyPr/>
          <a:lstStyle/>
          <a:p>
            <a:pPr eaLnBrk="1" hangingPunct="1"/>
            <a:r>
              <a:rPr lang="zh-CN" altLang="en-US" dirty="0"/>
              <a:t>应用举例</a:t>
            </a:r>
            <a:endParaRPr lang="zh-CN" altLang="en-US" dirty="0"/>
          </a:p>
        </p:txBody>
      </p:sp>
      <p:sp>
        <p:nvSpPr>
          <p:cNvPr id="719875" name="Rectangle 3"/>
          <p:cNvSpPr>
            <a:spLocks noGrp="1" noChangeArrowheads="1"/>
          </p:cNvSpPr>
          <p:nvPr>
            <p:ph type="body" idx="4294967295"/>
          </p:nvPr>
        </p:nvSpPr>
        <p:spPr>
          <a:xfrm>
            <a:off x="457200" y="1341438"/>
            <a:ext cx="8229600" cy="4525962"/>
          </a:xfrm>
        </p:spPr>
        <p:txBody>
          <a:bodyPr/>
          <a:lstStyle/>
          <a:p>
            <a:pPr eaLnBrk="1" hangingPunct="1"/>
            <a:r>
              <a:rPr lang="zh-CN" altLang="en-US">
                <a:latin typeface="隶书" panose="02010509060101010101" pitchFamily="49" charset="-122"/>
                <a:ea typeface="隶书" panose="02010509060101010101" pitchFamily="49" charset="-122"/>
              </a:rPr>
              <a:t>用相同的骰子垛成一个正</a:t>
            </a:r>
            <a:r>
              <a:rPr lang="en-US" altLang="zh-CN">
                <a:latin typeface="隶书" panose="02010509060101010101" pitchFamily="49" charset="-122"/>
                <a:ea typeface="隶书" panose="02010509060101010101" pitchFamily="49" charset="-122"/>
              </a:rPr>
              <a:t>6</a:t>
            </a:r>
            <a:r>
              <a:rPr lang="zh-CN" altLang="en-US">
                <a:latin typeface="隶书" panose="02010509060101010101" pitchFamily="49" charset="-122"/>
                <a:ea typeface="隶书" panose="02010509060101010101" pitchFamily="49" charset="-122"/>
              </a:rPr>
              <a:t>面体</a:t>
            </a:r>
            <a:endParaRPr lang="zh-CN" altLang="en-US">
              <a:latin typeface="隶书" panose="02010509060101010101" pitchFamily="49" charset="-122"/>
              <a:ea typeface="隶书" panose="02010509060101010101" pitchFamily="49" charset="-122"/>
            </a:endParaRPr>
          </a:p>
          <a:p>
            <a:pPr eaLnBrk="1" hangingPunct="1"/>
            <a:r>
              <a:rPr lang="zh-CN" altLang="en-US">
                <a:latin typeface="隶书" panose="02010509060101010101" pitchFamily="49" charset="-122"/>
                <a:ea typeface="隶书" panose="02010509060101010101" pitchFamily="49" charset="-122"/>
              </a:rPr>
              <a:t>每个正六面体有</a:t>
            </a:r>
            <a:r>
              <a:rPr lang="en-US" altLang="zh-CN">
                <a:latin typeface="隶书" panose="02010509060101010101" pitchFamily="49" charset="-122"/>
                <a:ea typeface="隶书" panose="02010509060101010101" pitchFamily="49" charset="-122"/>
              </a:rPr>
              <a:t>24</a:t>
            </a:r>
            <a:r>
              <a:rPr lang="zh-CN" altLang="en-US">
                <a:latin typeface="隶书" panose="02010509060101010101" pitchFamily="49" charset="-122"/>
                <a:ea typeface="隶书" panose="02010509060101010101" pitchFamily="49" charset="-122"/>
              </a:rPr>
              <a:t>种转动，每个骰子占据一个顶点，相当于顶点的</a:t>
            </a:r>
            <a:r>
              <a:rPr lang="en-US" altLang="zh-CN">
                <a:latin typeface="隶书" panose="02010509060101010101" pitchFamily="49" charset="-122"/>
                <a:ea typeface="隶书" panose="02010509060101010101" pitchFamily="49" charset="-122"/>
              </a:rPr>
              <a:t>24</a:t>
            </a:r>
            <a:r>
              <a:rPr lang="zh-CN" altLang="en-US">
                <a:latin typeface="隶书" panose="02010509060101010101" pitchFamily="49" charset="-122"/>
                <a:ea typeface="隶书" panose="02010509060101010101" pitchFamily="49" charset="-122"/>
              </a:rPr>
              <a:t>着色</a:t>
            </a:r>
            <a:endParaRPr lang="zh-CN" altLang="en-US">
              <a:latin typeface="隶书" panose="02010509060101010101" pitchFamily="49" charset="-122"/>
              <a:ea typeface="隶书" panose="02010509060101010101" pitchFamily="49" charset="-122"/>
            </a:endParaRPr>
          </a:p>
          <a:p>
            <a:pPr lvl="1" eaLnBrk="1" hangingPunct="1"/>
            <a:r>
              <a:rPr lang="zh-CN" altLang="en-US">
                <a:latin typeface="隶书" panose="02010509060101010101" pitchFamily="49" charset="-122"/>
                <a:ea typeface="隶书" panose="02010509060101010101" pitchFamily="49" charset="-122"/>
              </a:rPr>
              <a:t>不动</a:t>
            </a:r>
            <a:r>
              <a:rPr lang="en-US" altLang="zh-CN">
                <a:latin typeface="隶书" panose="02010509060101010101" pitchFamily="49" charset="-122"/>
                <a:ea typeface="隶书" panose="02010509060101010101" pitchFamily="49" charset="-122"/>
                <a:sym typeface="Wingdings" panose="05000000000000000000" pitchFamily="2" charset="2"/>
              </a:rPr>
              <a:t>:               (1)</a:t>
            </a:r>
            <a:r>
              <a:rPr lang="en-US" altLang="zh-CN" baseline="30000">
                <a:latin typeface="隶书" panose="02010509060101010101" pitchFamily="49" charset="-122"/>
                <a:ea typeface="隶书" panose="02010509060101010101" pitchFamily="49" charset="-122"/>
                <a:sym typeface="Wingdings" panose="05000000000000000000" pitchFamily="2" charset="2"/>
              </a:rPr>
              <a:t>8     </a:t>
            </a:r>
            <a:r>
              <a:rPr lang="en-US" altLang="zh-CN">
                <a:latin typeface="隶书" panose="02010509060101010101" pitchFamily="49" charset="-122"/>
                <a:ea typeface="隶书" panose="02010509060101010101" pitchFamily="49" charset="-122"/>
                <a:sym typeface="Wingdings" panose="05000000000000000000" pitchFamily="2" charset="2"/>
              </a:rPr>
              <a:t>1</a:t>
            </a:r>
            <a:r>
              <a:rPr lang="zh-CN" altLang="en-US">
                <a:latin typeface="隶书" panose="02010509060101010101" pitchFamily="49" charset="-122"/>
                <a:ea typeface="隶书" panose="02010509060101010101" pitchFamily="49" charset="-122"/>
                <a:sym typeface="Wingdings" panose="05000000000000000000" pitchFamily="2" charset="2"/>
              </a:rPr>
              <a:t>个</a:t>
            </a:r>
            <a:endParaRPr lang="zh-CN" altLang="en-US">
              <a:latin typeface="隶书" panose="02010509060101010101" pitchFamily="49" charset="-122"/>
              <a:ea typeface="隶书" panose="02010509060101010101" pitchFamily="49" charset="-122"/>
              <a:sym typeface="Wingdings" panose="05000000000000000000" pitchFamily="2" charset="2"/>
            </a:endParaRPr>
          </a:p>
          <a:p>
            <a:pPr lvl="1" eaLnBrk="1" hangingPunct="1"/>
            <a:r>
              <a:rPr lang="zh-CN" altLang="en-US">
                <a:latin typeface="隶书" panose="02010509060101010101" pitchFamily="49" charset="-122"/>
                <a:ea typeface="隶书" panose="02010509060101010101" pitchFamily="49" charset="-122"/>
                <a:sym typeface="Wingdings" panose="05000000000000000000" pitchFamily="2" charset="2"/>
              </a:rPr>
              <a:t>面面中心转</a:t>
            </a:r>
            <a:r>
              <a:rPr lang="zh-CN" altLang="en-US">
                <a:latin typeface="隶书" panose="02010509060101010101" pitchFamily="49" charset="-122"/>
                <a:ea typeface="隶书" panose="02010509060101010101" pitchFamily="49" charset="-122"/>
              </a:rPr>
              <a:t>±90度    </a:t>
            </a:r>
            <a:r>
              <a:rPr lang="en-US" altLang="zh-CN">
                <a:latin typeface="隶书" panose="02010509060101010101" pitchFamily="49" charset="-122"/>
                <a:ea typeface="隶书" panose="02010509060101010101" pitchFamily="49" charset="-122"/>
              </a:rPr>
              <a:t>(4)</a:t>
            </a:r>
            <a:r>
              <a:rPr lang="en-US" altLang="zh-CN" baseline="30000">
                <a:latin typeface="隶书" panose="02010509060101010101" pitchFamily="49" charset="-122"/>
                <a:ea typeface="隶书" panose="02010509060101010101" pitchFamily="49" charset="-122"/>
              </a:rPr>
              <a:t>2</a:t>
            </a:r>
            <a:r>
              <a:rPr lang="en-US" altLang="zh-CN">
                <a:latin typeface="隶书" panose="02010509060101010101" pitchFamily="49" charset="-122"/>
                <a:ea typeface="隶书" panose="02010509060101010101" pitchFamily="49" charset="-122"/>
              </a:rPr>
              <a:t>    6</a:t>
            </a:r>
            <a:r>
              <a:rPr lang="zh-CN" altLang="en-US">
                <a:latin typeface="隶书" panose="02010509060101010101" pitchFamily="49" charset="-122"/>
                <a:ea typeface="隶书" panose="02010509060101010101" pitchFamily="49" charset="-122"/>
              </a:rPr>
              <a:t>个</a:t>
            </a:r>
            <a:endParaRPr lang="zh-CN" altLang="en-US">
              <a:latin typeface="隶书" panose="02010509060101010101" pitchFamily="49" charset="-122"/>
              <a:ea typeface="隶书" panose="02010509060101010101" pitchFamily="49" charset="-122"/>
            </a:endParaRPr>
          </a:p>
          <a:p>
            <a:pPr lvl="1" eaLnBrk="1" hangingPunct="1"/>
            <a:r>
              <a:rPr lang="zh-CN" altLang="en-US">
                <a:latin typeface="隶书" panose="02010509060101010101" pitchFamily="49" charset="-122"/>
                <a:ea typeface="隶书" panose="02010509060101010101" pitchFamily="49" charset="-122"/>
                <a:sym typeface="Wingdings" panose="05000000000000000000" pitchFamily="2" charset="2"/>
              </a:rPr>
              <a:t>面面中心转</a:t>
            </a:r>
            <a:r>
              <a:rPr lang="en-US" altLang="zh-CN">
                <a:latin typeface="隶书" panose="02010509060101010101" pitchFamily="49" charset="-122"/>
                <a:ea typeface="隶书" panose="02010509060101010101" pitchFamily="49" charset="-122"/>
              </a:rPr>
              <a:t>180</a:t>
            </a:r>
            <a:r>
              <a:rPr lang="zh-CN" altLang="en-US">
                <a:latin typeface="隶书" panose="02010509060101010101" pitchFamily="49" charset="-122"/>
                <a:ea typeface="隶书" panose="02010509060101010101" pitchFamily="49" charset="-122"/>
              </a:rPr>
              <a:t>度     </a:t>
            </a:r>
            <a:r>
              <a:rPr lang="en-US" altLang="zh-CN">
                <a:latin typeface="隶书" panose="02010509060101010101" pitchFamily="49" charset="-122"/>
                <a:ea typeface="隶书" panose="02010509060101010101" pitchFamily="49" charset="-122"/>
              </a:rPr>
              <a:t>(2)</a:t>
            </a:r>
            <a:r>
              <a:rPr lang="en-US" altLang="zh-CN" baseline="30000">
                <a:latin typeface="隶书" panose="02010509060101010101" pitchFamily="49" charset="-122"/>
                <a:ea typeface="隶书" panose="02010509060101010101" pitchFamily="49" charset="-122"/>
              </a:rPr>
              <a:t>4 </a:t>
            </a:r>
            <a:r>
              <a:rPr lang="en-US" altLang="zh-CN">
                <a:latin typeface="隶书" panose="02010509060101010101" pitchFamily="49" charset="-122"/>
                <a:ea typeface="隶书" panose="02010509060101010101" pitchFamily="49" charset="-122"/>
              </a:rPr>
              <a:t>   3</a:t>
            </a:r>
            <a:r>
              <a:rPr lang="zh-CN" altLang="en-US">
                <a:latin typeface="隶书" panose="02010509060101010101" pitchFamily="49" charset="-122"/>
                <a:ea typeface="隶书" panose="02010509060101010101" pitchFamily="49" charset="-122"/>
              </a:rPr>
              <a:t>个</a:t>
            </a:r>
            <a:endParaRPr lang="zh-CN" altLang="en-US">
              <a:latin typeface="隶书" panose="02010509060101010101" pitchFamily="49" charset="-122"/>
              <a:ea typeface="隶书" panose="02010509060101010101" pitchFamily="49" charset="-122"/>
            </a:endParaRPr>
          </a:p>
          <a:p>
            <a:pPr lvl="1" eaLnBrk="1" hangingPunct="1"/>
            <a:r>
              <a:rPr lang="zh-CN" altLang="en-US">
                <a:latin typeface="隶书" panose="02010509060101010101" pitchFamily="49" charset="-122"/>
                <a:ea typeface="隶书" panose="02010509060101010101" pitchFamily="49" charset="-122"/>
              </a:rPr>
              <a:t>棱中对棱中转</a:t>
            </a:r>
            <a:r>
              <a:rPr lang="en-US" altLang="zh-CN">
                <a:latin typeface="隶书" panose="02010509060101010101" pitchFamily="49" charset="-122"/>
                <a:ea typeface="隶书" panose="02010509060101010101" pitchFamily="49" charset="-122"/>
              </a:rPr>
              <a:t>180</a:t>
            </a:r>
            <a:r>
              <a:rPr lang="zh-CN" altLang="en-US">
                <a:latin typeface="隶书" panose="02010509060101010101" pitchFamily="49" charset="-122"/>
                <a:ea typeface="隶书" panose="02010509060101010101" pitchFamily="49" charset="-122"/>
              </a:rPr>
              <a:t>度   </a:t>
            </a:r>
            <a:r>
              <a:rPr lang="en-US" altLang="zh-CN">
                <a:latin typeface="隶书" panose="02010509060101010101" pitchFamily="49" charset="-122"/>
                <a:ea typeface="隶书" panose="02010509060101010101" pitchFamily="49" charset="-122"/>
              </a:rPr>
              <a:t>(2)</a:t>
            </a:r>
            <a:r>
              <a:rPr lang="en-US" altLang="zh-CN" baseline="30000">
                <a:latin typeface="隶书" panose="02010509060101010101" pitchFamily="49" charset="-122"/>
                <a:ea typeface="隶书" panose="02010509060101010101" pitchFamily="49" charset="-122"/>
              </a:rPr>
              <a:t>4</a:t>
            </a:r>
            <a:r>
              <a:rPr lang="en-US" altLang="zh-CN">
                <a:latin typeface="隶书" panose="02010509060101010101" pitchFamily="49" charset="-122"/>
                <a:ea typeface="隶书" panose="02010509060101010101" pitchFamily="49" charset="-122"/>
              </a:rPr>
              <a:t>    6</a:t>
            </a:r>
            <a:r>
              <a:rPr lang="zh-CN" altLang="en-US">
                <a:latin typeface="隶书" panose="02010509060101010101" pitchFamily="49" charset="-122"/>
                <a:ea typeface="隶书" panose="02010509060101010101" pitchFamily="49" charset="-122"/>
              </a:rPr>
              <a:t>个</a:t>
            </a:r>
            <a:endParaRPr lang="zh-CN" altLang="en-US">
              <a:latin typeface="隶书" panose="02010509060101010101" pitchFamily="49" charset="-122"/>
              <a:ea typeface="隶书" panose="02010509060101010101" pitchFamily="49" charset="-122"/>
            </a:endParaRPr>
          </a:p>
          <a:p>
            <a:pPr lvl="1" eaLnBrk="1" hangingPunct="1"/>
            <a:r>
              <a:rPr lang="zh-CN" altLang="en-US">
                <a:latin typeface="隶书" panose="02010509060101010101" pitchFamily="49" charset="-122"/>
                <a:ea typeface="隶书" panose="02010509060101010101" pitchFamily="49" charset="-122"/>
              </a:rPr>
              <a:t>对角线为轴转±</a:t>
            </a:r>
            <a:r>
              <a:rPr lang="en-US" altLang="zh-CN">
                <a:latin typeface="隶书" panose="02010509060101010101" pitchFamily="49" charset="-122"/>
                <a:ea typeface="隶书" panose="02010509060101010101" pitchFamily="49" charset="-122"/>
              </a:rPr>
              <a:t>120</a:t>
            </a:r>
            <a:r>
              <a:rPr lang="zh-CN" altLang="en-US">
                <a:latin typeface="隶书" panose="02010509060101010101" pitchFamily="49" charset="-122"/>
                <a:ea typeface="隶书" panose="02010509060101010101" pitchFamily="49" charset="-122"/>
              </a:rPr>
              <a:t>度 </a:t>
            </a:r>
            <a:r>
              <a:rPr lang="en-US" altLang="zh-CN">
                <a:latin typeface="隶书" panose="02010509060101010101" pitchFamily="49" charset="-122"/>
                <a:ea typeface="隶书" panose="02010509060101010101" pitchFamily="49" charset="-122"/>
              </a:rPr>
              <a:t>(1)</a:t>
            </a:r>
            <a:r>
              <a:rPr lang="en-US" altLang="zh-CN" baseline="30000">
                <a:latin typeface="隶书" panose="02010509060101010101" pitchFamily="49" charset="-122"/>
                <a:ea typeface="隶书" panose="02010509060101010101" pitchFamily="49" charset="-122"/>
              </a:rPr>
              <a:t>2</a:t>
            </a:r>
            <a:r>
              <a:rPr lang="en-US" altLang="zh-CN">
                <a:latin typeface="隶书" panose="02010509060101010101" pitchFamily="49" charset="-122"/>
                <a:ea typeface="隶书" panose="02010509060101010101" pitchFamily="49" charset="-122"/>
              </a:rPr>
              <a:t>(3)</a:t>
            </a:r>
            <a:r>
              <a:rPr lang="en-US" altLang="zh-CN" baseline="30000">
                <a:latin typeface="隶书" panose="02010509060101010101" pitchFamily="49" charset="-122"/>
                <a:ea typeface="隶书" panose="02010509060101010101" pitchFamily="49" charset="-122"/>
              </a:rPr>
              <a:t>2 </a:t>
            </a:r>
            <a:r>
              <a:rPr lang="en-US" altLang="zh-CN">
                <a:latin typeface="隶书" panose="02010509060101010101" pitchFamily="49" charset="-122"/>
                <a:ea typeface="隶书" panose="02010509060101010101" pitchFamily="49" charset="-122"/>
              </a:rPr>
              <a:t>8</a:t>
            </a:r>
            <a:r>
              <a:rPr lang="zh-CN" altLang="en-US">
                <a:latin typeface="隶书" panose="02010509060101010101" pitchFamily="49" charset="-122"/>
                <a:ea typeface="隶书" panose="02010509060101010101" pitchFamily="49" charset="-122"/>
              </a:rPr>
              <a:t>个</a:t>
            </a:r>
            <a:endParaRPr lang="zh-CN" altLang="en-US">
              <a:latin typeface="隶书" panose="02010509060101010101" pitchFamily="49" charset="-122"/>
              <a:ea typeface="隶书" panose="02010509060101010101" pitchFamily="49" charset="-122"/>
            </a:endParaRPr>
          </a:p>
          <a:p>
            <a:pPr lvl="1" eaLnBrk="1" hangingPunct="1"/>
            <a:endParaRPr lang="en-US" altLang="zh-CN">
              <a:latin typeface="隶书" panose="02010509060101010101" pitchFamily="49" charset="-122"/>
              <a:ea typeface="隶书" panose="02010509060101010101" pitchFamily="49" charset="-122"/>
            </a:endParaRPr>
          </a:p>
          <a:p>
            <a:pPr lvl="1" eaLnBrk="1" hangingPunct="1"/>
            <a:r>
              <a:rPr lang="en-US" altLang="zh-CN">
                <a:latin typeface="隶书" panose="02010509060101010101" pitchFamily="49" charset="-122"/>
                <a:ea typeface="隶书" panose="02010509060101010101" pitchFamily="49" charset="-122"/>
              </a:rPr>
              <a:t>(24</a:t>
            </a:r>
            <a:r>
              <a:rPr lang="en-US" altLang="zh-CN" baseline="30000">
                <a:latin typeface="隶书" panose="02010509060101010101" pitchFamily="49" charset="-122"/>
                <a:ea typeface="隶书" panose="02010509060101010101" pitchFamily="49" charset="-122"/>
              </a:rPr>
              <a:t>8</a:t>
            </a:r>
            <a:r>
              <a:rPr lang="en-US" altLang="zh-CN">
                <a:latin typeface="隶书" panose="02010509060101010101" pitchFamily="49" charset="-122"/>
                <a:ea typeface="隶书" panose="02010509060101010101" pitchFamily="49" charset="-122"/>
              </a:rPr>
              <a:t>+6*24</a:t>
            </a:r>
            <a:r>
              <a:rPr lang="en-US" altLang="zh-CN" baseline="30000">
                <a:latin typeface="隶书" panose="02010509060101010101" pitchFamily="49" charset="-122"/>
                <a:ea typeface="隶书" panose="02010509060101010101" pitchFamily="49" charset="-122"/>
              </a:rPr>
              <a:t>2</a:t>
            </a:r>
            <a:r>
              <a:rPr lang="en-US" altLang="zh-CN">
                <a:latin typeface="隶书" panose="02010509060101010101" pitchFamily="49" charset="-122"/>
                <a:ea typeface="隶书" panose="02010509060101010101" pitchFamily="49" charset="-122"/>
              </a:rPr>
              <a:t>+3*24</a:t>
            </a:r>
            <a:r>
              <a:rPr lang="en-US" altLang="zh-CN" baseline="30000">
                <a:latin typeface="隶书" panose="02010509060101010101" pitchFamily="49" charset="-122"/>
                <a:ea typeface="隶书" panose="02010509060101010101" pitchFamily="49" charset="-122"/>
              </a:rPr>
              <a:t>4</a:t>
            </a:r>
            <a:r>
              <a:rPr lang="en-US" altLang="zh-CN">
                <a:latin typeface="隶书" panose="02010509060101010101" pitchFamily="49" charset="-122"/>
                <a:ea typeface="隶书" panose="02010509060101010101" pitchFamily="49" charset="-122"/>
              </a:rPr>
              <a:t>+6*24</a:t>
            </a:r>
            <a:r>
              <a:rPr lang="en-US" altLang="zh-CN" baseline="30000">
                <a:latin typeface="隶书" panose="02010509060101010101" pitchFamily="49" charset="-122"/>
                <a:ea typeface="隶书" panose="02010509060101010101" pitchFamily="49" charset="-122"/>
              </a:rPr>
              <a:t>4</a:t>
            </a:r>
            <a:r>
              <a:rPr lang="en-US" altLang="zh-CN">
                <a:latin typeface="隶书" panose="02010509060101010101" pitchFamily="49" charset="-122"/>
                <a:ea typeface="隶书" panose="02010509060101010101" pitchFamily="49" charset="-122"/>
              </a:rPr>
              <a:t>)/24</a:t>
            </a:r>
            <a:endParaRPr lang="en-US" altLang="zh-CN">
              <a:latin typeface="隶书" panose="02010509060101010101" pitchFamily="49" charset="-122"/>
              <a:ea typeface="隶书" panose="02010509060101010101" pitchFamily="49" charset="-122"/>
            </a:endParaRPr>
          </a:p>
          <a:p>
            <a:pPr eaLnBrk="1" hangingPunct="1"/>
            <a:endParaRPr lang="zh-CN" altLang="en-US" sz="2400">
              <a:latin typeface="隶书" panose="02010509060101010101" pitchFamily="49" charset="-122"/>
              <a:ea typeface="隶书" panose="02010509060101010101" pitchFamily="49" charset="-122"/>
            </a:endParaRPr>
          </a:p>
          <a:p>
            <a:pPr eaLnBrk="1" hangingPunct="1"/>
            <a:endParaRPr lang="zh-CN" altLang="en-US" sz="2400">
              <a:latin typeface="隶书" panose="02010509060101010101" pitchFamily="49" charset="-122"/>
              <a:ea typeface="隶书" panose="02010509060101010101" pitchFamily="49" charset="-122"/>
            </a:endParaRPr>
          </a:p>
        </p:txBody>
      </p:sp>
      <p:sp>
        <p:nvSpPr>
          <p:cNvPr id="719876" name="AutoShape 4"/>
          <p:cNvSpPr>
            <a:spLocks noChangeArrowheads="1"/>
          </p:cNvSpPr>
          <p:nvPr/>
        </p:nvSpPr>
        <p:spPr bwMode="auto">
          <a:xfrm>
            <a:off x="7156450" y="5622925"/>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77" name="AutoShape 5"/>
          <p:cNvSpPr>
            <a:spLocks noChangeArrowheads="1"/>
          </p:cNvSpPr>
          <p:nvPr/>
        </p:nvSpPr>
        <p:spPr bwMode="auto">
          <a:xfrm>
            <a:off x="7516813" y="5686425"/>
            <a:ext cx="503237"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78" name="AutoShape 6"/>
          <p:cNvSpPr>
            <a:spLocks noChangeArrowheads="1"/>
          </p:cNvSpPr>
          <p:nvPr/>
        </p:nvSpPr>
        <p:spPr bwMode="auto">
          <a:xfrm>
            <a:off x="7156450" y="5300663"/>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79" name="AutoShape 7"/>
          <p:cNvSpPr>
            <a:spLocks noChangeArrowheads="1"/>
          </p:cNvSpPr>
          <p:nvPr/>
        </p:nvSpPr>
        <p:spPr bwMode="auto">
          <a:xfrm>
            <a:off x="7515225" y="5300663"/>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80" name="AutoShape 8"/>
          <p:cNvSpPr>
            <a:spLocks noChangeArrowheads="1"/>
          </p:cNvSpPr>
          <p:nvPr/>
        </p:nvSpPr>
        <p:spPr bwMode="auto">
          <a:xfrm>
            <a:off x="7019925" y="5800725"/>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81" name="AutoShape 9"/>
          <p:cNvSpPr>
            <a:spLocks noChangeArrowheads="1"/>
          </p:cNvSpPr>
          <p:nvPr/>
        </p:nvSpPr>
        <p:spPr bwMode="auto">
          <a:xfrm>
            <a:off x="7392988" y="5800725"/>
            <a:ext cx="503237"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82" name="AutoShape 10"/>
          <p:cNvSpPr>
            <a:spLocks noChangeArrowheads="1"/>
          </p:cNvSpPr>
          <p:nvPr/>
        </p:nvSpPr>
        <p:spPr bwMode="auto">
          <a:xfrm>
            <a:off x="7019925" y="5414963"/>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83" name="AutoShape 11"/>
          <p:cNvSpPr>
            <a:spLocks noChangeArrowheads="1"/>
          </p:cNvSpPr>
          <p:nvPr/>
        </p:nvSpPr>
        <p:spPr bwMode="auto">
          <a:xfrm>
            <a:off x="7391400" y="5414963"/>
            <a:ext cx="503238" cy="504825"/>
          </a:xfrm>
          <a:prstGeom prst="cube">
            <a:avLst>
              <a:gd name="adj" fmla="val 25000"/>
            </a:avLst>
          </a:prstGeom>
          <a:solidFill>
            <a:srgbClr val="EAEAEA"/>
          </a:solidFill>
          <a:ln w="9525">
            <a:solidFill>
              <a:schemeClr val="tx1"/>
            </a:solidFill>
            <a:miter lim="800000"/>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719884" name="Text Box 12"/>
          <p:cNvSpPr txBox="1">
            <a:spLocks noChangeArrowheads="1"/>
          </p:cNvSpPr>
          <p:nvPr/>
        </p:nvSpPr>
        <p:spPr bwMode="auto">
          <a:xfrm>
            <a:off x="6732588" y="4581525"/>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solidFill>
                  <a:srgbClr val="FF0000"/>
                </a:solidFill>
                <a:latin typeface="Arial" panose="020B0604020202020204" pitchFamily="34" charset="0"/>
                <a:ea typeface="隶书" panose="02010509060101010101" pitchFamily="49" charset="-122"/>
              </a:rPr>
              <a:t>无不动图像</a:t>
            </a:r>
            <a:endParaRPr lang="en-US" altLang="zh-CN" sz="2400" b="0">
              <a:solidFill>
                <a:srgbClr val="FF00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98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98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1" nodeType="clickEffect">
                                  <p:stCondLst>
                                    <p:cond delay="0"/>
                                  </p:stCondLst>
                                  <p:childTnLst>
                                    <p:animRot by="21600000">
                                      <p:cBhvr>
                                        <p:cTn id="14" dur="2000" fill="hold"/>
                                        <p:tgtEl>
                                          <p:spTgt spid="719880"/>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19881"/>
                                        </p:tgtEl>
                                        <p:attrNameLst>
                                          <p:attrName>style.visibility</p:attrName>
                                        </p:attrNameLst>
                                      </p:cBhvr>
                                      <p:to>
                                        <p:strVal val="visible"/>
                                      </p:to>
                                    </p:set>
                                    <p:anim calcmode="lin" valueType="num">
                                      <p:cBhvr additive="base">
                                        <p:cTn id="19" dur="500" fill="hold"/>
                                        <p:tgtEl>
                                          <p:spTgt spid="719881"/>
                                        </p:tgtEl>
                                        <p:attrNameLst>
                                          <p:attrName>ppt_x</p:attrName>
                                        </p:attrNameLst>
                                      </p:cBhvr>
                                      <p:tavLst>
                                        <p:tav tm="0">
                                          <p:val>
                                            <p:strVal val="#ppt_x"/>
                                          </p:val>
                                        </p:tav>
                                        <p:tav tm="100000">
                                          <p:val>
                                            <p:strVal val="#ppt_x"/>
                                          </p:val>
                                        </p:tav>
                                      </p:tavLst>
                                    </p:anim>
                                    <p:anim calcmode="lin" valueType="num">
                                      <p:cBhvr additive="base">
                                        <p:cTn id="20" dur="500" fill="hold"/>
                                        <p:tgtEl>
                                          <p:spTgt spid="71988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719882"/>
                                        </p:tgtEl>
                                        <p:attrNameLst>
                                          <p:attrName>style.visibility</p:attrName>
                                        </p:attrNameLst>
                                      </p:cBhvr>
                                      <p:to>
                                        <p:strVal val="visible"/>
                                      </p:to>
                                    </p:set>
                                    <p:anim calcmode="lin" valueType="num">
                                      <p:cBhvr additive="base">
                                        <p:cTn id="25" dur="500" fill="hold"/>
                                        <p:tgtEl>
                                          <p:spTgt spid="719882"/>
                                        </p:tgtEl>
                                        <p:attrNameLst>
                                          <p:attrName>ppt_x</p:attrName>
                                        </p:attrNameLst>
                                      </p:cBhvr>
                                      <p:tavLst>
                                        <p:tav tm="0">
                                          <p:val>
                                            <p:strVal val="#ppt_x"/>
                                          </p:val>
                                        </p:tav>
                                        <p:tav tm="100000">
                                          <p:val>
                                            <p:strVal val="#ppt_x"/>
                                          </p:val>
                                        </p:tav>
                                      </p:tavLst>
                                    </p:anim>
                                    <p:anim calcmode="lin" valueType="num">
                                      <p:cBhvr additive="base">
                                        <p:cTn id="26" dur="500" fill="hold"/>
                                        <p:tgtEl>
                                          <p:spTgt spid="71988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19883"/>
                                        </p:tgtEl>
                                        <p:attrNameLst>
                                          <p:attrName>style.visibility</p:attrName>
                                        </p:attrNameLst>
                                      </p:cBhvr>
                                      <p:to>
                                        <p:strVal val="visible"/>
                                      </p:to>
                                    </p:set>
                                    <p:anim calcmode="lin" valueType="num">
                                      <p:cBhvr additive="base">
                                        <p:cTn id="31" dur="500" fill="hold"/>
                                        <p:tgtEl>
                                          <p:spTgt spid="719883"/>
                                        </p:tgtEl>
                                        <p:attrNameLst>
                                          <p:attrName>ppt_x</p:attrName>
                                        </p:attrNameLst>
                                      </p:cBhvr>
                                      <p:tavLst>
                                        <p:tav tm="0">
                                          <p:val>
                                            <p:strVal val="#ppt_x"/>
                                          </p:val>
                                        </p:tav>
                                        <p:tav tm="100000">
                                          <p:val>
                                            <p:strVal val="#ppt_x"/>
                                          </p:val>
                                        </p:tav>
                                      </p:tavLst>
                                    </p:anim>
                                    <p:anim calcmode="lin" valueType="num">
                                      <p:cBhvr additive="base">
                                        <p:cTn id="32" dur="500" fill="hold"/>
                                        <p:tgtEl>
                                          <p:spTgt spid="71988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719876"/>
                                        </p:tgtEl>
                                        <p:attrNameLst>
                                          <p:attrName>style.visibility</p:attrName>
                                        </p:attrNameLst>
                                      </p:cBhvr>
                                      <p:to>
                                        <p:strVal val="visible"/>
                                      </p:to>
                                    </p:set>
                                    <p:anim calcmode="lin" valueType="num">
                                      <p:cBhvr additive="base">
                                        <p:cTn id="37" dur="500" fill="hold"/>
                                        <p:tgtEl>
                                          <p:spTgt spid="719876"/>
                                        </p:tgtEl>
                                        <p:attrNameLst>
                                          <p:attrName>ppt_x</p:attrName>
                                        </p:attrNameLst>
                                      </p:cBhvr>
                                      <p:tavLst>
                                        <p:tav tm="0">
                                          <p:val>
                                            <p:strVal val="#ppt_x"/>
                                          </p:val>
                                        </p:tav>
                                        <p:tav tm="100000">
                                          <p:val>
                                            <p:strVal val="#ppt_x"/>
                                          </p:val>
                                        </p:tav>
                                      </p:tavLst>
                                    </p:anim>
                                    <p:anim calcmode="lin" valueType="num">
                                      <p:cBhvr additive="base">
                                        <p:cTn id="38" dur="500" fill="hold"/>
                                        <p:tgtEl>
                                          <p:spTgt spid="719876"/>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719877"/>
                                        </p:tgtEl>
                                        <p:attrNameLst>
                                          <p:attrName>style.visibility</p:attrName>
                                        </p:attrNameLst>
                                      </p:cBhvr>
                                      <p:to>
                                        <p:strVal val="visible"/>
                                      </p:to>
                                    </p:set>
                                    <p:anim calcmode="lin" valueType="num">
                                      <p:cBhvr additive="base">
                                        <p:cTn id="43" dur="500" fill="hold"/>
                                        <p:tgtEl>
                                          <p:spTgt spid="719877"/>
                                        </p:tgtEl>
                                        <p:attrNameLst>
                                          <p:attrName>ppt_x</p:attrName>
                                        </p:attrNameLst>
                                      </p:cBhvr>
                                      <p:tavLst>
                                        <p:tav tm="0">
                                          <p:val>
                                            <p:strVal val="#ppt_x"/>
                                          </p:val>
                                        </p:tav>
                                        <p:tav tm="100000">
                                          <p:val>
                                            <p:strVal val="#ppt_x"/>
                                          </p:val>
                                        </p:tav>
                                      </p:tavLst>
                                    </p:anim>
                                    <p:anim calcmode="lin" valueType="num">
                                      <p:cBhvr additive="base">
                                        <p:cTn id="44" dur="500" fill="hold"/>
                                        <p:tgtEl>
                                          <p:spTgt spid="71987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719878"/>
                                        </p:tgtEl>
                                        <p:attrNameLst>
                                          <p:attrName>style.visibility</p:attrName>
                                        </p:attrNameLst>
                                      </p:cBhvr>
                                      <p:to>
                                        <p:strVal val="visible"/>
                                      </p:to>
                                    </p:set>
                                    <p:anim calcmode="lin" valueType="num">
                                      <p:cBhvr additive="base">
                                        <p:cTn id="49" dur="500" fill="hold"/>
                                        <p:tgtEl>
                                          <p:spTgt spid="719878"/>
                                        </p:tgtEl>
                                        <p:attrNameLst>
                                          <p:attrName>ppt_x</p:attrName>
                                        </p:attrNameLst>
                                      </p:cBhvr>
                                      <p:tavLst>
                                        <p:tav tm="0">
                                          <p:val>
                                            <p:strVal val="#ppt_x"/>
                                          </p:val>
                                        </p:tav>
                                        <p:tav tm="100000">
                                          <p:val>
                                            <p:strVal val="#ppt_x"/>
                                          </p:val>
                                        </p:tav>
                                      </p:tavLst>
                                    </p:anim>
                                    <p:anim calcmode="lin" valueType="num">
                                      <p:cBhvr additive="base">
                                        <p:cTn id="50" dur="500" fill="hold"/>
                                        <p:tgtEl>
                                          <p:spTgt spid="719878"/>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719879"/>
                                        </p:tgtEl>
                                        <p:attrNameLst>
                                          <p:attrName>style.visibility</p:attrName>
                                        </p:attrNameLst>
                                      </p:cBhvr>
                                      <p:to>
                                        <p:strVal val="visible"/>
                                      </p:to>
                                    </p:set>
                                    <p:anim calcmode="lin" valueType="num">
                                      <p:cBhvr additive="base">
                                        <p:cTn id="55" dur="500" fill="hold"/>
                                        <p:tgtEl>
                                          <p:spTgt spid="719879"/>
                                        </p:tgtEl>
                                        <p:attrNameLst>
                                          <p:attrName>ppt_x</p:attrName>
                                        </p:attrNameLst>
                                      </p:cBhvr>
                                      <p:tavLst>
                                        <p:tav tm="0">
                                          <p:val>
                                            <p:strVal val="#ppt_x"/>
                                          </p:val>
                                        </p:tav>
                                        <p:tav tm="100000">
                                          <p:val>
                                            <p:strVal val="#ppt_x"/>
                                          </p:val>
                                        </p:tav>
                                      </p:tavLst>
                                    </p:anim>
                                    <p:anim calcmode="lin" valueType="num">
                                      <p:cBhvr additive="base">
                                        <p:cTn id="56" dur="500" fill="hold"/>
                                        <p:tgtEl>
                                          <p:spTgt spid="719879"/>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19875">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719875">
                                            <p:txEl>
                                              <p:pRg st="2" end="2"/>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19875">
                                            <p:txEl>
                                              <p:pRg st="3" end="3"/>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19875">
                                            <p:txEl>
                                              <p:pRg st="4" end="4"/>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19875">
                                            <p:txEl>
                                              <p:pRg st="5" end="5"/>
                                            </p:tx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19875">
                                            <p:txEl>
                                              <p:pRg st="6" end="6"/>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71988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198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875" grpId="0" build="p"/>
      <p:bldP spid="719876" grpId="0" animBg="1"/>
      <p:bldP spid="719877" grpId="0" animBg="1"/>
      <p:bldP spid="719878" grpId="0" animBg="1"/>
      <p:bldP spid="719879" grpId="0" animBg="1"/>
      <p:bldP spid="719880" grpId="0" animBg="1"/>
      <p:bldP spid="719880" grpId="1" animBg="1"/>
      <p:bldP spid="719881" grpId="0" animBg="1"/>
      <p:bldP spid="719882" grpId="0" animBg="1"/>
      <p:bldP spid="719883" grpId="0" animBg="1"/>
      <p:bldP spid="719884"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AE0EBD9-4E15-4C02-AF12-A82B719BC3E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011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CD798FB-12D1-4139-86AD-B47E9AFDAE5B}"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90116" name="Rectangle 2"/>
          <p:cNvSpPr>
            <a:spLocks noGrp="1" noChangeArrowheads="1"/>
          </p:cNvSpPr>
          <p:nvPr>
            <p:ph type="body" idx="1"/>
          </p:nvPr>
        </p:nvSpPr>
        <p:spPr>
          <a:xfrm>
            <a:off x="250825" y="1268413"/>
            <a:ext cx="8624888" cy="4670425"/>
          </a:xfrm>
        </p:spPr>
        <p:txBody>
          <a:bodyPr/>
          <a:lstStyle/>
          <a:p>
            <a:pPr eaLnBrk="1" hangingPunct="1">
              <a:lnSpc>
                <a:spcPct val="120000"/>
              </a:lnSpc>
            </a:pPr>
            <a:r>
              <a:rPr lang="zh-CN" altLang="en-US" sz="1400"/>
              <a:t>染色问题</a:t>
            </a:r>
            <a:endParaRPr lang="zh-CN" altLang="en-US" sz="1400"/>
          </a:p>
          <a:p>
            <a:pPr marL="571500" indent="-571500" eaLnBrk="1" hangingPunct="1">
              <a:lnSpc>
                <a:spcPct val="120000"/>
              </a:lnSpc>
              <a:buFont typeface="Wingdings" panose="05000000000000000000" pitchFamily="2" charset="2"/>
              <a:buNone/>
            </a:pPr>
            <a:r>
              <a:rPr lang="en-US" altLang="zh-CN" sz="1400"/>
              <a:t>    </a:t>
            </a:r>
            <a:r>
              <a:rPr lang="zh-CN" altLang="en-US" sz="1400"/>
              <a:t>这些题目只需要分析置换群的结构，并应用</a:t>
            </a:r>
            <a:r>
              <a:rPr lang="en-US" altLang="zh-CN" sz="1400"/>
              <a:t> P</a:t>
            </a:r>
            <a:r>
              <a:rPr lang="en-US" altLang="en-US" sz="1400"/>
              <a:t>ó</a:t>
            </a:r>
            <a:r>
              <a:rPr lang="en-US" altLang="zh-CN" sz="1400"/>
              <a:t>lya </a:t>
            </a:r>
            <a:r>
              <a:rPr lang="zh-CN" altLang="en-US" sz="1400"/>
              <a:t>计数原理。</a:t>
            </a:r>
            <a:endParaRPr lang="zh-CN" altLang="en-US" sz="1400"/>
          </a:p>
          <a:p>
            <a:pPr marL="571500" indent="-571500" eaLnBrk="1" hangingPunct="1">
              <a:lnSpc>
                <a:spcPct val="120000"/>
              </a:lnSpc>
              <a:buFont typeface="Wingdings" panose="05000000000000000000" pitchFamily="2" charset="2"/>
              <a:buNone/>
            </a:pPr>
            <a:r>
              <a:rPr lang="en-US" altLang="zh-CN" sz="1400"/>
              <a:t>     Luogu P4980</a:t>
            </a:r>
            <a:r>
              <a:rPr lang="zh-CN" altLang="en-US" sz="1400"/>
              <a:t>【模板】</a:t>
            </a:r>
            <a:r>
              <a:rPr lang="en-US" altLang="zh-CN" sz="1400"/>
              <a:t>Polya </a:t>
            </a:r>
            <a:r>
              <a:rPr lang="zh-CN" altLang="en-US" sz="1400"/>
              <a:t>定理</a:t>
            </a:r>
            <a:endParaRPr lang="zh-CN" altLang="en-US" sz="1400"/>
          </a:p>
          <a:p>
            <a:pPr marL="571500" indent="-571500" eaLnBrk="1" hangingPunct="1">
              <a:lnSpc>
                <a:spcPct val="120000"/>
              </a:lnSpc>
              <a:buFont typeface="Wingdings" panose="05000000000000000000" pitchFamily="2" charset="2"/>
              <a:buNone/>
            </a:pPr>
            <a:r>
              <a:rPr lang="en-US" altLang="zh-CN" sz="1400"/>
              <a:t>     Luogu P2561 [AHOI2002] </a:t>
            </a:r>
            <a:r>
              <a:rPr lang="zh-CN" altLang="en-US" sz="1400"/>
              <a:t>黑白瓷砖</a:t>
            </a:r>
            <a:endParaRPr lang="zh-CN" altLang="en-US" sz="1400"/>
          </a:p>
          <a:p>
            <a:pPr marL="571500" indent="-571500" eaLnBrk="1" hangingPunct="1">
              <a:lnSpc>
                <a:spcPct val="120000"/>
              </a:lnSpc>
              <a:buFont typeface="Wingdings" panose="05000000000000000000" pitchFamily="2" charset="2"/>
              <a:buNone/>
            </a:pPr>
            <a:r>
              <a:rPr lang="en-US" altLang="zh-CN" sz="1400"/>
              <a:t>     TRANSP - Transposing is Fun</a:t>
            </a:r>
            <a:r>
              <a:rPr lang="zh-CN" altLang="en-US" sz="1400"/>
              <a:t>（</a:t>
            </a:r>
            <a:r>
              <a:rPr lang="en-US" altLang="zh-CN" sz="1400"/>
              <a:t>https://www.spoj.com/problems/TRANSP/</a:t>
            </a:r>
            <a:r>
              <a:rPr lang="zh-CN" altLang="en-US" sz="1400"/>
              <a:t>）</a:t>
            </a:r>
            <a:endParaRPr lang="en-US" altLang="zh-CN" sz="1400"/>
          </a:p>
          <a:p>
            <a:pPr marL="571500" indent="-571500" eaLnBrk="1" hangingPunct="1">
              <a:lnSpc>
                <a:spcPct val="120000"/>
              </a:lnSpc>
              <a:buFont typeface="Wingdings" panose="05000000000000000000" pitchFamily="2" charset="2"/>
              <a:buNone/>
            </a:pPr>
            <a:r>
              <a:rPr lang="en-US" altLang="zh-CN" sz="1400"/>
              <a:t>     TRANSP2 - Transposing is Even More Fun  </a:t>
            </a:r>
            <a:r>
              <a:rPr lang="zh-CN" altLang="en-US" sz="1400"/>
              <a:t>（</a:t>
            </a:r>
            <a:r>
              <a:rPr lang="en-US" altLang="zh-CN" sz="1400"/>
              <a:t>https://www.spoj.com/problems/TRANSP2/</a:t>
            </a:r>
            <a:r>
              <a:rPr lang="zh-CN" altLang="en-US" sz="1400"/>
              <a:t>）</a:t>
            </a:r>
            <a:endParaRPr lang="en-US" altLang="zh-CN" sz="1400"/>
          </a:p>
          <a:p>
            <a:pPr marL="571500" indent="-571500" eaLnBrk="1" hangingPunct="1">
              <a:lnSpc>
                <a:spcPct val="120000"/>
              </a:lnSpc>
              <a:buFont typeface="Wingdings" panose="05000000000000000000" pitchFamily="2" charset="2"/>
              <a:buNone/>
            </a:pPr>
            <a:r>
              <a:rPr lang="en-US" altLang="zh-CN" sz="1400"/>
              <a:t>     Luogu P3307 [SDOI2013] </a:t>
            </a:r>
            <a:r>
              <a:rPr lang="zh-CN" altLang="en-US" sz="1400"/>
              <a:t>项链</a:t>
            </a:r>
            <a:endParaRPr lang="zh-CN" altLang="en-US" sz="1400"/>
          </a:p>
          <a:p>
            <a:pPr marL="571500" indent="-571500" eaLnBrk="1" hangingPunct="1">
              <a:lnSpc>
                <a:spcPct val="120000"/>
              </a:lnSpc>
              <a:buFont typeface="Wingdings" panose="05000000000000000000" pitchFamily="2" charset="2"/>
              <a:buNone/>
            </a:pPr>
            <a:r>
              <a:rPr lang="zh-CN" altLang="en-US" sz="1400"/>
              <a:t>当可以使用的颜色组合受到限制时，需要通过背包</a:t>
            </a:r>
            <a:r>
              <a:rPr lang="en-US" altLang="zh-CN" sz="1400"/>
              <a:t> DP </a:t>
            </a:r>
            <a:r>
              <a:rPr lang="zh-CN" altLang="en-US" sz="1400"/>
              <a:t>或者组合方法求解对轮换染色的方法数目。</a:t>
            </a:r>
            <a:endParaRPr lang="zh-CN" altLang="en-US" sz="1400"/>
          </a:p>
          <a:p>
            <a:pPr marL="571500" indent="-571500" eaLnBrk="1" hangingPunct="1">
              <a:lnSpc>
                <a:spcPct val="120000"/>
              </a:lnSpc>
              <a:buFont typeface="Wingdings" panose="05000000000000000000" pitchFamily="2" charset="2"/>
              <a:buNone/>
            </a:pPr>
            <a:r>
              <a:rPr lang="en-US" altLang="zh-CN" sz="1400"/>
              <a:t>     Luogu P1446 [HNOI2008] Cards</a:t>
            </a:r>
            <a:endParaRPr lang="en-US" altLang="zh-CN" sz="1400"/>
          </a:p>
          <a:p>
            <a:pPr marL="571500" indent="-571500" eaLnBrk="1" hangingPunct="1">
              <a:lnSpc>
                <a:spcPct val="120000"/>
              </a:lnSpc>
              <a:buFont typeface="Wingdings" panose="05000000000000000000" pitchFamily="2" charset="2"/>
              <a:buNone/>
            </a:pPr>
            <a:r>
              <a:rPr lang="en-US" altLang="zh-CN" sz="1400"/>
              <a:t>     UVA10601 Cubes  </a:t>
            </a:r>
            <a:r>
              <a:rPr lang="zh-CN" altLang="en-US" sz="1400"/>
              <a:t>（</a:t>
            </a:r>
            <a:r>
              <a:rPr lang="en-US" altLang="zh-CN" sz="1400"/>
              <a:t>https://vjudge.net/problem/UVA-10601</a:t>
            </a:r>
            <a:r>
              <a:rPr lang="zh-CN" altLang="en-US" sz="1400"/>
              <a:t>）</a:t>
            </a:r>
            <a:endParaRPr lang="en-US" altLang="zh-CN" sz="1400"/>
          </a:p>
          <a:p>
            <a:pPr marL="571500" indent="-571500" eaLnBrk="1" hangingPunct="1">
              <a:lnSpc>
                <a:spcPct val="120000"/>
              </a:lnSpc>
              <a:buFont typeface="Wingdings" panose="05000000000000000000" pitchFamily="2" charset="2"/>
              <a:buNone/>
            </a:pPr>
            <a:r>
              <a:rPr lang="en-US" altLang="zh-CN" sz="1400"/>
              <a:t>     Luogu P4916 [MtOI2018] </a:t>
            </a:r>
            <a:r>
              <a:rPr lang="zh-CN" altLang="en-US" sz="1400"/>
              <a:t>魔力环</a:t>
            </a:r>
            <a:endParaRPr lang="zh-CN" altLang="en-US" sz="1400"/>
          </a:p>
        </p:txBody>
      </p:sp>
      <p:sp>
        <p:nvSpPr>
          <p:cNvPr id="9011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习题</a:t>
            </a:r>
            <a:endParaRPr lang="zh-CN" altLang="en-US">
              <a:latin typeface="黑体" panose="02010609060101010101" pitchFamily="49" charset="-122"/>
              <a:ea typeface="黑体" panose="02010609060101010101" pitchFamily="49" charset="-122"/>
            </a:endParaRPr>
          </a:p>
        </p:txBody>
      </p:sp>
      <p:sp>
        <p:nvSpPr>
          <p:cNvPr id="9011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1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2" name="Rectangle 21"/>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737870" y="1187450"/>
            <a:ext cx="8151495" cy="4959985"/>
          </a:xfrm>
        </p:spPr>
        <p:txBody>
          <a:bodyPr/>
          <a:p>
            <a:r>
              <a:rPr lang="zh-CN" altLang="en-US" sz="1600"/>
              <a:t>图论计数</a:t>
            </a:r>
            <a:endParaRPr lang="zh-CN" altLang="en-US" sz="1600"/>
          </a:p>
          <a:p>
            <a:r>
              <a:rPr lang="en-US" altLang="zh-CN" sz="1600"/>
              <a:t>P</a:t>
            </a:r>
            <a:r>
              <a:rPr lang="en-US" altLang="en-US" sz="1600"/>
              <a:t>ó</a:t>
            </a:r>
            <a:r>
              <a:rPr lang="en-US" altLang="zh-CN" sz="1600"/>
              <a:t>lya </a:t>
            </a:r>
            <a:r>
              <a:rPr lang="zh-CN" altLang="en-US" sz="1600"/>
              <a:t>计数原理可以用于</a:t>
            </a:r>
            <a:r>
              <a:rPr lang="en-US" altLang="zh-CN" sz="1600"/>
              <a:t> </a:t>
            </a:r>
            <a:r>
              <a:rPr lang="zh-CN" altLang="en-US" sz="1600"/>
              <a:t>图论计数</a:t>
            </a:r>
            <a:r>
              <a:rPr lang="en-US" altLang="zh-CN" sz="1600"/>
              <a:t> </a:t>
            </a:r>
            <a:r>
              <a:rPr lang="zh-CN" altLang="en-US" sz="1600"/>
              <a:t>问题，这类问题难点在于图的边置换群的枚举。</a:t>
            </a:r>
            <a:endParaRPr lang="en-US" altLang="zh-CN" sz="1600"/>
          </a:p>
          <a:p>
            <a:pPr marL="457200" lvl="1" indent="0">
              <a:buNone/>
            </a:pPr>
            <a:r>
              <a:rPr lang="en-US" altLang="zh-CN" sz="1600"/>
              <a:t>SGU 282. Isomorphism  </a:t>
            </a:r>
            <a:endParaRPr lang="en-US" altLang="zh-CN" sz="1600"/>
          </a:p>
          <a:p>
            <a:pPr marL="457200" lvl="1" indent="0">
              <a:buNone/>
            </a:pPr>
            <a:r>
              <a:rPr lang="zh-CN" altLang="en-US" sz="1600"/>
              <a:t>（</a:t>
            </a:r>
            <a:r>
              <a:rPr lang="en-US" altLang="zh-CN" sz="1400">
                <a:cs typeface="+mn-ea"/>
              </a:rPr>
              <a:t>https://codeforces.com/problemsets/acmsguru/problem/99999/282</a:t>
            </a:r>
            <a:r>
              <a:rPr lang="zh-CN" altLang="en-US" sz="1600"/>
              <a:t>）</a:t>
            </a:r>
            <a:endParaRPr lang="en-US" altLang="zh-CN" sz="1600"/>
          </a:p>
          <a:p>
            <a:pPr marL="457200" lvl="1" indent="0">
              <a:buNone/>
            </a:pPr>
            <a:r>
              <a:rPr lang="en-US" altLang="zh-CN" sz="1600"/>
              <a:t>Luogu P4727 [HNOI2009] </a:t>
            </a:r>
            <a:r>
              <a:rPr lang="zh-CN" altLang="en-US" sz="1600"/>
              <a:t>图的同构计数</a:t>
            </a:r>
            <a:endParaRPr lang="zh-CN" altLang="en-US" sz="1600"/>
          </a:p>
          <a:p>
            <a:pPr marL="457200" lvl="1" indent="0">
              <a:buNone/>
            </a:pPr>
            <a:r>
              <a:rPr lang="en-US" altLang="zh-CN" sz="1600"/>
              <a:t>Luogu P4128 [SHOI2006] </a:t>
            </a:r>
            <a:r>
              <a:rPr lang="zh-CN" altLang="en-US" sz="1600"/>
              <a:t>有色图</a:t>
            </a:r>
            <a:endParaRPr lang="zh-CN" altLang="en-US" sz="1600"/>
          </a:p>
          <a:p>
            <a:r>
              <a:rPr lang="zh-CN" altLang="en-US" sz="1600"/>
              <a:t>另一类可以应用</a:t>
            </a:r>
            <a:r>
              <a:rPr lang="en-US" altLang="zh-CN" sz="1600"/>
              <a:t> P</a:t>
            </a:r>
            <a:r>
              <a:rPr lang="en-US" altLang="en-US" sz="1600"/>
              <a:t>ó</a:t>
            </a:r>
            <a:r>
              <a:rPr lang="en-US" altLang="zh-CN" sz="1600"/>
              <a:t>lya </a:t>
            </a:r>
            <a:r>
              <a:rPr lang="zh-CN" altLang="en-US" sz="1600"/>
              <a:t>计数原理的图论计数问题需要直接操纵生成函数。</a:t>
            </a:r>
            <a:endParaRPr lang="en-US" altLang="zh-CN" sz="1600"/>
          </a:p>
          <a:p>
            <a:pPr marL="457200" lvl="1" indent="0">
              <a:buNone/>
            </a:pPr>
            <a:r>
              <a:rPr lang="en-US" altLang="zh-CN" sz="1400"/>
              <a:t>LOJ 6538 </a:t>
            </a:r>
            <a:r>
              <a:rPr lang="zh-CN" altLang="en-US" sz="1400"/>
              <a:t>烷基计数</a:t>
            </a:r>
            <a:r>
              <a:rPr lang="en-US" altLang="zh-CN" sz="1400"/>
              <a:t> </a:t>
            </a:r>
            <a:r>
              <a:rPr lang="zh-CN" altLang="en-US" sz="1400"/>
              <a:t>加强版</a:t>
            </a:r>
            <a:r>
              <a:rPr lang="en-US" altLang="zh-CN" sz="1400"/>
              <a:t> </a:t>
            </a:r>
            <a:r>
              <a:rPr lang="zh-CN" altLang="en-US" sz="1400"/>
              <a:t>加强版</a:t>
            </a:r>
            <a:r>
              <a:rPr lang="en-US" altLang="zh-CN" sz="1400"/>
              <a:t>          </a:t>
            </a:r>
            <a:r>
              <a:rPr lang="zh-CN" altLang="en-US" sz="1400"/>
              <a:t>（</a:t>
            </a:r>
            <a:r>
              <a:rPr lang="en-US" altLang="zh-CN" sz="1400"/>
              <a:t>https://loj.ac/p/6538</a:t>
            </a:r>
            <a:r>
              <a:rPr lang="zh-CN" altLang="en-US" sz="1400"/>
              <a:t>）</a:t>
            </a:r>
            <a:endParaRPr lang="zh-CN" altLang="en-US" sz="1400"/>
          </a:p>
          <a:p>
            <a:pPr marL="457200" lvl="1" indent="0">
              <a:buNone/>
            </a:pPr>
            <a:r>
              <a:rPr lang="en-US" altLang="zh-CN" sz="1400"/>
              <a:t>LOJ 6512</a:t>
            </a:r>
            <a:r>
              <a:rPr lang="zh-CN" altLang="en-US" sz="1400"/>
              <a:t>「雅礼集训</a:t>
            </a:r>
            <a:r>
              <a:rPr lang="en-US" altLang="zh-CN" sz="1400"/>
              <a:t> 2018</a:t>
            </a:r>
            <a:r>
              <a:rPr lang="zh-CN" altLang="en-US" sz="1400"/>
              <a:t>」烷烃计数（</a:t>
            </a:r>
            <a:r>
              <a:rPr lang="en-US" altLang="zh-CN" sz="1400"/>
              <a:t>https://loj.ac/p/6512</a:t>
            </a:r>
            <a:r>
              <a:rPr lang="zh-CN" altLang="en-US" sz="1400"/>
              <a:t>）</a:t>
            </a:r>
            <a:endParaRPr lang="zh-CN" altLang="en-US" sz="1400"/>
          </a:p>
          <a:p>
            <a:pPr marL="457200" lvl="1" indent="0">
              <a:buNone/>
            </a:pPr>
            <a:r>
              <a:rPr lang="en-US" altLang="zh-CN" sz="1400"/>
              <a:t>Luogu P6597 </a:t>
            </a:r>
            <a:r>
              <a:rPr lang="zh-CN" altLang="en-US" sz="1400"/>
              <a:t>烯烃计数</a:t>
            </a:r>
            <a:endParaRPr lang="zh-CN" altLang="en-US" sz="1400"/>
          </a:p>
          <a:p>
            <a:pPr marL="457200" lvl="1" indent="0">
              <a:buNone/>
            </a:pPr>
            <a:r>
              <a:rPr lang="en-US" altLang="zh-CN" sz="1400"/>
              <a:t>Luogu P5818 [JSOI2011] </a:t>
            </a:r>
            <a:r>
              <a:rPr lang="zh-CN" altLang="en-US" sz="1400"/>
              <a:t>同分异构体计数</a:t>
            </a:r>
            <a:endParaRPr lang="zh-CN" altLang="en-US" sz="1400"/>
          </a:p>
        </p:txBody>
      </p:sp>
      <p:sp>
        <p:nvSpPr>
          <p:cNvPr id="4" name="日期占位符 3"/>
          <p:cNvSpPr>
            <a:spLocks noGrp="1"/>
          </p:cNvSpPr>
          <p:nvPr>
            <p:ph type="dt" sz="half" idx="10"/>
          </p:nvPr>
        </p:nvSpPr>
        <p:spPr/>
        <p:txBody>
          <a:bodyPr/>
          <a:p>
            <a:pPr>
              <a:defRPr/>
            </a:pPr>
            <a:fld id="{05681B9C-9CB0-43A3-B2EC-4E87946CD0F0}" type="datetime1">
              <a:rPr lang="zh-CN" altLang="en-US"/>
            </a:fld>
            <a:endParaRPr lang="en-US" altLang="zh-CN"/>
          </a:p>
        </p:txBody>
      </p:sp>
      <p:sp>
        <p:nvSpPr>
          <p:cNvPr id="5" name="灯片编号占位符 4"/>
          <p:cNvSpPr>
            <a:spLocks noGrp="1"/>
          </p:cNvSpPr>
          <p:nvPr>
            <p:ph type="sldNum" sz="quarter" idx="12"/>
          </p:nvPr>
        </p:nvSpPr>
        <p:spPr/>
        <p:txBody>
          <a:bodyPr/>
          <a:p>
            <a:pPr>
              <a:defRPr/>
            </a:pPr>
            <a:fld id="{82C71501-38C7-4BE1-A0F5-7F9F7D3764FF}" type="slidenum">
              <a:rPr lang="en-US" altLang="zh-CN"/>
            </a:fld>
            <a:endParaRPr lang="en-US" altLang="zh-CN"/>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5"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6" name="表格 5"/>
          <p:cNvGraphicFramePr>
            <a:graphicFrameLocks noGrp="1"/>
          </p:cNvGraphicFramePr>
          <p:nvPr/>
        </p:nvGraphicFramePr>
        <p:xfrm>
          <a:off x="914399" y="2348879"/>
          <a:ext cx="7330011" cy="3744418"/>
        </p:xfrm>
        <a:graphic>
          <a:graphicData uri="http://schemas.openxmlformats.org/drawingml/2006/table">
            <a:tbl>
              <a:tblPr/>
              <a:tblGrid>
                <a:gridCol w="2868264"/>
                <a:gridCol w="1274785"/>
                <a:gridCol w="1274785"/>
                <a:gridCol w="1274785"/>
                <a:gridCol w="637392"/>
              </a:tblGrid>
              <a:tr h="1324948">
                <a:tc>
                  <a:txBody>
                    <a:bodyPr/>
                    <a:lstStyle/>
                    <a:p>
                      <a:pPr algn="l"/>
                      <a:r>
                        <a:rPr lang="zh-CN" altLang="en-US">
                          <a:solidFill>
                            <a:srgbClr val="4F4F4F"/>
                          </a:solidFill>
                          <a:effectLst/>
                        </a:rPr>
                        <a:t>转动群</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顶点</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dirty="0">
                          <a:solidFill>
                            <a:srgbClr val="4F4F4F"/>
                          </a:solidFill>
                          <a:effectLst/>
                        </a:rPr>
                        <a:t>面</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806490">
                <a:tc>
                  <a:txBody>
                    <a:bodyPr/>
                    <a:lstStyle/>
                    <a:p>
                      <a:pPr algn="l"/>
                      <a:r>
                        <a:rPr lang="zh-CN" altLang="en-US">
                          <a:solidFill>
                            <a:srgbClr val="4F4F4F"/>
                          </a:solidFill>
                          <a:effectLst/>
                        </a:rPr>
                        <a:t>不动</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806490">
                <a:tc>
                  <a:txBody>
                    <a:bodyPr/>
                    <a:lstStyle/>
                    <a:p>
                      <a:pPr algn="l"/>
                      <a:r>
                        <a:rPr lang="zh-CN" altLang="en-US">
                          <a:solidFill>
                            <a:srgbClr val="4F4F4F"/>
                          </a:solidFill>
                          <a:effectLst/>
                        </a:rPr>
                        <a:t>顶点</a:t>
                      </a:r>
                      <a:r>
                        <a:rPr lang="en-US" altLang="zh-CN">
                          <a:solidFill>
                            <a:srgbClr val="4F4F4F"/>
                          </a:solidFill>
                          <a:effectLst/>
                        </a:rPr>
                        <a:t>-</a:t>
                      </a:r>
                      <a:r>
                        <a:rPr lang="zh-CN" altLang="en-US">
                          <a:solidFill>
                            <a:srgbClr val="4F4F4F"/>
                          </a:solidFill>
                          <a:effectLst/>
                        </a:rPr>
                        <a:t>面心 </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(1)(3)</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(1)(3)</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(3)</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8</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806490">
                <a:tc>
                  <a:txBody>
                    <a:bodyPr/>
                    <a:lstStyle/>
                    <a:p>
                      <a:pPr algn="l"/>
                      <a:r>
                        <a:rPr lang="zh-CN" altLang="en-US">
                          <a:solidFill>
                            <a:srgbClr val="4F4F4F"/>
                          </a:solidFill>
                          <a:effectLst/>
                        </a:rPr>
                        <a:t>棱心</a:t>
                      </a:r>
                      <a:r>
                        <a:rPr lang="en-US" altLang="zh-CN">
                          <a:solidFill>
                            <a:srgbClr val="4F4F4F"/>
                          </a:solidFill>
                          <a:effectLst/>
                        </a:rPr>
                        <a:t>-</a:t>
                      </a:r>
                      <a:r>
                        <a:rPr lang="zh-CN" altLang="en-US">
                          <a:solidFill>
                            <a:srgbClr val="4F4F4F"/>
                          </a:solidFill>
                          <a:effectLst/>
                        </a:rPr>
                        <a:t>棱心 </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dirty="0">
                          <a:solidFill>
                            <a:srgbClr val="4F4F4F"/>
                          </a:solidFill>
                          <a:effectLst/>
                        </a:rPr>
                        <a:t>3</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bl>
          </a:graphicData>
        </a:graphic>
      </p:graphicFrame>
      <p:sp>
        <p:nvSpPr>
          <p:cNvPr id="7" name="Rectangle 1"/>
          <p:cNvSpPr>
            <a:spLocks noChangeArrowheads="1"/>
          </p:cNvSpPr>
          <p:nvPr/>
        </p:nvSpPr>
        <p:spPr bwMode="auto">
          <a:xfrm>
            <a:off x="1286961" y="1296299"/>
            <a:ext cx="6525628"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正四面体：阶12，顶点4个，面4个，棱6条，均为等边三角形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8"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74840" y="575574"/>
            <a:ext cx="12255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6"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7" name="表格 6"/>
          <p:cNvGraphicFramePr>
            <a:graphicFrameLocks noGrp="1"/>
          </p:cNvGraphicFramePr>
          <p:nvPr/>
        </p:nvGraphicFramePr>
        <p:xfrm>
          <a:off x="914400" y="2492895"/>
          <a:ext cx="7618412" cy="3600402"/>
        </p:xfrm>
        <a:graphic>
          <a:graphicData uri="http://schemas.openxmlformats.org/drawingml/2006/table">
            <a:tbl>
              <a:tblPr/>
              <a:tblGrid>
                <a:gridCol w="2981118"/>
                <a:gridCol w="1324941"/>
                <a:gridCol w="1324941"/>
                <a:gridCol w="1324941"/>
                <a:gridCol w="662471"/>
              </a:tblGrid>
              <a:tr h="890422">
                <a:tc>
                  <a:txBody>
                    <a:bodyPr/>
                    <a:lstStyle/>
                    <a:p>
                      <a:pPr algn="l"/>
                      <a:r>
                        <a:rPr lang="zh-CN" altLang="en-US" dirty="0">
                          <a:solidFill>
                            <a:srgbClr val="4F4F4F"/>
                          </a:solidFill>
                          <a:effectLst/>
                        </a:rPr>
                        <a:t>转动群</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顶点</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面</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541996">
                <a:tc>
                  <a:txBody>
                    <a:bodyPr/>
                    <a:lstStyle/>
                    <a:p>
                      <a:pPr algn="l"/>
                      <a:r>
                        <a:rPr lang="zh-CN" altLang="en-US">
                          <a:solidFill>
                            <a:srgbClr val="4F4F4F"/>
                          </a:solidFill>
                          <a:effectLst/>
                        </a:rPr>
                        <a:t>不动</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8</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12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41996">
                <a:tc>
                  <a:txBody>
                    <a:bodyPr/>
                    <a:lstStyle/>
                    <a:p>
                      <a:pPr algn="l"/>
                      <a:r>
                        <a:rPr lang="zh-CN" altLang="en-US">
                          <a:solidFill>
                            <a:srgbClr val="4F4F4F"/>
                          </a:solidFill>
                          <a:effectLst/>
                        </a:rPr>
                        <a:t>面心</a:t>
                      </a:r>
                      <a:r>
                        <a:rPr lang="en-US" altLang="zh-CN">
                          <a:solidFill>
                            <a:srgbClr val="4F4F4F"/>
                          </a:solidFill>
                          <a:effectLst/>
                        </a:rPr>
                        <a:t>-</a:t>
                      </a:r>
                      <a:r>
                        <a:rPr lang="zh-CN" altLang="en-US">
                          <a:solidFill>
                            <a:srgbClr val="4F4F4F"/>
                          </a:solidFill>
                          <a:effectLst/>
                        </a:rPr>
                        <a:t>面心</a:t>
                      </a:r>
                      <a:r>
                        <a:rPr lang="en-US" altLang="zh-CN">
                          <a:solidFill>
                            <a:srgbClr val="4F4F4F"/>
                          </a:solidFill>
                          <a:effectLst/>
                        </a:rPr>
                        <a:t>, ±90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(4)</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(4)</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(4)</a:t>
                      </a:r>
                      <a:r>
                        <a:rPr lang="en-US" altLang="zh-CN" baseline="30000">
                          <a:solidFill>
                            <a:srgbClr val="4F4F4F"/>
                          </a:solidFill>
                          <a:effectLst/>
                        </a:rPr>
                        <a:t>3</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6</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41996">
                <a:tc>
                  <a:txBody>
                    <a:bodyPr/>
                    <a:lstStyle/>
                    <a:p>
                      <a:pPr algn="l"/>
                      <a:r>
                        <a:rPr lang="zh-CN" altLang="en-US">
                          <a:solidFill>
                            <a:srgbClr val="4F4F4F"/>
                          </a:solidFill>
                          <a:effectLst/>
                        </a:rPr>
                        <a:t>面心</a:t>
                      </a:r>
                      <a:r>
                        <a:rPr lang="en-US" altLang="zh-CN">
                          <a:solidFill>
                            <a:srgbClr val="4F4F4F"/>
                          </a:solidFill>
                          <a:effectLst/>
                        </a:rPr>
                        <a:t>-</a:t>
                      </a:r>
                      <a:r>
                        <a:rPr lang="zh-CN" altLang="en-US">
                          <a:solidFill>
                            <a:srgbClr val="4F4F4F"/>
                          </a:solidFill>
                          <a:effectLst/>
                        </a:rPr>
                        <a:t>面心，</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41996">
                <a:tc>
                  <a:txBody>
                    <a:bodyPr/>
                    <a:lstStyle/>
                    <a:p>
                      <a:pPr algn="l"/>
                      <a:r>
                        <a:rPr lang="zh-CN" altLang="en-US">
                          <a:solidFill>
                            <a:srgbClr val="4F4F4F"/>
                          </a:solidFill>
                          <a:effectLst/>
                        </a:rPr>
                        <a:t>棱心</a:t>
                      </a:r>
                      <a:r>
                        <a:rPr lang="en-US" altLang="zh-CN">
                          <a:solidFill>
                            <a:srgbClr val="4F4F4F"/>
                          </a:solidFill>
                          <a:effectLst/>
                        </a:rPr>
                        <a:t>-</a:t>
                      </a:r>
                      <a:r>
                        <a:rPr lang="zh-CN" altLang="en-US">
                          <a:solidFill>
                            <a:srgbClr val="4F4F4F"/>
                          </a:solidFill>
                          <a:effectLst/>
                        </a:rPr>
                        <a:t>棱心，</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3</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5</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6</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41996">
                <a:tc>
                  <a:txBody>
                    <a:bodyPr/>
                    <a:lstStyle/>
                    <a:p>
                      <a:pPr algn="l"/>
                      <a:r>
                        <a:rPr lang="zh-CN" altLang="en-US">
                          <a:solidFill>
                            <a:srgbClr val="4F4F4F"/>
                          </a:solidFill>
                          <a:effectLst/>
                        </a:rPr>
                        <a:t>空间对角线</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2</a:t>
                      </a:r>
                      <a:r>
                        <a:rPr lang="en-US" altLang="zh-CN">
                          <a:solidFill>
                            <a:srgbClr val="4F4F4F"/>
                          </a:solidFill>
                          <a:effectLst/>
                        </a:rPr>
                        <a:t>(1)</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dirty="0">
                          <a:solidFill>
                            <a:srgbClr val="4F4F4F"/>
                          </a:solidFill>
                          <a:effectLst/>
                        </a:rPr>
                        <a:t>8</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bl>
          </a:graphicData>
        </a:graphic>
      </p:graphicFrame>
      <p:sp>
        <p:nvSpPr>
          <p:cNvPr id="8" name="Rectangle 2"/>
          <p:cNvSpPr>
            <a:spLocks noChangeArrowheads="1"/>
          </p:cNvSpPr>
          <p:nvPr/>
        </p:nvSpPr>
        <p:spPr bwMode="auto">
          <a:xfrm>
            <a:off x="1475656" y="1563537"/>
            <a:ext cx="6438178"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正六面体：阶24，顶点8个，面6个，棱12条，均为正方形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9"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31703" y="323272"/>
            <a:ext cx="13684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6"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9" name="表格 8"/>
          <p:cNvGraphicFramePr>
            <a:graphicFrameLocks noGrp="1"/>
          </p:cNvGraphicFramePr>
          <p:nvPr/>
        </p:nvGraphicFramePr>
        <p:xfrm>
          <a:off x="1026974" y="2564904"/>
          <a:ext cx="7361449" cy="3501836"/>
        </p:xfrm>
        <a:graphic>
          <a:graphicData uri="http://schemas.openxmlformats.org/drawingml/2006/table">
            <a:tbl>
              <a:tblPr/>
              <a:tblGrid>
                <a:gridCol w="2880567"/>
                <a:gridCol w="1280252"/>
                <a:gridCol w="1280252"/>
                <a:gridCol w="1280252"/>
                <a:gridCol w="640126"/>
              </a:tblGrid>
              <a:tr h="945636">
                <a:tc>
                  <a:txBody>
                    <a:bodyPr/>
                    <a:lstStyle/>
                    <a:p>
                      <a:pPr algn="l"/>
                      <a:r>
                        <a:rPr lang="zh-CN" altLang="en-US">
                          <a:solidFill>
                            <a:srgbClr val="4F4F4F"/>
                          </a:solidFill>
                          <a:effectLst/>
                        </a:rPr>
                        <a:t>转动群</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顶点</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面</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511240">
                <a:tc>
                  <a:txBody>
                    <a:bodyPr/>
                    <a:lstStyle/>
                    <a:p>
                      <a:pPr algn="l"/>
                      <a:r>
                        <a:rPr lang="zh-CN" altLang="en-US">
                          <a:solidFill>
                            <a:srgbClr val="4F4F4F"/>
                          </a:solidFill>
                          <a:effectLst/>
                        </a:rPr>
                        <a:t>不动</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8</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12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11240">
                <a:tc>
                  <a:txBody>
                    <a:bodyPr/>
                    <a:lstStyle/>
                    <a:p>
                      <a:pPr algn="l"/>
                      <a:r>
                        <a:rPr lang="zh-CN" altLang="en-US">
                          <a:solidFill>
                            <a:srgbClr val="4F4F4F"/>
                          </a:solidFill>
                          <a:effectLst/>
                        </a:rPr>
                        <a:t>顶点</a:t>
                      </a:r>
                      <a:r>
                        <a:rPr lang="en-US" altLang="zh-CN">
                          <a:solidFill>
                            <a:srgbClr val="4F4F4F"/>
                          </a:solidFill>
                          <a:effectLst/>
                        </a:rPr>
                        <a:t>-</a:t>
                      </a:r>
                      <a:r>
                        <a:rPr lang="zh-CN" altLang="en-US">
                          <a:solidFill>
                            <a:srgbClr val="4F4F4F"/>
                          </a:solidFill>
                          <a:effectLst/>
                        </a:rPr>
                        <a:t>顶点 </a:t>
                      </a:r>
                      <a:r>
                        <a:rPr lang="en-US" altLang="zh-CN">
                          <a:solidFill>
                            <a:srgbClr val="4F4F4F"/>
                          </a:solidFill>
                          <a:effectLst/>
                        </a:rPr>
                        <a:t>±90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(4)</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(4)</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(4)</a:t>
                      </a:r>
                      <a:r>
                        <a:rPr lang="en-US" altLang="zh-CN" baseline="30000">
                          <a:solidFill>
                            <a:srgbClr val="4F4F4F"/>
                          </a:solidFill>
                          <a:effectLst/>
                        </a:rPr>
                        <a:t>3</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6</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11240">
                <a:tc>
                  <a:txBody>
                    <a:bodyPr/>
                    <a:lstStyle/>
                    <a:p>
                      <a:pPr algn="l"/>
                      <a:r>
                        <a:rPr lang="zh-CN" altLang="en-US">
                          <a:solidFill>
                            <a:srgbClr val="4F4F4F"/>
                          </a:solidFill>
                          <a:effectLst/>
                        </a:rPr>
                        <a:t>顶点</a:t>
                      </a:r>
                      <a:r>
                        <a:rPr lang="en-US" altLang="zh-CN">
                          <a:solidFill>
                            <a:srgbClr val="4F4F4F"/>
                          </a:solidFill>
                          <a:effectLst/>
                        </a:rPr>
                        <a:t>-</a:t>
                      </a:r>
                      <a:r>
                        <a:rPr lang="zh-CN" altLang="en-US">
                          <a:solidFill>
                            <a:srgbClr val="4F4F4F"/>
                          </a:solidFill>
                          <a:effectLst/>
                        </a:rPr>
                        <a:t>顶点 </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11240">
                <a:tc>
                  <a:txBody>
                    <a:bodyPr/>
                    <a:lstStyle/>
                    <a:p>
                      <a:pPr algn="l"/>
                      <a:r>
                        <a:rPr lang="zh-CN" altLang="en-US">
                          <a:solidFill>
                            <a:srgbClr val="4F4F4F"/>
                          </a:solidFill>
                          <a:effectLst/>
                        </a:rPr>
                        <a:t>棱心</a:t>
                      </a:r>
                      <a:r>
                        <a:rPr lang="en-US" altLang="zh-CN">
                          <a:solidFill>
                            <a:srgbClr val="4F4F4F"/>
                          </a:solidFill>
                          <a:effectLst/>
                        </a:rPr>
                        <a:t>-</a:t>
                      </a:r>
                      <a:r>
                        <a:rPr lang="zh-CN" altLang="en-US">
                          <a:solidFill>
                            <a:srgbClr val="4F4F4F"/>
                          </a:solidFill>
                          <a:effectLst/>
                        </a:rPr>
                        <a:t>棱心 </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3</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5</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6</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11240">
                <a:tc>
                  <a:txBody>
                    <a:bodyPr/>
                    <a:lstStyle/>
                    <a:p>
                      <a:pPr algn="l"/>
                      <a:r>
                        <a:rPr lang="zh-CN" altLang="en-US">
                          <a:solidFill>
                            <a:srgbClr val="4F4F4F"/>
                          </a:solidFill>
                          <a:effectLst/>
                        </a:rPr>
                        <a:t>面心</a:t>
                      </a:r>
                      <a:r>
                        <a:rPr lang="en-US" altLang="zh-CN">
                          <a:solidFill>
                            <a:srgbClr val="4F4F4F"/>
                          </a:solidFill>
                          <a:effectLst/>
                        </a:rPr>
                        <a:t>-</a:t>
                      </a:r>
                      <a:r>
                        <a:rPr lang="zh-CN" altLang="en-US">
                          <a:solidFill>
                            <a:srgbClr val="4F4F4F"/>
                          </a:solidFill>
                          <a:effectLst/>
                        </a:rPr>
                        <a:t>面心 </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2</a:t>
                      </a:r>
                      <a:r>
                        <a:rPr lang="en-US" altLang="zh-CN">
                          <a:solidFill>
                            <a:srgbClr val="4F4F4F"/>
                          </a:solidFill>
                          <a:effectLst/>
                        </a:rPr>
                        <a:t>(1)</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dirty="0">
                          <a:solidFill>
                            <a:srgbClr val="4F4F4F"/>
                          </a:solidFill>
                          <a:effectLst/>
                        </a:rPr>
                        <a:t>8</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bl>
          </a:graphicData>
        </a:graphic>
      </p:graphicFrame>
      <p:sp>
        <p:nvSpPr>
          <p:cNvPr id="10" name="Rectangle 3"/>
          <p:cNvSpPr>
            <a:spLocks noChangeArrowheads="1"/>
          </p:cNvSpPr>
          <p:nvPr/>
        </p:nvSpPr>
        <p:spPr bwMode="auto">
          <a:xfrm>
            <a:off x="1043608" y="1412775"/>
            <a:ext cx="6264696"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正八面体：阶24，顶点6个，面8个，棱12条，均为等边三角形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11"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52320" y="330151"/>
            <a:ext cx="151288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6"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4" name="表格 3"/>
          <p:cNvGraphicFramePr>
            <a:graphicFrameLocks noGrp="1"/>
          </p:cNvGraphicFramePr>
          <p:nvPr/>
        </p:nvGraphicFramePr>
        <p:xfrm>
          <a:off x="755576" y="2564902"/>
          <a:ext cx="7560840" cy="3759698"/>
        </p:xfrm>
        <a:graphic>
          <a:graphicData uri="http://schemas.openxmlformats.org/drawingml/2006/table">
            <a:tbl>
              <a:tblPr/>
              <a:tblGrid>
                <a:gridCol w="2958589"/>
                <a:gridCol w="1314929"/>
                <a:gridCol w="1314929"/>
                <a:gridCol w="1314929"/>
                <a:gridCol w="657464"/>
              </a:tblGrid>
              <a:tr h="982648">
                <a:tc>
                  <a:txBody>
                    <a:bodyPr/>
                    <a:lstStyle/>
                    <a:p>
                      <a:pPr algn="l"/>
                      <a:r>
                        <a:rPr lang="zh-CN" altLang="en-US">
                          <a:solidFill>
                            <a:srgbClr val="4F4F4F"/>
                          </a:solidFill>
                          <a:effectLst/>
                        </a:rPr>
                        <a:t>转动群</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dirty="0">
                          <a:solidFill>
                            <a:srgbClr val="4F4F4F"/>
                          </a:solidFill>
                          <a:effectLst/>
                        </a:rPr>
                        <a:t>顶点</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dirty="0">
                          <a:solidFill>
                            <a:srgbClr val="4F4F4F"/>
                          </a:solidFill>
                          <a:effectLst/>
                        </a:rPr>
                        <a:t>面</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598134">
                <a:tc>
                  <a:txBody>
                    <a:bodyPr/>
                    <a:lstStyle/>
                    <a:p>
                      <a:pPr algn="l"/>
                      <a:r>
                        <a:rPr lang="zh-CN" altLang="en-US">
                          <a:solidFill>
                            <a:srgbClr val="4F4F4F"/>
                          </a:solidFill>
                          <a:effectLst/>
                        </a:rPr>
                        <a:t>不动</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dirty="0">
                          <a:solidFill>
                            <a:srgbClr val="4F4F4F"/>
                          </a:solidFill>
                          <a:effectLst/>
                        </a:rPr>
                        <a:t>(1)</a:t>
                      </a:r>
                      <a:r>
                        <a:rPr lang="en-US" altLang="zh-CN" baseline="30000" dirty="0">
                          <a:solidFill>
                            <a:srgbClr val="4F4F4F"/>
                          </a:solidFill>
                          <a:effectLst/>
                        </a:rPr>
                        <a:t>20</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12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30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982648">
                <a:tc>
                  <a:txBody>
                    <a:bodyPr/>
                    <a:lstStyle/>
                    <a:p>
                      <a:pPr algn="l"/>
                      <a:r>
                        <a:rPr lang="zh-CN" altLang="en-US">
                          <a:solidFill>
                            <a:srgbClr val="4F4F4F"/>
                          </a:solidFill>
                          <a:effectLst/>
                        </a:rPr>
                        <a:t>面心</a:t>
                      </a:r>
                      <a:r>
                        <a:rPr lang="en-US" altLang="zh-CN">
                          <a:solidFill>
                            <a:srgbClr val="4F4F4F"/>
                          </a:solidFill>
                          <a:effectLst/>
                        </a:rPr>
                        <a:t>-</a:t>
                      </a:r>
                      <a:r>
                        <a:rPr lang="zh-CN" altLang="en-US">
                          <a:solidFill>
                            <a:srgbClr val="4F4F4F"/>
                          </a:solidFill>
                          <a:effectLst/>
                        </a:rPr>
                        <a:t>面心</a:t>
                      </a:r>
                      <a:r>
                        <a:rPr lang="en-US" altLang="zh-CN">
                          <a:solidFill>
                            <a:srgbClr val="4F4F4F"/>
                          </a:solidFill>
                          <a:effectLst/>
                        </a:rPr>
                        <a:t>±72,±144</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(5)</a:t>
                      </a:r>
                      <a:r>
                        <a:rPr lang="en-US" altLang="zh-CN" baseline="30000" dirty="0">
                          <a:solidFill>
                            <a:srgbClr val="4F4F4F"/>
                          </a:solidFill>
                          <a:effectLst/>
                        </a:rPr>
                        <a:t>4</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(5)</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(5)</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24</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98134">
                <a:tc>
                  <a:txBody>
                    <a:bodyPr/>
                    <a:lstStyle/>
                    <a:p>
                      <a:pPr algn="l"/>
                      <a:r>
                        <a:rPr lang="zh-CN" altLang="en-US">
                          <a:solidFill>
                            <a:srgbClr val="4F4F4F"/>
                          </a:solidFill>
                          <a:effectLst/>
                        </a:rPr>
                        <a:t>棱心</a:t>
                      </a:r>
                      <a:r>
                        <a:rPr lang="en-US" altLang="zh-CN">
                          <a:solidFill>
                            <a:srgbClr val="4F4F4F"/>
                          </a:solidFill>
                          <a:effectLst/>
                        </a:rPr>
                        <a:t>-</a:t>
                      </a:r>
                      <a:r>
                        <a:rPr lang="zh-CN" altLang="en-US">
                          <a:solidFill>
                            <a:srgbClr val="4F4F4F"/>
                          </a:solidFill>
                          <a:effectLst/>
                        </a:rPr>
                        <a:t>棱心</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dirty="0">
                          <a:solidFill>
                            <a:srgbClr val="4F4F4F"/>
                          </a:solidFill>
                          <a:effectLst/>
                        </a:rPr>
                        <a:t>(2)</a:t>
                      </a:r>
                      <a:r>
                        <a:rPr lang="en-US" altLang="zh-CN" baseline="30000" dirty="0">
                          <a:solidFill>
                            <a:srgbClr val="4F4F4F"/>
                          </a:solidFill>
                          <a:effectLst/>
                        </a:rPr>
                        <a:t>10</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14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15</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98134">
                <a:tc>
                  <a:txBody>
                    <a:bodyPr/>
                    <a:lstStyle/>
                    <a:p>
                      <a:pPr algn="l"/>
                      <a:r>
                        <a:rPr lang="zh-CN" altLang="en-US">
                          <a:solidFill>
                            <a:srgbClr val="4F4F4F"/>
                          </a:solidFill>
                          <a:effectLst/>
                        </a:rPr>
                        <a:t>顶点</a:t>
                      </a:r>
                      <a:r>
                        <a:rPr lang="en-US" altLang="zh-CN">
                          <a:solidFill>
                            <a:srgbClr val="4F4F4F"/>
                          </a:solidFill>
                          <a:effectLst/>
                        </a:rPr>
                        <a:t>-</a:t>
                      </a:r>
                      <a:r>
                        <a:rPr lang="zh-CN" altLang="en-US">
                          <a:solidFill>
                            <a:srgbClr val="4F4F4F"/>
                          </a:solidFill>
                          <a:effectLst/>
                        </a:rPr>
                        <a:t>顶点</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(1)</a:t>
                      </a:r>
                      <a:r>
                        <a:rPr lang="en-US" altLang="zh-CN" baseline="30000" dirty="0">
                          <a:solidFill>
                            <a:srgbClr val="4F4F4F"/>
                          </a:solidFill>
                          <a:effectLst/>
                        </a:rPr>
                        <a:t>2</a:t>
                      </a:r>
                      <a:r>
                        <a:rPr lang="en-US" altLang="zh-CN" dirty="0">
                          <a:solidFill>
                            <a:srgbClr val="4F4F4F"/>
                          </a:solidFill>
                          <a:effectLst/>
                        </a:rPr>
                        <a:t>(3)</a:t>
                      </a:r>
                      <a:r>
                        <a:rPr lang="en-US" altLang="zh-CN" baseline="30000" dirty="0">
                          <a:solidFill>
                            <a:srgbClr val="4F4F4F"/>
                          </a:solidFill>
                          <a:effectLst/>
                        </a:rPr>
                        <a:t>6</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(3)</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(3)</a:t>
                      </a:r>
                      <a:r>
                        <a:rPr lang="en-US" altLang="zh-CN" baseline="30000">
                          <a:solidFill>
                            <a:srgbClr val="4F4F4F"/>
                          </a:solidFill>
                          <a:effectLst/>
                        </a:rPr>
                        <a:t>10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20</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467544" y="1412776"/>
            <a:ext cx="6928198"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正十二面体：阶60 ，顶点20个，面12个，棱30条，均为正五边形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7" name="Picture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66000" y="99486"/>
            <a:ext cx="17780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6"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4" name="表格 3"/>
          <p:cNvGraphicFramePr>
            <a:graphicFrameLocks noGrp="1"/>
          </p:cNvGraphicFramePr>
          <p:nvPr/>
        </p:nvGraphicFramePr>
        <p:xfrm>
          <a:off x="755576" y="2636912"/>
          <a:ext cx="7416825" cy="3687690"/>
        </p:xfrm>
        <a:graphic>
          <a:graphicData uri="http://schemas.openxmlformats.org/drawingml/2006/table">
            <a:tbl>
              <a:tblPr/>
              <a:tblGrid>
                <a:gridCol w="2902235"/>
                <a:gridCol w="1289883"/>
                <a:gridCol w="1289883"/>
                <a:gridCol w="1289883"/>
                <a:gridCol w="644941"/>
              </a:tblGrid>
              <a:tr h="963828">
                <a:tc>
                  <a:txBody>
                    <a:bodyPr/>
                    <a:lstStyle/>
                    <a:p>
                      <a:pPr algn="l"/>
                      <a:r>
                        <a:rPr lang="zh-CN" altLang="en-US">
                          <a:solidFill>
                            <a:srgbClr val="4F4F4F"/>
                          </a:solidFill>
                          <a:effectLst/>
                        </a:rPr>
                        <a:t>转动群</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顶点</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面</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586678">
                <a:tc>
                  <a:txBody>
                    <a:bodyPr/>
                    <a:lstStyle/>
                    <a:p>
                      <a:pPr algn="l"/>
                      <a:r>
                        <a:rPr lang="zh-CN" altLang="en-US">
                          <a:solidFill>
                            <a:srgbClr val="4F4F4F"/>
                          </a:solidFill>
                          <a:effectLst/>
                        </a:rPr>
                        <a:t>不动</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12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30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963828">
                <a:tc>
                  <a:txBody>
                    <a:bodyPr/>
                    <a:lstStyle/>
                    <a:p>
                      <a:pPr algn="l"/>
                      <a:r>
                        <a:rPr lang="zh-CN" altLang="en-US" dirty="0">
                          <a:solidFill>
                            <a:srgbClr val="4F4F4F"/>
                          </a:solidFill>
                          <a:effectLst/>
                        </a:rPr>
                        <a:t>顶点</a:t>
                      </a:r>
                      <a:r>
                        <a:rPr lang="en-US" altLang="zh-CN" dirty="0">
                          <a:solidFill>
                            <a:srgbClr val="4F4F4F"/>
                          </a:solidFill>
                          <a:effectLst/>
                        </a:rPr>
                        <a:t>-</a:t>
                      </a:r>
                      <a:r>
                        <a:rPr lang="zh-CN" altLang="en-US" dirty="0">
                          <a:solidFill>
                            <a:srgbClr val="4F4F4F"/>
                          </a:solidFill>
                          <a:effectLst/>
                        </a:rPr>
                        <a:t>顶点</a:t>
                      </a:r>
                      <a:r>
                        <a:rPr lang="en-US" altLang="zh-CN" dirty="0">
                          <a:solidFill>
                            <a:srgbClr val="4F4F4F"/>
                          </a:solidFill>
                          <a:effectLst/>
                        </a:rPr>
                        <a:t>±72,±144</a:t>
                      </a:r>
                      <a:r>
                        <a:rPr lang="zh-CN" altLang="en-US" dirty="0">
                          <a:solidFill>
                            <a:srgbClr val="4F4F4F"/>
                          </a:solidFill>
                          <a:effectLst/>
                        </a:rPr>
                        <a:t>度</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(5)</a:t>
                      </a:r>
                      <a:r>
                        <a:rPr lang="en-US" altLang="zh-CN" baseline="30000">
                          <a:solidFill>
                            <a:srgbClr val="4F4F4F"/>
                          </a:solidFill>
                          <a:effectLst/>
                        </a:rPr>
                        <a:t>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(5)</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(5)</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24</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586678">
                <a:tc>
                  <a:txBody>
                    <a:bodyPr/>
                    <a:lstStyle/>
                    <a:p>
                      <a:pPr algn="l"/>
                      <a:r>
                        <a:rPr lang="zh-CN" altLang="en-US">
                          <a:solidFill>
                            <a:srgbClr val="4F4F4F"/>
                          </a:solidFill>
                          <a:effectLst/>
                        </a:rPr>
                        <a:t>棱心</a:t>
                      </a:r>
                      <a:r>
                        <a:rPr lang="en-US" altLang="zh-CN">
                          <a:solidFill>
                            <a:srgbClr val="4F4F4F"/>
                          </a:solidFill>
                          <a:effectLst/>
                        </a:rPr>
                        <a:t>-</a:t>
                      </a:r>
                      <a:r>
                        <a:rPr lang="zh-CN" altLang="en-US">
                          <a:solidFill>
                            <a:srgbClr val="4F4F4F"/>
                          </a:solidFill>
                          <a:effectLst/>
                        </a:rPr>
                        <a:t>棱心</a:t>
                      </a:r>
                      <a:r>
                        <a:rPr lang="en-US" altLang="zh-CN">
                          <a:solidFill>
                            <a:srgbClr val="4F4F4F"/>
                          </a:solidFill>
                          <a:effectLst/>
                        </a:rPr>
                        <a:t>180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a:t>
                      </a:r>
                      <a:r>
                        <a:rPr lang="en-US" altLang="zh-CN" baseline="30000">
                          <a:solidFill>
                            <a:srgbClr val="4F4F4F"/>
                          </a:solidFill>
                          <a:effectLst/>
                        </a:rPr>
                        <a:t>10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14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15</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586678">
                <a:tc>
                  <a:txBody>
                    <a:bodyPr/>
                    <a:lstStyle/>
                    <a:p>
                      <a:pPr algn="l"/>
                      <a:r>
                        <a:rPr lang="zh-CN" altLang="en-US">
                          <a:solidFill>
                            <a:srgbClr val="4F4F4F"/>
                          </a:solidFill>
                          <a:effectLst/>
                        </a:rPr>
                        <a:t>面心</a:t>
                      </a:r>
                      <a:r>
                        <a:rPr lang="en-US" altLang="zh-CN">
                          <a:solidFill>
                            <a:srgbClr val="4F4F4F"/>
                          </a:solidFill>
                          <a:effectLst/>
                        </a:rPr>
                        <a:t>-</a:t>
                      </a:r>
                      <a:r>
                        <a:rPr lang="zh-CN" altLang="en-US">
                          <a:solidFill>
                            <a:srgbClr val="4F4F4F"/>
                          </a:solidFill>
                          <a:effectLst/>
                        </a:rPr>
                        <a:t>面心</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(3)</a:t>
                      </a:r>
                      <a:r>
                        <a:rPr lang="en-US" altLang="zh-CN" baseline="30000">
                          <a:solidFill>
                            <a:srgbClr val="4F4F4F"/>
                          </a:solidFill>
                          <a:effectLst/>
                        </a:rPr>
                        <a:t>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(1)</a:t>
                      </a:r>
                      <a:r>
                        <a:rPr lang="en-US" altLang="zh-CN" baseline="30000" dirty="0">
                          <a:solidFill>
                            <a:srgbClr val="4F4F4F"/>
                          </a:solidFill>
                          <a:effectLst/>
                        </a:rPr>
                        <a:t>2</a:t>
                      </a:r>
                      <a:r>
                        <a:rPr lang="en-US" altLang="zh-CN" dirty="0">
                          <a:solidFill>
                            <a:srgbClr val="4F4F4F"/>
                          </a:solidFill>
                          <a:effectLst/>
                        </a:rPr>
                        <a:t>(3)</a:t>
                      </a:r>
                      <a:r>
                        <a:rPr lang="en-US" altLang="zh-CN" baseline="30000" dirty="0">
                          <a:solidFill>
                            <a:srgbClr val="4F4F4F"/>
                          </a:solidFill>
                          <a:effectLst/>
                        </a:rPr>
                        <a:t>6</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(3)</a:t>
                      </a:r>
                      <a:r>
                        <a:rPr lang="en-US" altLang="zh-CN" baseline="30000">
                          <a:solidFill>
                            <a:srgbClr val="4F4F4F"/>
                          </a:solidFill>
                          <a:effectLst/>
                        </a:rPr>
                        <a:t>10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20</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548308" y="1460818"/>
            <a:ext cx="7185992"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正二十面体：阶60 ，顶点12个，面20个，棱30条，均为等边三角形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7"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34300" y="230713"/>
            <a:ext cx="1241425"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F05BDF2-9B3D-4026-8717-5C5A7625726F}" type="datetime1">
              <a:rPr lang="zh-CN" altLang="en-US" smtClean="0"/>
            </a:fld>
            <a:endParaRPr lang="en-US" altLang="zh-CN"/>
          </a:p>
        </p:txBody>
      </p:sp>
      <p:sp>
        <p:nvSpPr>
          <p:cNvPr id="3" name="灯片编号占位符 2"/>
          <p:cNvSpPr>
            <a:spLocks noGrp="1"/>
          </p:cNvSpPr>
          <p:nvPr>
            <p:ph type="sldNum" sz="quarter" idx="12"/>
          </p:nvPr>
        </p:nvSpPr>
        <p:spPr/>
        <p:txBody>
          <a:bodyPr/>
          <a:lstStyle/>
          <a:p>
            <a:pPr>
              <a:defRPr/>
            </a:pPr>
            <a:fld id="{2464C41E-BC89-40FA-A3FB-2686DCEDC52B}" type="slidenum">
              <a:rPr lang="en-US" altLang="zh-CN" smtClean="0"/>
            </a:fld>
            <a:endParaRPr lang="en-US" altLang="zh-CN"/>
          </a:p>
        </p:txBody>
      </p:sp>
      <p:sp>
        <p:nvSpPr>
          <p:cNvPr id="6" name="Rectangle 2"/>
          <p:cNvSpPr txBox="1">
            <a:spLocks noChangeArrowheads="1"/>
          </p:cNvSpPr>
          <p:nvPr/>
        </p:nvSpPr>
        <p:spPr bwMode="auto">
          <a:xfrm>
            <a:off x="1258888" y="165100"/>
            <a:ext cx="72739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dirty="0"/>
              <a:t>转动群</a:t>
            </a:r>
            <a:endParaRPr lang="zh-CN" altLang="en-US" kern="0" dirty="0"/>
          </a:p>
        </p:txBody>
      </p:sp>
      <p:graphicFrame>
        <p:nvGraphicFramePr>
          <p:cNvPr id="4" name="表格 3"/>
          <p:cNvGraphicFramePr>
            <a:graphicFrameLocks noGrp="1"/>
          </p:cNvGraphicFramePr>
          <p:nvPr/>
        </p:nvGraphicFramePr>
        <p:xfrm>
          <a:off x="683570" y="2144467"/>
          <a:ext cx="8003230" cy="4104458"/>
        </p:xfrm>
        <a:graphic>
          <a:graphicData uri="http://schemas.openxmlformats.org/drawingml/2006/table">
            <a:tbl>
              <a:tblPr/>
              <a:tblGrid>
                <a:gridCol w="3131699"/>
                <a:gridCol w="1391866"/>
                <a:gridCol w="1391866"/>
                <a:gridCol w="1391866"/>
                <a:gridCol w="695933"/>
              </a:tblGrid>
              <a:tr h="890590">
                <a:tc>
                  <a:txBody>
                    <a:bodyPr/>
                    <a:lstStyle/>
                    <a:p>
                      <a:pPr algn="l"/>
                      <a:r>
                        <a:rPr lang="zh-CN" altLang="en-US">
                          <a:solidFill>
                            <a:srgbClr val="4F4F4F"/>
                          </a:solidFill>
                          <a:effectLst/>
                        </a:rPr>
                        <a:t>转动群</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顶点</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面</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棱</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c>
                  <a:txBody>
                    <a:bodyPr/>
                    <a:lstStyle/>
                    <a:p>
                      <a:pPr algn="l"/>
                      <a:r>
                        <a:rPr lang="zh-CN" altLang="en-US">
                          <a:solidFill>
                            <a:srgbClr val="4F4F4F"/>
                          </a:solidFill>
                          <a:effectLst/>
                        </a:rPr>
                        <a:t>个数</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CCCCCC"/>
                    </a:solidFill>
                  </a:tcPr>
                </a:tc>
              </a:tr>
              <a:tr h="542098">
                <a:tc>
                  <a:txBody>
                    <a:bodyPr/>
                    <a:lstStyle/>
                    <a:p>
                      <a:pPr algn="l"/>
                      <a:r>
                        <a:rPr lang="zh-CN" altLang="en-US" dirty="0">
                          <a:solidFill>
                            <a:srgbClr val="4F4F4F"/>
                          </a:solidFill>
                          <a:effectLst/>
                        </a:rPr>
                        <a:t>不动</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60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32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90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890590">
                <a:tc>
                  <a:txBody>
                    <a:bodyPr/>
                    <a:lstStyle/>
                    <a:p>
                      <a:pPr algn="l"/>
                      <a:r>
                        <a:rPr lang="zh-CN" altLang="en-US">
                          <a:solidFill>
                            <a:srgbClr val="4F4F4F"/>
                          </a:solidFill>
                          <a:effectLst/>
                        </a:rPr>
                        <a:t>五边形面心</a:t>
                      </a:r>
                      <a:r>
                        <a:rPr lang="en-US" altLang="zh-CN">
                          <a:solidFill>
                            <a:srgbClr val="4F4F4F"/>
                          </a:solidFill>
                          <a:effectLst/>
                        </a:rPr>
                        <a:t>-</a:t>
                      </a:r>
                      <a:r>
                        <a:rPr lang="zh-CN" altLang="en-US">
                          <a:solidFill>
                            <a:srgbClr val="4F4F4F"/>
                          </a:solidFill>
                          <a:effectLst/>
                        </a:rPr>
                        <a:t>五边形面心</a:t>
                      </a:r>
                      <a:r>
                        <a:rPr lang="en-US" altLang="zh-CN">
                          <a:solidFill>
                            <a:srgbClr val="4F4F4F"/>
                          </a:solidFill>
                          <a:effectLst/>
                        </a:rPr>
                        <a:t>±72,±144</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(5)</a:t>
                      </a:r>
                      <a:r>
                        <a:rPr lang="en-US" altLang="zh-CN" baseline="30000">
                          <a:solidFill>
                            <a:srgbClr val="4F4F4F"/>
                          </a:solidFill>
                          <a:effectLst/>
                        </a:rPr>
                        <a:t>12</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(1)</a:t>
                      </a:r>
                      <a:r>
                        <a:rPr lang="en-US" altLang="zh-CN" baseline="30000" dirty="0">
                          <a:solidFill>
                            <a:srgbClr val="4F4F4F"/>
                          </a:solidFill>
                          <a:effectLst/>
                        </a:rPr>
                        <a:t>2</a:t>
                      </a:r>
                      <a:r>
                        <a:rPr lang="en-US" altLang="zh-CN" dirty="0">
                          <a:solidFill>
                            <a:srgbClr val="4F4F4F"/>
                          </a:solidFill>
                          <a:effectLst/>
                        </a:rPr>
                        <a:t>(5)</a:t>
                      </a:r>
                      <a:r>
                        <a:rPr lang="en-US" altLang="zh-CN" baseline="30000" dirty="0">
                          <a:solidFill>
                            <a:srgbClr val="4F4F4F"/>
                          </a:solidFill>
                          <a:effectLst/>
                        </a:rPr>
                        <a:t>6</a:t>
                      </a:r>
                      <a:endParaRPr lang="zh-CN" altLang="en-US"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(5)</a:t>
                      </a:r>
                      <a:r>
                        <a:rPr lang="en-US" altLang="zh-CN" baseline="30000">
                          <a:solidFill>
                            <a:srgbClr val="4F4F4F"/>
                          </a:solidFill>
                          <a:effectLst/>
                        </a:rPr>
                        <a:t>18</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24</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r h="890590">
                <a:tc>
                  <a:txBody>
                    <a:bodyPr/>
                    <a:lstStyle/>
                    <a:p>
                      <a:pPr algn="l"/>
                      <a:r>
                        <a:rPr lang="zh-CN" altLang="en-US">
                          <a:solidFill>
                            <a:srgbClr val="4F4F4F"/>
                          </a:solidFill>
                          <a:effectLst/>
                        </a:rPr>
                        <a:t>六边形面心</a:t>
                      </a:r>
                      <a:r>
                        <a:rPr lang="en-US" altLang="zh-CN">
                          <a:solidFill>
                            <a:srgbClr val="4F4F4F"/>
                          </a:solidFill>
                          <a:effectLst/>
                        </a:rPr>
                        <a:t>—</a:t>
                      </a:r>
                      <a:r>
                        <a:rPr lang="zh-CN" altLang="en-US">
                          <a:solidFill>
                            <a:srgbClr val="4F4F4F"/>
                          </a:solidFill>
                          <a:effectLst/>
                        </a:rPr>
                        <a:t>六边形面心</a:t>
                      </a:r>
                      <a:r>
                        <a:rPr lang="en-US" altLang="zh-CN">
                          <a:solidFill>
                            <a:srgbClr val="4F4F4F"/>
                          </a:solidFill>
                          <a:effectLst/>
                        </a:rPr>
                        <a:t>±120</a:t>
                      </a:r>
                      <a:r>
                        <a:rPr lang="zh-CN" altLang="en-US">
                          <a:solidFill>
                            <a:srgbClr val="4F4F4F"/>
                          </a:solidFill>
                          <a:effectLst/>
                        </a:rPr>
                        <a:t>度</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20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(3)</a:t>
                      </a:r>
                      <a:r>
                        <a:rPr lang="en-US" altLang="zh-CN" baseline="30000">
                          <a:solidFill>
                            <a:srgbClr val="4F4F4F"/>
                          </a:solidFill>
                          <a:effectLst/>
                        </a:rPr>
                        <a:t>10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(3)</a:t>
                      </a:r>
                      <a:r>
                        <a:rPr lang="en-US" altLang="zh-CN" baseline="30000">
                          <a:solidFill>
                            <a:srgbClr val="4F4F4F"/>
                          </a:solidFill>
                          <a:effectLst/>
                        </a:rPr>
                        <a:t>30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c>
                  <a:txBody>
                    <a:bodyPr/>
                    <a:lstStyle/>
                    <a:p>
                      <a:pPr algn="l"/>
                      <a:r>
                        <a:rPr lang="en-US" altLang="zh-CN">
                          <a:solidFill>
                            <a:srgbClr val="4F4F4F"/>
                          </a:solidFill>
                          <a:effectLst/>
                        </a:rPr>
                        <a:t>20</a:t>
                      </a:r>
                      <a:endParaRPr lang="en-US" altLang="zh-CN">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7F7F7"/>
                    </a:solidFill>
                  </a:tcPr>
                </a:tc>
              </a:tr>
              <a:tr h="890590">
                <a:tc>
                  <a:txBody>
                    <a:bodyPr/>
                    <a:lstStyle/>
                    <a:p>
                      <a:pPr algn="l"/>
                      <a:r>
                        <a:rPr lang="zh-CN" altLang="en-US">
                          <a:solidFill>
                            <a:srgbClr val="4F4F4F"/>
                          </a:solidFill>
                          <a:effectLst/>
                        </a:rPr>
                        <a:t>正六边形棱中</a:t>
                      </a:r>
                      <a:r>
                        <a:rPr lang="en-US" altLang="zh-CN">
                          <a:solidFill>
                            <a:srgbClr val="4F4F4F"/>
                          </a:solidFill>
                          <a:effectLst/>
                        </a:rPr>
                        <a:t>-</a:t>
                      </a:r>
                      <a:r>
                        <a:rPr lang="zh-CN" altLang="en-US">
                          <a:solidFill>
                            <a:srgbClr val="4F4F4F"/>
                          </a:solidFill>
                          <a:effectLst/>
                        </a:rPr>
                        <a:t>棱</a:t>
                      </a:r>
                      <a:r>
                        <a:rPr lang="en-US" altLang="zh-CN">
                          <a:solidFill>
                            <a:srgbClr val="4F4F4F"/>
                          </a:solidFill>
                          <a:effectLst/>
                        </a:rPr>
                        <a:t>180</a:t>
                      </a:r>
                      <a:r>
                        <a:rPr lang="zh-CN" altLang="en-US">
                          <a:solidFill>
                            <a:srgbClr val="4F4F4F"/>
                          </a:solidFill>
                          <a:effectLst/>
                        </a:rPr>
                        <a:t>度（这种棱有</a:t>
                      </a:r>
                      <a:r>
                        <a:rPr lang="en-US" altLang="zh-CN">
                          <a:solidFill>
                            <a:srgbClr val="4F4F4F"/>
                          </a:solidFill>
                          <a:effectLst/>
                        </a:rPr>
                        <a:t>30</a:t>
                      </a:r>
                      <a:r>
                        <a:rPr lang="zh-CN" altLang="en-US">
                          <a:solidFill>
                            <a:srgbClr val="4F4F4F"/>
                          </a:solidFill>
                          <a:effectLst/>
                        </a:rPr>
                        <a:t>条）</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30</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(2)</a:t>
                      </a:r>
                      <a:r>
                        <a:rPr lang="en-US" altLang="zh-CN" baseline="30000">
                          <a:solidFill>
                            <a:srgbClr val="4F4F4F"/>
                          </a:solidFill>
                          <a:effectLst/>
                        </a:rPr>
                        <a:t>16</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a:solidFill>
                            <a:srgbClr val="4F4F4F"/>
                          </a:solidFill>
                          <a:effectLst/>
                        </a:rPr>
                        <a:t>(1)</a:t>
                      </a:r>
                      <a:r>
                        <a:rPr lang="en-US" altLang="zh-CN" baseline="30000">
                          <a:solidFill>
                            <a:srgbClr val="4F4F4F"/>
                          </a:solidFill>
                          <a:effectLst/>
                        </a:rPr>
                        <a:t>2</a:t>
                      </a:r>
                      <a:r>
                        <a:rPr lang="en-US" altLang="zh-CN">
                          <a:solidFill>
                            <a:srgbClr val="4F4F4F"/>
                          </a:solidFill>
                          <a:effectLst/>
                        </a:rPr>
                        <a:t>(2)</a:t>
                      </a:r>
                      <a:r>
                        <a:rPr lang="en-US" altLang="zh-CN" baseline="30000">
                          <a:solidFill>
                            <a:srgbClr val="4F4F4F"/>
                          </a:solidFill>
                          <a:effectLst/>
                        </a:rPr>
                        <a:t>44</a:t>
                      </a:r>
                      <a:endParaRPr lang="zh-CN" altLang="en-US">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a:r>
                        <a:rPr lang="en-US" altLang="zh-CN" dirty="0">
                          <a:solidFill>
                            <a:srgbClr val="4F4F4F"/>
                          </a:solidFill>
                          <a:effectLst/>
                        </a:rPr>
                        <a:t>15</a:t>
                      </a:r>
                      <a:endParaRPr lang="en-US" altLang="zh-CN" dirty="0">
                        <a:solidFill>
                          <a:srgbClr val="4F4F4F"/>
                        </a:solidFill>
                        <a:effectLst/>
                      </a:endParaRPr>
                    </a:p>
                  </a:txBody>
                  <a:tcPr marL="76200" marR="76200" marT="76200" marB="76200"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1145305" y="1232629"/>
            <a:ext cx="6588995"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rgbClr val="4F4F4F"/>
                </a:solidFill>
                <a:effectLst/>
                <a:latin typeface="Arial" panose="020B0604020202020204" pitchFamily="34" charset="0"/>
                <a:ea typeface="PingFang SC"/>
              </a:rPr>
              <a:t>足球：阶60，顶点60个，面32个，棱数90条，20个正六边形，12个正五边形</a:t>
            </a:r>
            <a:endParaRPr kumimoji="0" lang="zh-CN" altLang="zh-CN" b="0" i="0" u="none" strike="noStrike" cap="none" normalizeH="0" baseline="0" dirty="0">
              <a:ln>
                <a:noFill/>
              </a:ln>
              <a:solidFill>
                <a:schemeClr val="tx1"/>
              </a:solidFill>
              <a:effectLst/>
              <a:latin typeface="Arial" panose="020B0604020202020204" pitchFamily="34" charset="0"/>
            </a:endParaRPr>
          </a:p>
        </p:txBody>
      </p:sp>
      <p:pic>
        <p:nvPicPr>
          <p:cNvPr id="7"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308304" y="165100"/>
            <a:ext cx="1643657" cy="166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468313" y="1412875"/>
            <a:ext cx="80772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dirty="0">
                <a:latin typeface="方正楷体_GB2312" panose="02000000000000000000" charset="-122"/>
                <a:ea typeface="方正楷体_GB2312" panose="02000000000000000000" charset="-122"/>
              </a:rPr>
              <a:t>半群、</a:t>
            </a:r>
            <a:r>
              <a:rPr lang="zh-CN" altLang="en-US" sz="2800" dirty="0">
                <a:latin typeface="Times New Roman" panose="02020603050405020304" pitchFamily="18" charset="0"/>
              </a:rPr>
              <a:t>独异点、群、阿贝尔群的关系</a:t>
            </a:r>
            <a:endParaRPr lang="zh-CN" altLang="en-US" sz="2800" dirty="0">
              <a:latin typeface="Times New Roman" panose="02020603050405020304" pitchFamily="18" charset="0"/>
            </a:endParaRPr>
          </a:p>
          <a:p>
            <a:pPr>
              <a:spcBef>
                <a:spcPct val="50000"/>
              </a:spcBef>
            </a:pPr>
            <a:endParaRPr lang="zh-CN" altLang="en-US" sz="2800" dirty="0">
              <a:latin typeface="Times New Roman" panose="02020603050405020304" pitchFamily="18" charset="0"/>
            </a:endParaRPr>
          </a:p>
          <a:p>
            <a:pPr>
              <a:spcBef>
                <a:spcPct val="50000"/>
              </a:spcBef>
            </a:pPr>
            <a:endParaRPr lang="zh-CN" altLang="en-US" sz="2800" dirty="0">
              <a:latin typeface="Times New Roman" panose="02020603050405020304" pitchFamily="18" charset="0"/>
            </a:endParaRPr>
          </a:p>
        </p:txBody>
      </p:sp>
      <p:grpSp>
        <p:nvGrpSpPr>
          <p:cNvPr id="25603" name="Group 3"/>
          <p:cNvGrpSpPr/>
          <p:nvPr/>
        </p:nvGrpSpPr>
        <p:grpSpPr bwMode="auto">
          <a:xfrm>
            <a:off x="1547664" y="2780928"/>
            <a:ext cx="6192688" cy="2520181"/>
            <a:chOff x="1680" y="2352"/>
            <a:chExt cx="3456" cy="1296"/>
          </a:xfrm>
        </p:grpSpPr>
        <p:sp>
          <p:nvSpPr>
            <p:cNvPr id="25604" name="Oval 4"/>
            <p:cNvSpPr>
              <a:spLocks noChangeArrowheads="1"/>
            </p:cNvSpPr>
            <p:nvPr/>
          </p:nvSpPr>
          <p:spPr bwMode="auto">
            <a:xfrm>
              <a:off x="1680" y="2352"/>
              <a:ext cx="3456" cy="1296"/>
            </a:xfrm>
            <a:prstGeom prst="ellipse">
              <a:avLst/>
            </a:prstGeom>
            <a:noFill/>
            <a:ln w="3492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05" name="Oval 5"/>
            <p:cNvSpPr>
              <a:spLocks noChangeArrowheads="1"/>
            </p:cNvSpPr>
            <p:nvPr/>
          </p:nvSpPr>
          <p:spPr bwMode="auto">
            <a:xfrm>
              <a:off x="1920" y="2592"/>
              <a:ext cx="2928" cy="1008"/>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06" name="Oval 6"/>
            <p:cNvSpPr>
              <a:spLocks noChangeArrowheads="1"/>
            </p:cNvSpPr>
            <p:nvPr/>
          </p:nvSpPr>
          <p:spPr bwMode="auto">
            <a:xfrm>
              <a:off x="2352" y="2832"/>
              <a:ext cx="2112" cy="720"/>
            </a:xfrm>
            <a:prstGeom prst="ellipse">
              <a:avLst/>
            </a:prstGeom>
            <a:noFill/>
            <a:ln w="34925"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7" name="Oval 7"/>
            <p:cNvSpPr>
              <a:spLocks noChangeArrowheads="1"/>
            </p:cNvSpPr>
            <p:nvPr/>
          </p:nvSpPr>
          <p:spPr bwMode="auto">
            <a:xfrm>
              <a:off x="3024" y="2976"/>
              <a:ext cx="1056" cy="432"/>
            </a:xfrm>
            <a:prstGeom prst="ellipse">
              <a:avLst/>
            </a:prstGeom>
            <a:noFill/>
            <a:ln w="254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8" name="Text Box 8"/>
            <p:cNvSpPr txBox="1">
              <a:spLocks noChangeArrowheads="1"/>
            </p:cNvSpPr>
            <p:nvPr/>
          </p:nvSpPr>
          <p:spPr bwMode="auto">
            <a:xfrm>
              <a:off x="3072" y="3072"/>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dirty="0">
                  <a:latin typeface="Times New Roman" panose="02020603050405020304" pitchFamily="18" charset="0"/>
                </a:rPr>
                <a:t>阿贝尔群</a:t>
              </a:r>
              <a:endParaRPr kumimoji="1" lang="zh-CN" altLang="en-US" sz="2400" dirty="0">
                <a:latin typeface="Times New Roman" panose="02020603050405020304" pitchFamily="18" charset="0"/>
              </a:endParaRPr>
            </a:p>
          </p:txBody>
        </p:sp>
        <p:sp>
          <p:nvSpPr>
            <p:cNvPr id="25609" name="Text Box 9"/>
            <p:cNvSpPr txBox="1">
              <a:spLocks noChangeArrowheads="1"/>
            </p:cNvSpPr>
            <p:nvPr/>
          </p:nvSpPr>
          <p:spPr bwMode="auto">
            <a:xfrm>
              <a:off x="2544" y="2400"/>
              <a:ext cx="6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dirty="0">
                  <a:latin typeface="Times New Roman" panose="02020603050405020304" pitchFamily="18" charset="0"/>
                </a:rPr>
                <a:t>半群</a:t>
              </a:r>
              <a:endParaRPr kumimoji="1" lang="zh-CN" altLang="en-US" sz="2400" dirty="0">
                <a:latin typeface="Times New Roman" panose="02020603050405020304" pitchFamily="18" charset="0"/>
              </a:endParaRPr>
            </a:p>
          </p:txBody>
        </p:sp>
        <p:sp>
          <p:nvSpPr>
            <p:cNvPr id="25610" name="Text Box 10"/>
            <p:cNvSpPr txBox="1">
              <a:spLocks noChangeArrowheads="1"/>
            </p:cNvSpPr>
            <p:nvPr/>
          </p:nvSpPr>
          <p:spPr bwMode="auto">
            <a:xfrm>
              <a:off x="2208" y="2688"/>
              <a:ext cx="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dirty="0">
                  <a:latin typeface="Times New Roman" panose="02020603050405020304" pitchFamily="18" charset="0"/>
                </a:rPr>
                <a:t>独异点</a:t>
              </a:r>
              <a:endParaRPr kumimoji="1" lang="zh-CN" altLang="en-US" sz="2400" dirty="0">
                <a:latin typeface="Times New Roman" panose="02020603050405020304" pitchFamily="18" charset="0"/>
              </a:endParaRPr>
            </a:p>
          </p:txBody>
        </p:sp>
        <p:sp>
          <p:nvSpPr>
            <p:cNvPr id="25611" name="Text Box 11"/>
            <p:cNvSpPr txBox="1">
              <a:spLocks noChangeArrowheads="1"/>
            </p:cNvSpPr>
            <p:nvPr/>
          </p:nvSpPr>
          <p:spPr bwMode="auto">
            <a:xfrm>
              <a:off x="2496" y="3024"/>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dirty="0">
                  <a:latin typeface="Times New Roman" panose="02020603050405020304" pitchFamily="18" charset="0"/>
                </a:rPr>
                <a:t>群</a:t>
              </a:r>
              <a:endParaRPr kumimoji="1" lang="zh-CN" altLang="en-US" sz="2400" dirty="0">
                <a:latin typeface="Times New Roman" panose="02020603050405020304" pitchFamily="18" charset="0"/>
              </a:endParaRPr>
            </a:p>
          </p:txBody>
        </p:sp>
      </p:grpSp>
      <p:sp>
        <p:nvSpPr>
          <p:cNvPr id="25612" name="Rectangle 12"/>
          <p:cNvSpPr>
            <a:spLocks noGrp="1" noChangeArrowheads="1"/>
          </p:cNvSpPr>
          <p:nvPr>
            <p:ph type="title"/>
          </p:nvPr>
        </p:nvSpPr>
        <p:spPr/>
        <p:txBody>
          <a:bodyPr/>
          <a:lstStyle/>
          <a:p>
            <a:r>
              <a:rPr lang="zh-CN" altLang="en-US" dirty="0"/>
              <a:t>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0-#ppt_w/2"/>
                                          </p:val>
                                        </p:tav>
                                        <p:tav tm="100000">
                                          <p:val>
                                            <p:strVal val="#ppt_x"/>
                                          </p:val>
                                        </p:tav>
                                      </p:tavLst>
                                    </p:anim>
                                    <p:anim calcmode="lin" valueType="num">
                                      <p:cBhvr additive="base">
                                        <p:cTn id="8" dur="500" fill="hold"/>
                                        <p:tgtEl>
                                          <p:spTgt spid="256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1A62ED5-9CB8-4E7B-9593-BC8E4657B2D2}"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433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FAD7A05-1DC8-435D-9696-892243B124DE}"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2754" name="Rectangle 2"/>
          <p:cNvSpPr>
            <a:spLocks noGrp="1" noChangeArrowheads="1"/>
          </p:cNvSpPr>
          <p:nvPr>
            <p:ph type="body" idx="1"/>
          </p:nvPr>
        </p:nvSpPr>
        <p:spPr>
          <a:xfrm>
            <a:off x="323850" y="1268413"/>
            <a:ext cx="8640638" cy="5112914"/>
          </a:xfrm>
        </p:spPr>
        <p:txBody>
          <a:bodyPr/>
          <a:lstStyle/>
          <a:p>
            <a:pPr marL="571500" indent="-571500" eaLnBrk="1" hangingPunct="1">
              <a:lnSpc>
                <a:spcPct val="120000"/>
              </a:lnSpc>
            </a:pPr>
            <a:r>
              <a:rPr lang="zh-CN" altLang="en-US" dirty="0">
                <a:latin typeface="Times New Roman" panose="02020603050405020304" pitchFamily="18" charset="0"/>
              </a:rPr>
              <a:t>定义 设          是一个群</a:t>
            </a:r>
            <a:r>
              <a:rPr lang="en-US" altLang="zh-CN" dirty="0">
                <a:latin typeface="Times New Roman" panose="02020603050405020304" pitchFamily="18" charset="0"/>
              </a:rPr>
              <a:t>, H</a:t>
            </a:r>
            <a:r>
              <a:rPr lang="zh-CN" altLang="en-US" dirty="0">
                <a:latin typeface="Times New Roman" panose="02020603050405020304" pitchFamily="18" charset="0"/>
              </a:rPr>
              <a:t>是</a:t>
            </a:r>
            <a:r>
              <a:rPr lang="en-US" altLang="zh-CN" dirty="0">
                <a:latin typeface="Times New Roman" panose="02020603050405020304" pitchFamily="18" charset="0"/>
              </a:rPr>
              <a:t>G</a:t>
            </a:r>
            <a:r>
              <a:rPr lang="zh-CN" altLang="en-US" dirty="0">
                <a:latin typeface="Times New Roman" panose="02020603050405020304" pitchFamily="18" charset="0"/>
              </a:rPr>
              <a:t>的非空子集</a:t>
            </a:r>
            <a:r>
              <a:rPr lang="en-US" altLang="zh-CN" dirty="0">
                <a:latin typeface="Times New Roman" panose="02020603050405020304" pitchFamily="18" charset="0"/>
              </a:rPr>
              <a:t>, </a:t>
            </a:r>
            <a:r>
              <a:rPr lang="zh-CN" altLang="en-US" dirty="0">
                <a:latin typeface="Times New Roman" panose="02020603050405020304" pitchFamily="18" charset="0"/>
              </a:rPr>
              <a:t>并满足以下条件</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(1) </a:t>
            </a:r>
            <a:r>
              <a:rPr lang="zh-CN" altLang="en-US" dirty="0">
                <a:latin typeface="Times New Roman" panose="02020603050405020304" pitchFamily="18" charset="0"/>
              </a:rPr>
              <a:t>若              </a:t>
            </a:r>
            <a:r>
              <a:rPr lang="en-US" altLang="zh-CN" dirty="0">
                <a:latin typeface="Times New Roman" panose="02020603050405020304" pitchFamily="18" charset="0"/>
              </a:rPr>
              <a:t>,  </a:t>
            </a:r>
            <a:r>
              <a:rPr lang="zh-CN" altLang="en-US" dirty="0">
                <a:latin typeface="Times New Roman" panose="02020603050405020304" pitchFamily="18" charset="0"/>
              </a:rPr>
              <a:t>则              </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(2) </a:t>
            </a:r>
            <a:r>
              <a:rPr lang="zh-CN" altLang="en-US" dirty="0">
                <a:latin typeface="Times New Roman" panose="02020603050405020304" pitchFamily="18" charset="0"/>
              </a:rPr>
              <a:t>若           </a:t>
            </a:r>
            <a:r>
              <a:rPr lang="en-US" altLang="zh-CN" dirty="0">
                <a:latin typeface="Times New Roman" panose="02020603050405020304" pitchFamily="18" charset="0"/>
              </a:rPr>
              <a:t>,  </a:t>
            </a:r>
            <a:r>
              <a:rPr lang="zh-CN" altLang="en-US" dirty="0">
                <a:latin typeface="Times New Roman" panose="02020603050405020304" pitchFamily="18" charset="0"/>
              </a:rPr>
              <a:t>则             </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(3)            , </a:t>
            </a:r>
            <a:r>
              <a:rPr lang="en-US" altLang="zh-CN" i="1" dirty="0">
                <a:latin typeface="Times New Roman" panose="02020603050405020304" pitchFamily="18" charset="0"/>
              </a:rPr>
              <a:t>e </a:t>
            </a:r>
            <a:r>
              <a:rPr lang="zh-CN" altLang="en-US" dirty="0">
                <a:latin typeface="Times New Roman" panose="02020603050405020304" pitchFamily="18" charset="0"/>
              </a:rPr>
              <a:t>是          的单位元</a:t>
            </a:r>
            <a:endParaRPr lang="zh-CN" altLang="en-US" dirty="0">
              <a:latin typeface="Times New Roman" panose="02020603050405020304" pitchFamily="18" charset="0"/>
            </a:endParaRPr>
          </a:p>
          <a:p>
            <a:pPr marL="571500" indent="-571500" eaLnBrk="1" hangingPunct="1">
              <a:lnSpc>
                <a:spcPct val="120000"/>
              </a:lnSpc>
              <a:buNone/>
            </a:pPr>
            <a:r>
              <a:rPr lang="zh-CN" altLang="en-US" dirty="0">
                <a:latin typeface="Times New Roman" panose="02020603050405020304" pitchFamily="18" charset="0"/>
              </a:rPr>
              <a:t>      则称           为           的子群。</a:t>
            </a:r>
            <a:r>
              <a:rPr lang="zh-CN" altLang="en-US" dirty="0"/>
              <a:t>记为</a:t>
            </a:r>
            <a:r>
              <a:rPr lang="en-US" altLang="zh-CN" dirty="0"/>
              <a:t>H</a:t>
            </a:r>
            <a:r>
              <a:rPr lang="en-US" altLang="ko-KR" dirty="0"/>
              <a:t>≤</a:t>
            </a:r>
            <a:r>
              <a:rPr lang="en-US" altLang="zh-CN" dirty="0"/>
              <a:t>G.</a:t>
            </a:r>
            <a:r>
              <a:rPr lang="zh-CN" altLang="en-US" dirty="0">
                <a:latin typeface="Times New Roman" panose="02020603050405020304" pitchFamily="18" charset="0"/>
              </a:rPr>
              <a:t> </a:t>
            </a:r>
            <a:endParaRPr lang="en-US" altLang="zh-CN" dirty="0">
              <a:latin typeface="Times New Roman" panose="02020603050405020304" pitchFamily="18" charset="0"/>
            </a:endParaRPr>
          </a:p>
          <a:p>
            <a:pPr marL="571500" indent="-571500" eaLnBrk="1" hangingPunct="1">
              <a:lnSpc>
                <a:spcPct val="120000"/>
              </a:lnSpc>
              <a:buNone/>
            </a:pPr>
            <a:endParaRPr lang="en-US" altLang="zh-CN" dirty="0">
              <a:latin typeface="Times New Roman" panose="02020603050405020304" pitchFamily="18" charset="0"/>
            </a:endParaRPr>
          </a:p>
          <a:p>
            <a:pPr marL="571500" indent="-571500" eaLnBrk="1" hangingPunct="1">
              <a:lnSpc>
                <a:spcPct val="120000"/>
              </a:lnSpc>
              <a:buNone/>
            </a:pPr>
            <a:r>
              <a:rPr lang="zh-CN" altLang="en-US" dirty="0"/>
              <a:t>    对任意的群</a:t>
            </a:r>
            <a:r>
              <a:rPr lang="en-US" altLang="zh-CN" dirty="0"/>
              <a:t>(G,*)</a:t>
            </a:r>
            <a:r>
              <a:rPr lang="zh-CN" altLang="en-US" dirty="0"/>
              <a:t>，有子群</a:t>
            </a:r>
            <a:r>
              <a:rPr lang="en-US" altLang="zh-CN" dirty="0"/>
              <a:t>(G,*)</a:t>
            </a:r>
            <a:r>
              <a:rPr lang="zh-CN" altLang="en-US" dirty="0"/>
              <a:t>和</a:t>
            </a:r>
            <a:r>
              <a:rPr lang="en-US" altLang="zh-CN" dirty="0"/>
              <a:t>({e},*)</a:t>
            </a:r>
            <a:r>
              <a:rPr lang="zh-CN" altLang="en-US" dirty="0"/>
              <a:t>，称其为平凡子群 。</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4341"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方正楷体_GB2312" panose="02000000000000000000" charset="-122"/>
              </a:rPr>
              <a:t>子群</a:t>
            </a:r>
            <a:endParaRPr lang="zh-CN" altLang="en-US" dirty="0">
              <a:latin typeface="方正楷体_GB2312" panose="02000000000000000000" charset="-122"/>
            </a:endParaRPr>
          </a:p>
        </p:txBody>
      </p:sp>
      <p:sp>
        <p:nvSpPr>
          <p:cNvPr id="1434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4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435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4356" name="Object 20"/>
          <p:cNvGraphicFramePr>
            <a:graphicFrameLocks noChangeAspect="1"/>
          </p:cNvGraphicFramePr>
          <p:nvPr/>
        </p:nvGraphicFramePr>
        <p:xfrm>
          <a:off x="2195513" y="1384300"/>
          <a:ext cx="863600" cy="465138"/>
        </p:xfrm>
        <a:graphic>
          <a:graphicData uri="http://schemas.openxmlformats.org/presentationml/2006/ole">
            <mc:AlternateContent xmlns:mc="http://schemas.openxmlformats.org/markup-compatibility/2006">
              <mc:Choice xmlns:v="urn:schemas-microsoft-com:vml" Requires="v">
                <p:oleObj spid="_x0000_s2" name="公式" r:id="rId1" imgW="368300" imgH="203200" progId="Equation.3">
                  <p:embed/>
                </p:oleObj>
              </mc:Choice>
              <mc:Fallback>
                <p:oleObj name="公式" r:id="rId1" imgW="3683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1384300"/>
                        <a:ext cx="863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74" name="Object 22"/>
          <p:cNvGraphicFramePr>
            <a:graphicFrameLocks noChangeAspect="1"/>
          </p:cNvGraphicFramePr>
          <p:nvPr/>
        </p:nvGraphicFramePr>
        <p:xfrm>
          <a:off x="1790700" y="2492375"/>
          <a:ext cx="1319213" cy="474663"/>
        </p:xfrm>
        <a:graphic>
          <a:graphicData uri="http://schemas.openxmlformats.org/presentationml/2006/ole">
            <mc:AlternateContent xmlns:mc="http://schemas.openxmlformats.org/markup-compatibility/2006">
              <mc:Choice xmlns:v="urn:schemas-microsoft-com:vml" Requires="v">
                <p:oleObj spid="_x0000_s3" name="公式" r:id="rId3" imgW="558800" imgH="203200" progId="Equation.3">
                  <p:embed/>
                </p:oleObj>
              </mc:Choice>
              <mc:Fallback>
                <p:oleObj name="公式" r:id="rId3" imgW="558800" imgH="203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0700" y="2492375"/>
                        <a:ext cx="131921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76" name="Object 24"/>
          <p:cNvGraphicFramePr>
            <a:graphicFrameLocks noChangeAspect="1"/>
          </p:cNvGraphicFramePr>
          <p:nvPr/>
        </p:nvGraphicFramePr>
        <p:xfrm>
          <a:off x="3671888" y="2520950"/>
          <a:ext cx="1255712" cy="365125"/>
        </p:xfrm>
        <a:graphic>
          <a:graphicData uri="http://schemas.openxmlformats.org/presentationml/2006/ole">
            <mc:AlternateContent xmlns:mc="http://schemas.openxmlformats.org/markup-compatibility/2006">
              <mc:Choice xmlns:v="urn:schemas-microsoft-com:vml" Requires="v">
                <p:oleObj spid="_x0000_s4" name="公式" r:id="rId5" imgW="621665" imgH="177800" progId="Equation.3">
                  <p:embed/>
                </p:oleObj>
              </mc:Choice>
              <mc:Fallback>
                <p:oleObj name="公式" r:id="rId5" imgW="621665" imgH="1778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2520950"/>
                        <a:ext cx="12557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78" name="Object 26"/>
          <p:cNvGraphicFramePr>
            <a:graphicFrameLocks noChangeAspect="1"/>
          </p:cNvGraphicFramePr>
          <p:nvPr/>
        </p:nvGraphicFramePr>
        <p:xfrm>
          <a:off x="1790700" y="3141663"/>
          <a:ext cx="989013" cy="414337"/>
        </p:xfrm>
        <a:graphic>
          <a:graphicData uri="http://schemas.openxmlformats.org/presentationml/2006/ole">
            <mc:AlternateContent xmlns:mc="http://schemas.openxmlformats.org/markup-compatibility/2006">
              <mc:Choice xmlns:v="urn:schemas-microsoft-com:vml" Requires="v">
                <p:oleObj spid="_x0000_s5" name="公式" r:id="rId7" imgW="419100" imgH="177800" progId="Equation.3">
                  <p:embed/>
                </p:oleObj>
              </mc:Choice>
              <mc:Fallback>
                <p:oleObj name="公式" r:id="rId7" imgW="419100" imgH="1778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0700" y="3141663"/>
                        <a:ext cx="98901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79" name="Object 27"/>
          <p:cNvGraphicFramePr>
            <a:graphicFrameLocks noChangeAspect="1"/>
          </p:cNvGraphicFramePr>
          <p:nvPr/>
        </p:nvGraphicFramePr>
        <p:xfrm>
          <a:off x="3378200" y="3068638"/>
          <a:ext cx="1162050" cy="436562"/>
        </p:xfrm>
        <a:graphic>
          <a:graphicData uri="http://schemas.openxmlformats.org/presentationml/2006/ole">
            <mc:AlternateContent xmlns:mc="http://schemas.openxmlformats.org/markup-compatibility/2006">
              <mc:Choice xmlns:v="urn:schemas-microsoft-com:vml" Requires="v">
                <p:oleObj spid="_x0000_s6" name="公式" r:id="rId9" imgW="533400" imgH="203200" progId="Equation.3">
                  <p:embed/>
                </p:oleObj>
              </mc:Choice>
              <mc:Fallback>
                <p:oleObj name="公式" r:id="rId9" imgW="533400" imgH="203200"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8200" y="3068638"/>
                        <a:ext cx="11620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83" name="Object 31"/>
          <p:cNvGraphicFramePr>
            <a:graphicFrameLocks noChangeAspect="1"/>
          </p:cNvGraphicFramePr>
          <p:nvPr/>
        </p:nvGraphicFramePr>
        <p:xfrm>
          <a:off x="1431925" y="3716338"/>
          <a:ext cx="989013" cy="414337"/>
        </p:xfrm>
        <a:graphic>
          <a:graphicData uri="http://schemas.openxmlformats.org/presentationml/2006/ole">
            <mc:AlternateContent xmlns:mc="http://schemas.openxmlformats.org/markup-compatibility/2006">
              <mc:Choice xmlns:v="urn:schemas-microsoft-com:vml" Requires="v">
                <p:oleObj spid="_x0000_s7" name="公式" r:id="rId11" imgW="419100" imgH="177800" progId="Equation.3">
                  <p:embed/>
                </p:oleObj>
              </mc:Choice>
              <mc:Fallback>
                <p:oleObj name="公式" r:id="rId11" imgW="419100" imgH="177800" progId="Equation.3">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31925" y="3716338"/>
                        <a:ext cx="98901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84" name="Object 32"/>
          <p:cNvGraphicFramePr>
            <a:graphicFrameLocks noChangeAspect="1"/>
          </p:cNvGraphicFramePr>
          <p:nvPr/>
        </p:nvGraphicFramePr>
        <p:xfrm>
          <a:off x="3217863" y="3671888"/>
          <a:ext cx="863600" cy="465137"/>
        </p:xfrm>
        <a:graphic>
          <a:graphicData uri="http://schemas.openxmlformats.org/presentationml/2006/ole">
            <mc:AlternateContent xmlns:mc="http://schemas.openxmlformats.org/markup-compatibility/2006">
              <mc:Choice xmlns:v="urn:schemas-microsoft-com:vml" Requires="v">
                <p:oleObj spid="_x0000_s8" name="公式" r:id="rId13" imgW="368300" imgH="203200" progId="Equation.3">
                  <p:embed/>
                </p:oleObj>
              </mc:Choice>
              <mc:Fallback>
                <p:oleObj name="公式" r:id="rId13" imgW="368300" imgH="203200" progId="Equation.3">
                  <p:embed/>
                  <p:pic>
                    <p:nvPicPr>
                      <p:cNvPr id="0" name="Object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7863" y="3671888"/>
                        <a:ext cx="8636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85" name="Object 33"/>
          <p:cNvGraphicFramePr>
            <a:graphicFrameLocks noChangeAspect="1"/>
          </p:cNvGraphicFramePr>
          <p:nvPr/>
        </p:nvGraphicFramePr>
        <p:xfrm>
          <a:off x="1647825" y="4292600"/>
          <a:ext cx="966788" cy="476250"/>
        </p:xfrm>
        <a:graphic>
          <a:graphicData uri="http://schemas.openxmlformats.org/presentationml/2006/ole">
            <mc:AlternateContent xmlns:mc="http://schemas.openxmlformats.org/markup-compatibility/2006">
              <mc:Choice xmlns:v="urn:schemas-microsoft-com:vml" Requires="v">
                <p:oleObj spid="_x0000_s9" name="公式" r:id="rId14" imgW="405765" imgH="203200" progId="Equation.3">
                  <p:embed/>
                </p:oleObj>
              </mc:Choice>
              <mc:Fallback>
                <p:oleObj name="公式" r:id="rId14" imgW="405765" imgH="203200" progId="Equation.3">
                  <p:embed/>
                  <p:pic>
                    <p:nvPicPr>
                      <p:cNvPr id="0" name="Object 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47825" y="4292600"/>
                        <a:ext cx="96678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2787" name="Object 35"/>
          <p:cNvGraphicFramePr>
            <a:graphicFrameLocks noChangeAspect="1"/>
          </p:cNvGraphicFramePr>
          <p:nvPr/>
        </p:nvGraphicFramePr>
        <p:xfrm>
          <a:off x="3059113" y="4292600"/>
          <a:ext cx="863600" cy="465138"/>
        </p:xfrm>
        <a:graphic>
          <a:graphicData uri="http://schemas.openxmlformats.org/presentationml/2006/ole">
            <mc:AlternateContent xmlns:mc="http://schemas.openxmlformats.org/markup-compatibility/2006">
              <mc:Choice xmlns:v="urn:schemas-microsoft-com:vml" Requires="v">
                <p:oleObj spid="_x0000_s10" name="公式" r:id="rId16" imgW="368300" imgH="203200" progId="Equation.3">
                  <p:embed/>
                </p:oleObj>
              </mc:Choice>
              <mc:Fallback>
                <p:oleObj name="公式" r:id="rId16" imgW="368300" imgH="203200" progId="Equation.3">
                  <p:embed/>
                  <p:pic>
                    <p:nvPicPr>
                      <p:cNvPr id="0" name="Object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4292600"/>
                        <a:ext cx="863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275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277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277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2754">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2778"/>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427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2754">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442783"/>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1044278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442754">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442754">
                                            <p:txEl>
                                              <p:pRg st="6" end="6"/>
                                            </p:txEl>
                                          </p:spTgt>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10442785"/>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nodeType="afterEffect">
                                  <p:stCondLst>
                                    <p:cond delay="0"/>
                                  </p:stCondLst>
                                  <p:childTnLst>
                                    <p:set>
                                      <p:cBhvr>
                                        <p:cTn id="46" dur="1" fill="hold">
                                          <p:stCondLst>
                                            <p:cond delay="0"/>
                                          </p:stCondLst>
                                        </p:cTn>
                                        <p:tgtEl>
                                          <p:spTgt spid="104427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B0EF042-8E34-46CD-825F-296C5A268D34}"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536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4998024-E4CE-448D-AF20-DBEFBA75921E}"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35938" name="Rectangle 2"/>
          <p:cNvSpPr>
            <a:spLocks noGrp="1" noChangeArrowheads="1"/>
          </p:cNvSpPr>
          <p:nvPr>
            <p:ph type="body" idx="1"/>
          </p:nvPr>
        </p:nvSpPr>
        <p:spPr>
          <a:xfrm>
            <a:off x="250825" y="1125538"/>
            <a:ext cx="8624888" cy="5111750"/>
          </a:xfrm>
        </p:spPr>
        <p:txBody>
          <a:bodyPr/>
          <a:lstStyle/>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定理 设         是有限群</a:t>
            </a:r>
            <a:r>
              <a:rPr lang="en-US" altLang="zh-CN" dirty="0">
                <a:latin typeface="Times New Roman" panose="02020603050405020304" pitchFamily="18" charset="0"/>
              </a:rPr>
              <a:t>, H</a:t>
            </a:r>
            <a:r>
              <a:rPr lang="zh-CN" altLang="en-US" dirty="0">
                <a:latin typeface="Times New Roman" panose="02020603050405020304" pitchFamily="18" charset="0"/>
              </a:rPr>
              <a:t>是</a:t>
            </a:r>
            <a:r>
              <a:rPr lang="en-US" altLang="zh-CN" dirty="0">
                <a:latin typeface="Times New Roman" panose="02020603050405020304" pitchFamily="18" charset="0"/>
              </a:rPr>
              <a:t>G</a:t>
            </a:r>
            <a:r>
              <a:rPr lang="zh-CN" altLang="en-US" dirty="0">
                <a:latin typeface="Times New Roman" panose="02020603050405020304" pitchFamily="18" charset="0"/>
              </a:rPr>
              <a:t>的非空子集，若</a:t>
            </a:r>
            <a:r>
              <a:rPr lang="en-US" altLang="zh-CN" dirty="0">
                <a:latin typeface="Times New Roman" panose="02020603050405020304" pitchFamily="18" charset="0"/>
              </a:rPr>
              <a:t>H</a:t>
            </a:r>
            <a:r>
              <a:rPr lang="zh-CN" altLang="en-US" dirty="0">
                <a:latin typeface="Times New Roman" panose="02020603050405020304" pitchFamily="18" charset="0"/>
              </a:rPr>
              <a:t>关于*封闭，则          是          的子群。 </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证 设</a:t>
            </a:r>
            <a:r>
              <a:rPr lang="en-US" altLang="zh-CN" dirty="0">
                <a:latin typeface="Times New Roman" panose="02020603050405020304" pitchFamily="18" charset="0"/>
              </a:rPr>
              <a:t>|H|=</a:t>
            </a:r>
            <a:r>
              <a:rPr lang="en-US" altLang="zh-CN" i="1" dirty="0">
                <a:latin typeface="Times New Roman" panose="02020603050405020304" pitchFamily="18" charset="0"/>
              </a:rPr>
              <a:t>n</a:t>
            </a:r>
            <a:r>
              <a:rPr lang="zh-CN" altLang="en-US" dirty="0">
                <a:latin typeface="Times New Roman" panose="02020603050405020304" pitchFamily="18" charset="0"/>
              </a:rPr>
              <a:t>。           </a:t>
            </a:r>
            <a:r>
              <a:rPr lang="en-US" altLang="zh-CN" i="1" dirty="0">
                <a:latin typeface="Times New Roman" panose="02020603050405020304" pitchFamily="18" charset="0"/>
              </a:rPr>
              <a:t>,                       </a:t>
            </a:r>
            <a:r>
              <a:rPr lang="zh-CN" altLang="en-US" dirty="0">
                <a:latin typeface="Times New Roman" panose="02020603050405020304" pitchFamily="18" charset="0"/>
              </a:rPr>
              <a:t>中必有两个相等</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设为                                      </a:t>
            </a:r>
            <a:r>
              <a:rPr lang="en-US" altLang="zh-CN" dirty="0">
                <a:latin typeface="Times New Roman" panose="02020603050405020304" pitchFamily="18" charset="0"/>
              </a:rPr>
              <a:t>,   </a:t>
            </a:r>
            <a:r>
              <a:rPr lang="zh-CN" altLang="en-US" dirty="0">
                <a:latin typeface="Times New Roman" panose="02020603050405020304" pitchFamily="18" charset="0"/>
              </a:rPr>
              <a:t>则            </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若            </a:t>
            </a:r>
            <a:r>
              <a:rPr lang="en-US" altLang="zh-CN" dirty="0">
                <a:latin typeface="Times New Roman" panose="02020603050405020304" pitchFamily="18" charset="0"/>
              </a:rPr>
              <a:t>, </a:t>
            </a:r>
            <a:r>
              <a:rPr lang="zh-CN" altLang="en-US" dirty="0">
                <a:latin typeface="Times New Roman" panose="02020603050405020304" pitchFamily="18" charset="0"/>
              </a:rPr>
              <a:t>则由                              知  </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若            </a:t>
            </a:r>
            <a:r>
              <a:rPr lang="en-US" altLang="zh-CN" dirty="0">
                <a:latin typeface="Times New Roman" panose="02020603050405020304" pitchFamily="18" charset="0"/>
              </a:rPr>
              <a:t>, </a:t>
            </a:r>
            <a:r>
              <a:rPr lang="zh-CN" altLang="en-US" dirty="0">
                <a:latin typeface="Times New Roman" panose="02020603050405020304" pitchFamily="18" charset="0"/>
              </a:rPr>
              <a:t>则由                    知</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这就证明了对             </a:t>
            </a:r>
            <a:r>
              <a:rPr lang="en-US" altLang="zh-CN" dirty="0">
                <a:latin typeface="Times New Roman" panose="02020603050405020304" pitchFamily="18" charset="0"/>
              </a:rPr>
              <a:t>, </a:t>
            </a:r>
            <a:r>
              <a:rPr lang="zh-CN" altLang="en-US" dirty="0">
                <a:latin typeface="Times New Roman" panose="02020603050405020304" pitchFamily="18" charset="0"/>
              </a:rPr>
              <a:t>有             </a:t>
            </a:r>
            <a:r>
              <a:rPr lang="en-US" altLang="zh-CN" dirty="0">
                <a:latin typeface="Times New Roman" panose="02020603050405020304" pitchFamily="18" charset="0"/>
              </a:rPr>
              <a:t>, </a:t>
            </a:r>
            <a:r>
              <a:rPr lang="zh-CN" altLang="en-US" dirty="0">
                <a:latin typeface="Times New Roman" panose="02020603050405020304" pitchFamily="18" charset="0"/>
              </a:rPr>
              <a:t>故   </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所以           是         的子群。 </a:t>
            </a:r>
            <a:endParaRPr lang="zh-CN" altLang="en-US" dirty="0">
              <a:latin typeface="Times New Roman" panose="02020603050405020304" pitchFamily="18" charset="0"/>
            </a:endParaRPr>
          </a:p>
        </p:txBody>
      </p:sp>
      <p:sp>
        <p:nvSpPr>
          <p:cNvPr id="15365"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方正楷体_GB2312" panose="02000000000000000000" charset="-122"/>
              </a:rPr>
              <a:t>子群判定</a:t>
            </a:r>
            <a:endParaRPr lang="zh-CN" altLang="en-US" dirty="0">
              <a:latin typeface="方正楷体_GB2312" panose="02000000000000000000" charset="-122"/>
            </a:endParaRPr>
          </a:p>
        </p:txBody>
      </p:sp>
      <p:graphicFrame>
        <p:nvGraphicFramePr>
          <p:cNvPr id="15366" name="Object 4"/>
          <p:cNvGraphicFramePr>
            <a:graphicFrameLocks noChangeAspect="1"/>
          </p:cNvGraphicFramePr>
          <p:nvPr/>
        </p:nvGraphicFramePr>
        <p:xfrm>
          <a:off x="2051050" y="1266825"/>
          <a:ext cx="785813" cy="427038"/>
        </p:xfrm>
        <a:graphic>
          <a:graphicData uri="http://schemas.openxmlformats.org/presentationml/2006/ole">
            <mc:AlternateContent xmlns:mc="http://schemas.openxmlformats.org/markup-compatibility/2006">
              <mc:Choice xmlns:v="urn:schemas-microsoft-com:vml" Requires="v">
                <p:oleObj spid="_x0000_s2" name="公式" r:id="rId1" imgW="368300" imgH="203200" progId="Equation.3">
                  <p:embed/>
                </p:oleObj>
              </mc:Choice>
              <mc:Fallback>
                <p:oleObj name="公式" r:id="rId1" imgW="368300" imgH="203200" progId="Equation.3">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266825"/>
                        <a:ext cx="7858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367" name="Object 5"/>
          <p:cNvGraphicFramePr>
            <a:graphicFrameLocks noChangeAspect="1"/>
          </p:cNvGraphicFramePr>
          <p:nvPr/>
        </p:nvGraphicFramePr>
        <p:xfrm>
          <a:off x="2876550" y="1798638"/>
          <a:ext cx="866775" cy="427037"/>
        </p:xfrm>
        <a:graphic>
          <a:graphicData uri="http://schemas.openxmlformats.org/presentationml/2006/ole">
            <mc:AlternateContent xmlns:mc="http://schemas.openxmlformats.org/markup-compatibility/2006">
              <mc:Choice xmlns:v="urn:schemas-microsoft-com:vml" Requires="v">
                <p:oleObj spid="_x0000_s3" name="公式" r:id="rId3" imgW="405765" imgH="203200" progId="Equation.3">
                  <p:embed/>
                </p:oleObj>
              </mc:Choice>
              <mc:Fallback>
                <p:oleObj name="公式" r:id="rId3" imgW="405765" imgH="203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6550" y="1798638"/>
                        <a:ext cx="86677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368" name="Object 6"/>
          <p:cNvGraphicFramePr>
            <a:graphicFrameLocks noChangeAspect="1"/>
          </p:cNvGraphicFramePr>
          <p:nvPr/>
        </p:nvGraphicFramePr>
        <p:xfrm>
          <a:off x="4167188" y="1752600"/>
          <a:ext cx="785812" cy="427038"/>
        </p:xfrm>
        <a:graphic>
          <a:graphicData uri="http://schemas.openxmlformats.org/presentationml/2006/ole">
            <mc:AlternateContent xmlns:mc="http://schemas.openxmlformats.org/markup-compatibility/2006">
              <mc:Choice xmlns:v="urn:schemas-microsoft-com:vml" Requires="v">
                <p:oleObj spid="_x0000_s4" name="公式" r:id="rId5" imgW="368300" imgH="203200" progId="Equation.3">
                  <p:embed/>
                </p:oleObj>
              </mc:Choice>
              <mc:Fallback>
                <p:oleObj name="公式" r:id="rId5" imgW="368300" imgH="203200" progId="Equation.3">
                  <p:embed/>
                  <p:pic>
                    <p:nvPicPr>
                      <p:cNvPr id="0" name="Object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7188" y="1752600"/>
                        <a:ext cx="78581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3" name="Object 7"/>
          <p:cNvGraphicFramePr>
            <a:graphicFrameLocks noChangeAspect="1"/>
          </p:cNvGraphicFramePr>
          <p:nvPr/>
        </p:nvGraphicFramePr>
        <p:xfrm>
          <a:off x="2714625" y="2400300"/>
          <a:ext cx="1158875" cy="390525"/>
        </p:xfrm>
        <a:graphic>
          <a:graphicData uri="http://schemas.openxmlformats.org/presentationml/2006/ole">
            <mc:AlternateContent xmlns:mc="http://schemas.openxmlformats.org/markup-compatibility/2006">
              <mc:Choice xmlns:v="urn:schemas-microsoft-com:vml" Requires="v">
                <p:oleObj spid="_x0000_s5" name="公式" r:id="rId6" imgW="532765" imgH="177800" progId="Equation.3">
                  <p:embed/>
                </p:oleObj>
              </mc:Choice>
              <mc:Fallback>
                <p:oleObj name="公式" r:id="rId6" imgW="532765" imgH="1778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4625" y="2400300"/>
                        <a:ext cx="11588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4" name="Object 8"/>
          <p:cNvGraphicFramePr>
            <a:graphicFrameLocks noChangeAspect="1"/>
          </p:cNvGraphicFramePr>
          <p:nvPr/>
        </p:nvGraphicFramePr>
        <p:xfrm>
          <a:off x="3995738" y="2300288"/>
          <a:ext cx="1944687" cy="536575"/>
        </p:xfrm>
        <a:graphic>
          <a:graphicData uri="http://schemas.openxmlformats.org/presentationml/2006/ole">
            <mc:AlternateContent xmlns:mc="http://schemas.openxmlformats.org/markup-compatibility/2006">
              <mc:Choice xmlns:v="urn:schemas-microsoft-com:vml" Requires="v">
                <p:oleObj spid="_x0000_s6" name="公式" r:id="rId8" imgW="825500" imgH="228600" progId="Equation.3">
                  <p:embed/>
                </p:oleObj>
              </mc:Choice>
              <mc:Fallback>
                <p:oleObj name="公式" r:id="rId8" imgW="825500" imgH="2286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95738" y="2300288"/>
                        <a:ext cx="19446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5" name="Object 9"/>
          <p:cNvGraphicFramePr>
            <a:graphicFrameLocks noChangeAspect="1"/>
          </p:cNvGraphicFramePr>
          <p:nvPr/>
        </p:nvGraphicFramePr>
        <p:xfrm>
          <a:off x="1604963" y="2965450"/>
          <a:ext cx="3311525" cy="473075"/>
        </p:xfrm>
        <a:graphic>
          <a:graphicData uri="http://schemas.openxmlformats.org/presentationml/2006/ole">
            <mc:AlternateContent xmlns:mc="http://schemas.openxmlformats.org/markup-compatibility/2006">
              <mc:Choice xmlns:v="urn:schemas-microsoft-com:vml" Requires="v">
                <p:oleObj spid="_x0000_s7" name="公式" r:id="rId10" imgW="1600200" imgH="228600" progId="Equation.3">
                  <p:embed/>
                </p:oleObj>
              </mc:Choice>
              <mc:Fallback>
                <p:oleObj name="公式" r:id="rId10" imgW="1600200" imgH="228600" progId="Equation.3">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4963" y="2965450"/>
                        <a:ext cx="331152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6" name="Object 10"/>
          <p:cNvGraphicFramePr>
            <a:graphicFrameLocks noChangeAspect="1"/>
          </p:cNvGraphicFramePr>
          <p:nvPr/>
        </p:nvGraphicFramePr>
        <p:xfrm>
          <a:off x="5665788" y="2967038"/>
          <a:ext cx="1079500" cy="412750"/>
        </p:xfrm>
        <a:graphic>
          <a:graphicData uri="http://schemas.openxmlformats.org/presentationml/2006/ole">
            <mc:AlternateContent xmlns:mc="http://schemas.openxmlformats.org/markup-compatibility/2006">
              <mc:Choice xmlns:v="urn:schemas-microsoft-com:vml" Requires="v">
                <p:oleObj spid="_x0000_s8" name="公式" r:id="rId12" imgW="520700" imgH="203200" progId="Equation.3">
                  <p:embed/>
                </p:oleObj>
              </mc:Choice>
              <mc:Fallback>
                <p:oleObj name="公式" r:id="rId12" imgW="520700" imgH="203200" progId="Equation.3">
                  <p:embed/>
                  <p:pic>
                    <p:nvPicPr>
                      <p:cNvPr id="0" name="Object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65788" y="2967038"/>
                        <a:ext cx="10795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7" name="Object 11"/>
          <p:cNvGraphicFramePr>
            <a:graphicFrameLocks noChangeAspect="1"/>
          </p:cNvGraphicFramePr>
          <p:nvPr/>
        </p:nvGraphicFramePr>
        <p:xfrm>
          <a:off x="1273175" y="3611563"/>
          <a:ext cx="1008063" cy="371475"/>
        </p:xfrm>
        <a:graphic>
          <a:graphicData uri="http://schemas.openxmlformats.org/presentationml/2006/ole">
            <mc:AlternateContent xmlns:mc="http://schemas.openxmlformats.org/markup-compatibility/2006">
              <mc:Choice xmlns:v="urn:schemas-microsoft-com:vml" Requires="v">
                <p:oleObj spid="_x0000_s9" name="公式" r:id="rId14" imgW="545465" imgH="203200" progId="Equation.3">
                  <p:embed/>
                </p:oleObj>
              </mc:Choice>
              <mc:Fallback>
                <p:oleObj name="公式" r:id="rId14" imgW="545465" imgH="203200" progId="Equation.3">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73175" y="3611563"/>
                        <a:ext cx="100806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8" name="Object 12"/>
          <p:cNvGraphicFramePr>
            <a:graphicFrameLocks noChangeAspect="1"/>
          </p:cNvGraphicFramePr>
          <p:nvPr/>
        </p:nvGraphicFramePr>
        <p:xfrm>
          <a:off x="3173413" y="3573463"/>
          <a:ext cx="2700337" cy="430212"/>
        </p:xfrm>
        <a:graphic>
          <a:graphicData uri="http://schemas.openxmlformats.org/presentationml/2006/ole">
            <mc:AlternateContent xmlns:mc="http://schemas.openxmlformats.org/markup-compatibility/2006">
              <mc:Choice xmlns:v="urn:schemas-microsoft-com:vml" Requires="v">
                <p:oleObj spid="_x0000_s10" name="公式" r:id="rId16" imgW="1256665" imgH="203200" progId="Equation.3">
                  <p:embed/>
                </p:oleObj>
              </mc:Choice>
              <mc:Fallback>
                <p:oleObj name="公式" r:id="rId16" imgW="1256665" imgH="203200" progId="Equation.3">
                  <p:embed/>
                  <p:pic>
                    <p:nvPicPr>
                      <p:cNvPr id="0" name="Object 1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73413" y="3573463"/>
                        <a:ext cx="27003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49" name="Object 13"/>
          <p:cNvGraphicFramePr>
            <a:graphicFrameLocks noChangeAspect="1"/>
          </p:cNvGraphicFramePr>
          <p:nvPr/>
        </p:nvGraphicFramePr>
        <p:xfrm>
          <a:off x="6284913" y="3551238"/>
          <a:ext cx="2232025" cy="434975"/>
        </p:xfrm>
        <a:graphic>
          <a:graphicData uri="http://schemas.openxmlformats.org/presentationml/2006/ole">
            <mc:AlternateContent xmlns:mc="http://schemas.openxmlformats.org/markup-compatibility/2006">
              <mc:Choice xmlns:v="urn:schemas-microsoft-com:vml" Requires="v">
                <p:oleObj spid="_x0000_s11" name="公式" r:id="rId18" imgW="1028065" imgH="203200" progId="Equation.3">
                  <p:embed/>
                </p:oleObj>
              </mc:Choice>
              <mc:Fallback>
                <p:oleObj name="公式" r:id="rId18" imgW="1028065" imgH="203200" progId="Equation.3">
                  <p:embed/>
                  <p:pic>
                    <p:nvPicPr>
                      <p:cNvPr id="0" name="Object 1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284913" y="3551238"/>
                        <a:ext cx="22320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0" name="Object 14"/>
          <p:cNvGraphicFramePr>
            <a:graphicFrameLocks noChangeAspect="1"/>
          </p:cNvGraphicFramePr>
          <p:nvPr/>
        </p:nvGraphicFramePr>
        <p:xfrm>
          <a:off x="1289050" y="4200525"/>
          <a:ext cx="984250" cy="371475"/>
        </p:xfrm>
        <a:graphic>
          <a:graphicData uri="http://schemas.openxmlformats.org/presentationml/2006/ole">
            <mc:AlternateContent xmlns:mc="http://schemas.openxmlformats.org/markup-compatibility/2006">
              <mc:Choice xmlns:v="urn:schemas-microsoft-com:vml" Requires="v">
                <p:oleObj spid="_x0000_s12" name="公式" r:id="rId20" imgW="533400" imgH="203200" progId="Equation.3">
                  <p:embed/>
                </p:oleObj>
              </mc:Choice>
              <mc:Fallback>
                <p:oleObj name="公式" r:id="rId20" imgW="533400" imgH="203200" progId="Equation.3">
                  <p:embed/>
                  <p:pic>
                    <p:nvPicPr>
                      <p:cNvPr id="0" name="Object 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289050" y="4200525"/>
                        <a:ext cx="9842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1" name="Object 15"/>
          <p:cNvGraphicFramePr>
            <a:graphicFrameLocks noChangeAspect="1"/>
          </p:cNvGraphicFramePr>
          <p:nvPr/>
        </p:nvGraphicFramePr>
        <p:xfrm>
          <a:off x="3203575" y="4148138"/>
          <a:ext cx="1651000" cy="441325"/>
        </p:xfrm>
        <a:graphic>
          <a:graphicData uri="http://schemas.openxmlformats.org/presentationml/2006/ole">
            <mc:AlternateContent xmlns:mc="http://schemas.openxmlformats.org/markup-compatibility/2006">
              <mc:Choice xmlns:v="urn:schemas-microsoft-com:vml" Requires="v">
                <p:oleObj spid="_x0000_s13" name="公式" r:id="rId22" imgW="748665" imgH="203200" progId="Equation.3">
                  <p:embed/>
                </p:oleObj>
              </mc:Choice>
              <mc:Fallback>
                <p:oleObj name="公式" r:id="rId22" imgW="748665" imgH="203200" progId="Equation.3">
                  <p:embed/>
                  <p:pic>
                    <p:nvPicPr>
                      <p:cNvPr id="0" name="Object 1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203575" y="4148138"/>
                        <a:ext cx="16510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2" name="Object 16"/>
          <p:cNvGraphicFramePr>
            <a:graphicFrameLocks noChangeAspect="1"/>
          </p:cNvGraphicFramePr>
          <p:nvPr/>
        </p:nvGraphicFramePr>
        <p:xfrm>
          <a:off x="5405438" y="4117975"/>
          <a:ext cx="1652587" cy="434975"/>
        </p:xfrm>
        <a:graphic>
          <a:graphicData uri="http://schemas.openxmlformats.org/presentationml/2006/ole">
            <mc:AlternateContent xmlns:mc="http://schemas.openxmlformats.org/markup-compatibility/2006">
              <mc:Choice xmlns:v="urn:schemas-microsoft-com:vml" Requires="v">
                <p:oleObj spid="_x0000_s14" name="公式" r:id="rId24" imgW="761365" imgH="203200" progId="Equation.3">
                  <p:embed/>
                </p:oleObj>
              </mc:Choice>
              <mc:Fallback>
                <p:oleObj name="公式" r:id="rId24" imgW="761365" imgH="203200" progId="Equation.3">
                  <p:embed/>
                  <p:pic>
                    <p:nvPicPr>
                      <p:cNvPr id="0" name="Object 1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405438" y="4117975"/>
                        <a:ext cx="16525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3" name="Object 17"/>
          <p:cNvGraphicFramePr>
            <a:graphicFrameLocks noChangeAspect="1"/>
          </p:cNvGraphicFramePr>
          <p:nvPr/>
        </p:nvGraphicFramePr>
        <p:xfrm>
          <a:off x="3044825" y="4783138"/>
          <a:ext cx="1158875" cy="390525"/>
        </p:xfrm>
        <a:graphic>
          <a:graphicData uri="http://schemas.openxmlformats.org/presentationml/2006/ole">
            <mc:AlternateContent xmlns:mc="http://schemas.openxmlformats.org/markup-compatibility/2006">
              <mc:Choice xmlns:v="urn:schemas-microsoft-com:vml" Requires="v">
                <p:oleObj spid="_x0000_s15" name="公式" r:id="rId26" imgW="532765" imgH="177800" progId="Equation.3">
                  <p:embed/>
                </p:oleObj>
              </mc:Choice>
              <mc:Fallback>
                <p:oleObj name="公式" r:id="rId26" imgW="532765" imgH="177800" progId="Equation.3">
                  <p:embed/>
                  <p:pic>
                    <p:nvPicPr>
                      <p:cNvPr id="0" name="Object 1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044825" y="4783138"/>
                        <a:ext cx="11588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4" name="Object 18"/>
          <p:cNvGraphicFramePr>
            <a:graphicFrameLocks noChangeAspect="1"/>
          </p:cNvGraphicFramePr>
          <p:nvPr/>
        </p:nvGraphicFramePr>
        <p:xfrm>
          <a:off x="4700588" y="4749800"/>
          <a:ext cx="1155700" cy="434975"/>
        </p:xfrm>
        <a:graphic>
          <a:graphicData uri="http://schemas.openxmlformats.org/presentationml/2006/ole">
            <mc:AlternateContent xmlns:mc="http://schemas.openxmlformats.org/markup-compatibility/2006">
              <mc:Choice xmlns:v="urn:schemas-microsoft-com:vml" Requires="v">
                <p:oleObj spid="_x0000_s16" name="公式" r:id="rId28" imgW="533400" imgH="203200" progId="Equation.3">
                  <p:embed/>
                </p:oleObj>
              </mc:Choice>
              <mc:Fallback>
                <p:oleObj name="公式" r:id="rId28" imgW="533400" imgH="203200" progId="Equation.3">
                  <p:embed/>
                  <p:pic>
                    <p:nvPicPr>
                      <p:cNvPr id="0" name="Object 1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700588" y="4749800"/>
                        <a:ext cx="11557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5" name="Object 19"/>
          <p:cNvGraphicFramePr>
            <a:graphicFrameLocks noChangeAspect="1"/>
          </p:cNvGraphicFramePr>
          <p:nvPr/>
        </p:nvGraphicFramePr>
        <p:xfrm>
          <a:off x="6399213" y="4765675"/>
          <a:ext cx="2160587" cy="431800"/>
        </p:xfrm>
        <a:graphic>
          <a:graphicData uri="http://schemas.openxmlformats.org/presentationml/2006/ole">
            <mc:AlternateContent xmlns:mc="http://schemas.openxmlformats.org/markup-compatibility/2006">
              <mc:Choice xmlns:v="urn:schemas-microsoft-com:vml" Requires="v">
                <p:oleObj spid="_x0000_s17" name="公式" r:id="rId30" imgW="1002665" imgH="203200" progId="Equation.3">
                  <p:embed/>
                </p:oleObj>
              </mc:Choice>
              <mc:Fallback>
                <p:oleObj name="公式" r:id="rId30" imgW="1002665" imgH="203200" progId="Equation.3">
                  <p:embed/>
                  <p:pic>
                    <p:nvPicPr>
                      <p:cNvPr id="0" name="Object 19"/>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399213" y="4765675"/>
                        <a:ext cx="21605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6" name="Object 20"/>
          <p:cNvGraphicFramePr>
            <a:graphicFrameLocks noChangeAspect="1"/>
          </p:cNvGraphicFramePr>
          <p:nvPr/>
        </p:nvGraphicFramePr>
        <p:xfrm>
          <a:off x="1589088" y="5387975"/>
          <a:ext cx="866775" cy="427038"/>
        </p:xfrm>
        <a:graphic>
          <a:graphicData uri="http://schemas.openxmlformats.org/presentationml/2006/ole">
            <mc:AlternateContent xmlns:mc="http://schemas.openxmlformats.org/markup-compatibility/2006">
              <mc:Choice xmlns:v="urn:schemas-microsoft-com:vml" Requires="v">
                <p:oleObj spid="_x0000_s18" name="公式" r:id="rId32" imgW="405765" imgH="203200" progId="Equation.3">
                  <p:embed/>
                </p:oleObj>
              </mc:Choice>
              <mc:Fallback>
                <p:oleObj name="公式" r:id="rId32" imgW="405765" imgH="2032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088" y="5387975"/>
                        <a:ext cx="86677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35957" name="Object 21"/>
          <p:cNvGraphicFramePr>
            <a:graphicFrameLocks noChangeAspect="1"/>
          </p:cNvGraphicFramePr>
          <p:nvPr/>
        </p:nvGraphicFramePr>
        <p:xfrm>
          <a:off x="2957513" y="5372100"/>
          <a:ext cx="785812" cy="427038"/>
        </p:xfrm>
        <a:graphic>
          <a:graphicData uri="http://schemas.openxmlformats.org/presentationml/2006/ole">
            <mc:AlternateContent xmlns:mc="http://schemas.openxmlformats.org/markup-compatibility/2006">
              <mc:Choice xmlns:v="urn:schemas-microsoft-com:vml" Requires="v">
                <p:oleObj spid="_x0000_s19" name="公式" r:id="rId33" imgW="368300" imgH="203200" progId="Equation.3">
                  <p:embed/>
                </p:oleObj>
              </mc:Choice>
              <mc:Fallback>
                <p:oleObj name="公式" r:id="rId33" imgW="368300" imgH="203200" progId="Equation.3">
                  <p:embed/>
                  <p:pic>
                    <p:nvPicPr>
                      <p:cNvPr id="0" name="Object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7513" y="5372100"/>
                        <a:ext cx="78581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3593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35943"/>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5359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535938">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535945"/>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5359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535938">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535948"/>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10535947"/>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1053594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535938">
                                            <p:txEl>
                                              <p:pRg st="4" end="4"/>
                                            </p:txEl>
                                          </p:spTgt>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10535950"/>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0535951"/>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nodeType="afterEffect">
                                  <p:stCondLst>
                                    <p:cond delay="0"/>
                                  </p:stCondLst>
                                  <p:childTnLst>
                                    <p:set>
                                      <p:cBhvr>
                                        <p:cTn id="48" dur="1" fill="hold">
                                          <p:stCondLst>
                                            <p:cond delay="0"/>
                                          </p:stCondLst>
                                        </p:cTn>
                                        <p:tgtEl>
                                          <p:spTgt spid="1053595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535938">
                                            <p:txEl>
                                              <p:pRg st="5" end="5"/>
                                            </p:txEl>
                                          </p:spTgt>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nodeType="afterEffect">
                                  <p:stCondLst>
                                    <p:cond delay="0"/>
                                  </p:stCondLst>
                                  <p:childTnLst>
                                    <p:set>
                                      <p:cBhvr>
                                        <p:cTn id="55" dur="1" fill="hold">
                                          <p:stCondLst>
                                            <p:cond delay="0"/>
                                          </p:stCondLst>
                                        </p:cTn>
                                        <p:tgtEl>
                                          <p:spTgt spid="10535953"/>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nodeType="afterEffect">
                                  <p:stCondLst>
                                    <p:cond delay="0"/>
                                  </p:stCondLst>
                                  <p:childTnLst>
                                    <p:set>
                                      <p:cBhvr>
                                        <p:cTn id="58" dur="1" fill="hold">
                                          <p:stCondLst>
                                            <p:cond delay="0"/>
                                          </p:stCondLst>
                                        </p:cTn>
                                        <p:tgtEl>
                                          <p:spTgt spid="10535954"/>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nodeType="afterEffect">
                                  <p:stCondLst>
                                    <p:cond delay="0"/>
                                  </p:stCondLst>
                                  <p:childTnLst>
                                    <p:set>
                                      <p:cBhvr>
                                        <p:cTn id="61" dur="1" fill="hold">
                                          <p:stCondLst>
                                            <p:cond delay="0"/>
                                          </p:stCondLst>
                                        </p:cTn>
                                        <p:tgtEl>
                                          <p:spTgt spid="10535955"/>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0535938">
                                            <p:txEl>
                                              <p:pRg st="6" end="6"/>
                                            </p:txEl>
                                          </p:spTgt>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nodeType="afterEffect">
                                  <p:stCondLst>
                                    <p:cond delay="0"/>
                                  </p:stCondLst>
                                  <p:childTnLst>
                                    <p:set>
                                      <p:cBhvr>
                                        <p:cTn id="68" dur="1" fill="hold">
                                          <p:stCondLst>
                                            <p:cond delay="0"/>
                                          </p:stCondLst>
                                        </p:cTn>
                                        <p:tgtEl>
                                          <p:spTgt spid="10535956"/>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nodeType="afterEffect">
                                  <p:stCondLst>
                                    <p:cond delay="0"/>
                                  </p:stCondLst>
                                  <p:childTnLst>
                                    <p:set>
                                      <p:cBhvr>
                                        <p:cTn id="71" dur="1" fill="hold">
                                          <p:stCondLst>
                                            <p:cond delay="0"/>
                                          </p:stCondLst>
                                        </p:cTn>
                                        <p:tgtEl>
                                          <p:spTgt spid="105359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zh-CN" altLang="en-US"/>
              <a:t>左陪集（右陪集）</a:t>
            </a:r>
            <a:endParaRPr lang="zh-CN" altLang="en-US"/>
          </a:p>
        </p:txBody>
      </p:sp>
      <p:sp>
        <p:nvSpPr>
          <p:cNvPr id="70659" name="Rectangle 3"/>
          <p:cNvSpPr>
            <a:spLocks noGrp="1" noChangeArrowheads="1"/>
          </p:cNvSpPr>
          <p:nvPr>
            <p:ph type="body" idx="1"/>
          </p:nvPr>
        </p:nvSpPr>
        <p:spPr>
          <a:xfrm>
            <a:off x="251520" y="1340768"/>
            <a:ext cx="8461375" cy="5005387"/>
          </a:xfrm>
        </p:spPr>
        <p:txBody>
          <a:bodyPr/>
          <a:lstStyle/>
          <a:p>
            <a:r>
              <a:rPr lang="zh-CN" altLang="en-US" dirty="0"/>
              <a:t>定义</a:t>
            </a:r>
            <a:endParaRPr lang="zh-CN" altLang="en-US" dirty="0"/>
          </a:p>
          <a:p>
            <a:pPr>
              <a:buFont typeface="Wingdings" panose="05000000000000000000" pitchFamily="2" charset="2"/>
              <a:buNone/>
            </a:pPr>
            <a:r>
              <a:rPr lang="zh-CN" altLang="en-US" dirty="0"/>
              <a:t>	设</a:t>
            </a:r>
            <a:r>
              <a:rPr lang="en-US" altLang="zh-CN" dirty="0"/>
              <a:t>(H,*)</a:t>
            </a:r>
            <a:r>
              <a:rPr lang="zh-CN" altLang="en-US" dirty="0"/>
              <a:t>是群</a:t>
            </a:r>
            <a:r>
              <a:rPr lang="en-US" altLang="zh-CN" dirty="0"/>
              <a:t>(G,*)</a:t>
            </a:r>
            <a:r>
              <a:rPr lang="zh-CN" altLang="en-US" dirty="0"/>
              <a:t>的子群，称集合			</a:t>
            </a:r>
            <a:r>
              <a:rPr lang="en-US" altLang="zh-CN" dirty="0"/>
              <a:t>a*H={a*</a:t>
            </a:r>
            <a:r>
              <a:rPr lang="en-US" altLang="zh-CN" dirty="0" err="1"/>
              <a:t>h|h</a:t>
            </a:r>
            <a:r>
              <a:rPr lang="en-US" altLang="ko-KR" dirty="0" err="1"/>
              <a:t>∈</a:t>
            </a:r>
            <a:r>
              <a:rPr lang="en-US" altLang="zh-CN" dirty="0" err="1"/>
              <a:t>H</a:t>
            </a:r>
            <a:r>
              <a:rPr lang="en-US" altLang="zh-CN" dirty="0"/>
              <a:t>}</a:t>
            </a:r>
            <a:endParaRPr lang="en-US" altLang="zh-CN" dirty="0"/>
          </a:p>
          <a:p>
            <a:pPr>
              <a:buFont typeface="Wingdings" panose="05000000000000000000" pitchFamily="2" charset="2"/>
              <a:buNone/>
            </a:pPr>
            <a:r>
              <a:rPr lang="en-US" altLang="zh-CN" dirty="0"/>
              <a:t>	</a:t>
            </a:r>
            <a:r>
              <a:rPr lang="zh-CN" altLang="en-US" dirty="0"/>
              <a:t>为元素</a:t>
            </a:r>
            <a:r>
              <a:rPr lang="en-US" altLang="zh-CN" dirty="0" err="1"/>
              <a:t>a</a:t>
            </a:r>
            <a:r>
              <a:rPr lang="en-US" altLang="ko-KR" dirty="0" err="1"/>
              <a:t>∈</a:t>
            </a:r>
            <a:r>
              <a:rPr lang="en-US" altLang="zh-CN" dirty="0" err="1"/>
              <a:t>G</a:t>
            </a:r>
            <a:r>
              <a:rPr lang="zh-CN" altLang="en-US" dirty="0"/>
              <a:t>所确定的</a:t>
            </a:r>
            <a:r>
              <a:rPr lang="en-US" altLang="zh-CN" dirty="0"/>
              <a:t>H</a:t>
            </a:r>
            <a:r>
              <a:rPr lang="zh-CN" altLang="en-US" dirty="0"/>
              <a:t>的</a:t>
            </a:r>
            <a:r>
              <a:rPr lang="zh-CN" altLang="en-US" b="1" dirty="0"/>
              <a:t>左陪集</a:t>
            </a:r>
            <a:r>
              <a:rPr lang="zh-CN" altLang="en-US" dirty="0"/>
              <a:t>。</a:t>
            </a:r>
            <a:endParaRPr lang="zh-CN" altLang="en-US" dirty="0"/>
          </a:p>
          <a:p>
            <a:pPr>
              <a:buFont typeface="Wingdings" panose="05000000000000000000" pitchFamily="2" charset="2"/>
              <a:buNone/>
            </a:pPr>
            <a:r>
              <a:rPr lang="zh-CN" altLang="en-US" dirty="0"/>
              <a:t>	称元素</a:t>
            </a:r>
            <a:r>
              <a:rPr lang="en-US" altLang="zh-CN" dirty="0"/>
              <a:t>a</a:t>
            </a:r>
            <a:r>
              <a:rPr lang="zh-CN" altLang="en-US" dirty="0"/>
              <a:t>为左陪集</a:t>
            </a:r>
            <a:r>
              <a:rPr lang="en-US" altLang="zh-CN" dirty="0"/>
              <a:t>a*H(</a:t>
            </a:r>
            <a:r>
              <a:rPr lang="zh-CN" altLang="en-US" dirty="0"/>
              <a:t>或简记为</a:t>
            </a:r>
            <a:r>
              <a:rPr lang="en-US" altLang="zh-CN" dirty="0" err="1"/>
              <a:t>aH</a:t>
            </a:r>
            <a:r>
              <a:rPr lang="en-US" altLang="zh-CN" dirty="0"/>
              <a:t>)</a:t>
            </a:r>
            <a:r>
              <a:rPr lang="zh-CN" altLang="en-US" dirty="0"/>
              <a:t>的</a:t>
            </a:r>
            <a:r>
              <a:rPr lang="zh-CN" altLang="en-US" b="1" dirty="0"/>
              <a:t>表示元素</a:t>
            </a:r>
            <a:r>
              <a:rPr lang="zh-CN" altLang="en-US" dirty="0"/>
              <a:t>。</a:t>
            </a:r>
            <a:endParaRPr lang="zh-CN" altLang="en-US" dirty="0"/>
          </a:p>
          <a:p>
            <a:pPr>
              <a:buFont typeface="Wingdings" panose="05000000000000000000" pitchFamily="2" charset="2"/>
              <a:buNone/>
            </a:pPr>
            <a:r>
              <a:rPr lang="zh-CN" altLang="en-US" dirty="0"/>
              <a:t>	</a:t>
            </a:r>
            <a:endParaRPr lang="en-US" altLang="zh-CN" dirty="0"/>
          </a:p>
          <a:p>
            <a:pPr>
              <a:buFont typeface="Wingdings" panose="05000000000000000000" pitchFamily="2" charset="2"/>
              <a:buNone/>
            </a:pPr>
            <a:r>
              <a:rPr lang="en-US" altLang="zh-CN" dirty="0"/>
              <a:t>   </a:t>
            </a:r>
            <a:r>
              <a:rPr lang="zh-CN" altLang="en-US" dirty="0"/>
              <a:t>称集合</a:t>
            </a:r>
            <a:endParaRPr lang="en-US" altLang="zh-CN" dirty="0"/>
          </a:p>
          <a:p>
            <a:pPr>
              <a:buFont typeface="Wingdings" panose="05000000000000000000" pitchFamily="2" charset="2"/>
              <a:buNone/>
            </a:pPr>
            <a:r>
              <a:rPr lang="en-US" altLang="zh-CN" dirty="0"/>
              <a:t>      H*a={h*</a:t>
            </a:r>
            <a:r>
              <a:rPr lang="en-US" altLang="zh-CN" dirty="0" err="1"/>
              <a:t>a|h</a:t>
            </a:r>
            <a:r>
              <a:rPr lang="en-US" altLang="ko-KR" dirty="0" err="1"/>
              <a:t>∈</a:t>
            </a:r>
            <a:r>
              <a:rPr lang="en-US" altLang="zh-CN" dirty="0" err="1"/>
              <a:t>H</a:t>
            </a:r>
            <a:r>
              <a:rPr lang="en-US" altLang="zh-CN" dirty="0"/>
              <a:t>} </a:t>
            </a:r>
            <a:endParaRPr lang="en-US" altLang="zh-CN" dirty="0"/>
          </a:p>
          <a:p>
            <a:pPr>
              <a:buFont typeface="Wingdings" panose="05000000000000000000" pitchFamily="2" charset="2"/>
              <a:buNone/>
            </a:pPr>
            <a:r>
              <a:rPr lang="zh-CN" altLang="en-US" dirty="0"/>
              <a:t>   为元素</a:t>
            </a:r>
            <a:r>
              <a:rPr lang="en-US" altLang="zh-CN" dirty="0" err="1"/>
              <a:t>a</a:t>
            </a:r>
            <a:r>
              <a:rPr lang="en-US" altLang="ko-KR" dirty="0" err="1"/>
              <a:t>∈</a:t>
            </a:r>
            <a:r>
              <a:rPr lang="en-US" altLang="zh-CN" dirty="0" err="1"/>
              <a:t>G</a:t>
            </a:r>
            <a:r>
              <a:rPr lang="zh-CN" altLang="en-US" dirty="0"/>
              <a:t>所确定的</a:t>
            </a:r>
            <a:r>
              <a:rPr lang="en-US" altLang="zh-CN" dirty="0"/>
              <a:t>H</a:t>
            </a:r>
            <a:r>
              <a:rPr lang="zh-CN" altLang="en-US" dirty="0"/>
              <a:t>的</a:t>
            </a:r>
            <a:r>
              <a:rPr lang="zh-CN" altLang="en-US" b="1" dirty="0"/>
              <a:t>右陪集</a:t>
            </a:r>
            <a:r>
              <a:rPr lang="zh-CN" altLang="en-US" dirty="0"/>
              <a:t>。</a:t>
            </a:r>
            <a:endParaRPr lang="zh-CN" altLang="en-US" dirty="0"/>
          </a:p>
          <a:p>
            <a:pPr>
              <a:buFont typeface="Wingdings" panose="05000000000000000000" pitchFamily="2" charset="2"/>
              <a:buNone/>
            </a:pPr>
            <a:r>
              <a:rPr lang="zh-CN" altLang="en-US" dirty="0"/>
              <a:t>	称元素</a:t>
            </a:r>
            <a:r>
              <a:rPr lang="en-US" altLang="zh-CN" dirty="0"/>
              <a:t>a</a:t>
            </a:r>
            <a:r>
              <a:rPr lang="zh-CN" altLang="en-US" dirty="0"/>
              <a:t>为右陪集</a:t>
            </a:r>
            <a:r>
              <a:rPr lang="en-US" altLang="zh-CN" dirty="0"/>
              <a:t>H*a(</a:t>
            </a:r>
            <a:r>
              <a:rPr lang="zh-CN" altLang="en-US" dirty="0"/>
              <a:t>或简记为</a:t>
            </a:r>
            <a:r>
              <a:rPr lang="en-US" altLang="zh-CN" dirty="0"/>
              <a:t>Ha)</a:t>
            </a:r>
            <a:r>
              <a:rPr lang="zh-CN" altLang="en-US" dirty="0"/>
              <a:t>的</a:t>
            </a:r>
            <a:r>
              <a:rPr lang="zh-CN" altLang="en-US" b="1" dirty="0"/>
              <a:t>表示元素</a:t>
            </a:r>
            <a:r>
              <a:rPr lang="zh-CN" altLang="en-US" dirty="0"/>
              <a:t>。</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187624" y="119528"/>
            <a:ext cx="6984776" cy="1027113"/>
          </a:xfrm>
        </p:spPr>
        <p:txBody>
          <a:bodyPr/>
          <a:lstStyle/>
          <a:p>
            <a:r>
              <a:rPr lang="zh-CN" altLang="en-US" dirty="0"/>
              <a:t>左陪集的性质</a:t>
            </a:r>
            <a:r>
              <a:rPr lang="en-US" altLang="zh-CN" dirty="0"/>
              <a:t>1</a:t>
            </a:r>
            <a:endParaRPr lang="en-US" altLang="zh-CN" dirty="0"/>
          </a:p>
        </p:txBody>
      </p:sp>
      <p:sp>
        <p:nvSpPr>
          <p:cNvPr id="73731" name="Rectangle 3"/>
          <p:cNvSpPr>
            <a:spLocks noGrp="1" noChangeArrowheads="1"/>
          </p:cNvSpPr>
          <p:nvPr>
            <p:ph type="body" idx="1"/>
          </p:nvPr>
        </p:nvSpPr>
        <p:spPr>
          <a:xfrm>
            <a:off x="250825" y="1196975"/>
            <a:ext cx="8316913" cy="5076825"/>
          </a:xfrm>
        </p:spPr>
        <p:txBody>
          <a:bodyPr/>
          <a:lstStyle/>
          <a:p>
            <a:r>
              <a:rPr lang="zh-CN" altLang="en-US" dirty="0"/>
              <a:t>设</a:t>
            </a:r>
            <a:r>
              <a:rPr lang="en-US" altLang="zh-CN" dirty="0"/>
              <a:t>(H,*)</a:t>
            </a:r>
            <a:r>
              <a:rPr lang="zh-CN" altLang="en-US" dirty="0"/>
              <a:t>是群</a:t>
            </a:r>
            <a:r>
              <a:rPr lang="en-US" altLang="zh-CN" dirty="0"/>
              <a:t>(G,*)</a:t>
            </a:r>
            <a:r>
              <a:rPr lang="zh-CN" altLang="en-US" dirty="0"/>
              <a:t>的子群，</a:t>
            </a:r>
            <a:r>
              <a:rPr lang="en-US" altLang="zh-CN" dirty="0" err="1"/>
              <a:t>aH</a:t>
            </a:r>
            <a:r>
              <a:rPr lang="zh-CN" altLang="en-US" dirty="0"/>
              <a:t>是</a:t>
            </a:r>
            <a:r>
              <a:rPr lang="en-US" altLang="zh-CN" dirty="0" err="1"/>
              <a:t>bH</a:t>
            </a:r>
            <a:r>
              <a:rPr lang="zh-CN" altLang="en-US" dirty="0"/>
              <a:t>是任意两个左陪集，那么</a:t>
            </a:r>
            <a:r>
              <a:rPr lang="en-US" altLang="zh-CN" dirty="0" err="1"/>
              <a:t>aH</a:t>
            </a:r>
            <a:r>
              <a:rPr lang="en-US" altLang="zh-CN" dirty="0"/>
              <a:t>=</a:t>
            </a:r>
            <a:r>
              <a:rPr lang="en-US" altLang="zh-CN" dirty="0" err="1"/>
              <a:t>bH</a:t>
            </a:r>
            <a:r>
              <a:rPr lang="zh-CN" altLang="en-US" dirty="0"/>
              <a:t>或</a:t>
            </a:r>
            <a:r>
              <a:rPr lang="en-US" altLang="zh-CN" dirty="0" err="1"/>
              <a:t>aH∩bH</a:t>
            </a:r>
            <a:r>
              <a:rPr lang="en-US" altLang="zh-CN" dirty="0"/>
              <a:t>=</a:t>
            </a:r>
            <a:r>
              <a:rPr lang="en-US" altLang="ko-KR" dirty="0"/>
              <a:t>Ø</a:t>
            </a:r>
            <a:r>
              <a:rPr lang="en-US" altLang="zh-CN" dirty="0"/>
              <a:t>.</a:t>
            </a:r>
            <a:endParaRPr lang="en-US" altLang="zh-CN" dirty="0"/>
          </a:p>
          <a:p>
            <a:pPr>
              <a:buFont typeface="Wingdings" panose="05000000000000000000" pitchFamily="2" charset="2"/>
              <a:buNone/>
            </a:pPr>
            <a:r>
              <a:rPr lang="zh-CN" altLang="en-US" dirty="0"/>
              <a:t>证：设</a:t>
            </a:r>
            <a:r>
              <a:rPr lang="en-US" altLang="zh-CN" dirty="0" err="1"/>
              <a:t>aH∩bH≠</a:t>
            </a:r>
            <a:r>
              <a:rPr lang="en-US" altLang="ko-KR" dirty="0" err="1"/>
              <a:t>Ø</a:t>
            </a:r>
            <a:r>
              <a:rPr lang="ko-KR" altLang="zh-CN" dirty="0"/>
              <a:t>，</a:t>
            </a:r>
            <a:r>
              <a:rPr lang="ko-KR" altLang="en-US" dirty="0"/>
              <a:t>则</a:t>
            </a:r>
            <a:r>
              <a:rPr lang="ko-KR" altLang="zh-CN" dirty="0"/>
              <a:t>存在</a:t>
            </a:r>
            <a:r>
              <a:rPr lang="en-US" altLang="zh-CN" dirty="0" err="1"/>
              <a:t>f</a:t>
            </a:r>
            <a:r>
              <a:rPr lang="en-US" altLang="ko-KR" dirty="0" err="1"/>
              <a:t>∈</a:t>
            </a:r>
            <a:r>
              <a:rPr lang="en-US" altLang="zh-CN" dirty="0" err="1"/>
              <a:t>aH∩bH</a:t>
            </a:r>
            <a:r>
              <a:rPr lang="en-US" altLang="zh-CN" dirty="0"/>
              <a:t>,</a:t>
            </a:r>
            <a:endParaRPr lang="en-US" altLang="zh-CN" dirty="0"/>
          </a:p>
          <a:p>
            <a:pPr>
              <a:buFont typeface="Wingdings" panose="05000000000000000000" pitchFamily="2" charset="2"/>
              <a:buNone/>
            </a:pPr>
            <a:r>
              <a:rPr lang="en-US" altLang="zh-CN" dirty="0"/>
              <a:t>	∴</a:t>
            </a:r>
            <a:r>
              <a:rPr lang="en-US" altLang="ko-KR" dirty="0"/>
              <a:t>∃</a:t>
            </a:r>
            <a:r>
              <a:rPr lang="en-US" altLang="zh-CN" dirty="0"/>
              <a:t>h</a:t>
            </a:r>
            <a:r>
              <a:rPr lang="en-US" altLang="zh-CN" baseline="-25000" dirty="0"/>
              <a:t>1</a:t>
            </a:r>
            <a:r>
              <a:rPr lang="en-US" altLang="zh-CN" dirty="0"/>
              <a:t>,h</a:t>
            </a:r>
            <a:r>
              <a:rPr lang="en-US" altLang="zh-CN" baseline="-25000" dirty="0"/>
              <a:t>2</a:t>
            </a:r>
            <a:r>
              <a:rPr lang="en-US" altLang="ko-KR" dirty="0"/>
              <a:t>∈</a:t>
            </a:r>
            <a:r>
              <a:rPr lang="en-US" altLang="zh-CN" dirty="0"/>
              <a:t>H,	</a:t>
            </a:r>
            <a:r>
              <a:rPr lang="zh-CN" altLang="en-US" dirty="0"/>
              <a:t>使得</a:t>
            </a:r>
            <a:r>
              <a:rPr lang="en-US" altLang="zh-CN" dirty="0"/>
              <a:t>f=a*h</a:t>
            </a:r>
            <a:r>
              <a:rPr lang="en-US" altLang="zh-CN" baseline="-25000" dirty="0"/>
              <a:t>1</a:t>
            </a:r>
            <a:r>
              <a:rPr lang="en-US" altLang="zh-CN" dirty="0"/>
              <a:t>=b*h</a:t>
            </a:r>
            <a:r>
              <a:rPr lang="en-US" altLang="zh-CN" baseline="-25000" dirty="0"/>
              <a:t>2</a:t>
            </a:r>
            <a:r>
              <a:rPr lang="en-US" altLang="zh-CN" dirty="0"/>
              <a:t>,</a:t>
            </a:r>
            <a:endParaRPr lang="en-US" altLang="zh-CN" dirty="0"/>
          </a:p>
          <a:p>
            <a:pPr>
              <a:buFont typeface="Wingdings" panose="05000000000000000000" pitchFamily="2" charset="2"/>
              <a:buNone/>
            </a:pPr>
            <a:r>
              <a:rPr lang="en-US" altLang="zh-CN" dirty="0"/>
              <a:t>	∴a=b*h</a:t>
            </a:r>
            <a:r>
              <a:rPr lang="en-US" altLang="zh-CN" baseline="-25000" dirty="0"/>
              <a:t>2</a:t>
            </a:r>
            <a:r>
              <a:rPr lang="en-US" altLang="zh-CN" dirty="0"/>
              <a:t>*h</a:t>
            </a:r>
            <a:r>
              <a:rPr lang="en-US" altLang="zh-CN" baseline="-25000" dirty="0"/>
              <a:t>1</a:t>
            </a:r>
            <a:r>
              <a:rPr lang="en-US" altLang="zh-CN" baseline="30000" dirty="0"/>
              <a:t>-1</a:t>
            </a:r>
            <a:r>
              <a:rPr lang="en-US" altLang="zh-CN" dirty="0"/>
              <a:t>   .........①</a:t>
            </a:r>
            <a:endParaRPr lang="en-US" altLang="zh-CN" dirty="0"/>
          </a:p>
          <a:p>
            <a:pPr>
              <a:buFont typeface="Wingdings" panose="05000000000000000000" pitchFamily="2" charset="2"/>
              <a:buNone/>
            </a:pPr>
            <a:r>
              <a:rPr lang="en-US" altLang="zh-CN" dirty="0"/>
              <a:t>  (</a:t>
            </a:r>
            <a:r>
              <a:rPr lang="zh-CN" altLang="en-US" dirty="0"/>
              <a:t>证</a:t>
            </a:r>
            <a:r>
              <a:rPr lang="en-US" altLang="zh-CN" dirty="0" err="1"/>
              <a:t>aH</a:t>
            </a:r>
            <a:r>
              <a:rPr lang="en-US" altLang="ko-KR" dirty="0" err="1"/>
              <a:t>⊆</a:t>
            </a:r>
            <a:r>
              <a:rPr lang="en-US" altLang="zh-CN" dirty="0" err="1"/>
              <a:t>bH</a:t>
            </a:r>
            <a:r>
              <a:rPr lang="en-US" altLang="zh-CN" dirty="0"/>
              <a:t>)∵</a:t>
            </a:r>
            <a:r>
              <a:rPr lang="en-US" altLang="ko-KR" dirty="0"/>
              <a:t>∀</a:t>
            </a:r>
            <a:r>
              <a:rPr lang="en-US" altLang="zh-CN" dirty="0"/>
              <a:t>x </a:t>
            </a:r>
            <a:r>
              <a:rPr lang="en-US" altLang="ko-KR" dirty="0"/>
              <a:t>∈</a:t>
            </a:r>
            <a:r>
              <a:rPr lang="en-US" altLang="zh-CN" dirty="0" err="1"/>
              <a:t>aH</a:t>
            </a:r>
            <a:r>
              <a:rPr lang="en-US" altLang="zh-CN" dirty="0"/>
              <a:t>, </a:t>
            </a:r>
            <a:r>
              <a:rPr lang="en-US" altLang="ko-KR" dirty="0"/>
              <a:t>∃</a:t>
            </a:r>
            <a:r>
              <a:rPr lang="en-US" altLang="zh-CN" dirty="0" err="1"/>
              <a:t>h</a:t>
            </a:r>
            <a:r>
              <a:rPr lang="en-US" altLang="ko-KR" dirty="0" err="1"/>
              <a:t>∈</a:t>
            </a:r>
            <a:r>
              <a:rPr lang="en-US" altLang="zh-CN" dirty="0" err="1"/>
              <a:t>H</a:t>
            </a:r>
            <a:r>
              <a:rPr lang="en-US" altLang="zh-CN" dirty="0"/>
              <a:t>,</a:t>
            </a:r>
            <a:r>
              <a:rPr lang="zh-CN" altLang="en-US" dirty="0"/>
              <a:t>使</a:t>
            </a:r>
            <a:r>
              <a:rPr lang="en-US" altLang="zh-CN" dirty="0"/>
              <a:t>x=a*h</a:t>
            </a:r>
            <a:r>
              <a:rPr lang="zh-CN" altLang="en-US" dirty="0"/>
              <a:t>，由①式</a:t>
            </a:r>
            <a:endParaRPr lang="zh-CN" altLang="en-US" dirty="0"/>
          </a:p>
          <a:p>
            <a:pPr>
              <a:buFont typeface="Wingdings" panose="05000000000000000000" pitchFamily="2" charset="2"/>
              <a:buNone/>
            </a:pPr>
            <a:r>
              <a:rPr lang="zh-CN" altLang="en-US" dirty="0"/>
              <a:t>  </a:t>
            </a:r>
            <a:r>
              <a:rPr lang="en-US" altLang="zh-CN" dirty="0"/>
              <a:t>x=b*h</a:t>
            </a:r>
            <a:r>
              <a:rPr lang="en-US" altLang="zh-CN" baseline="-25000" dirty="0"/>
              <a:t>2</a:t>
            </a:r>
            <a:r>
              <a:rPr lang="en-US" altLang="zh-CN" dirty="0"/>
              <a:t>*h</a:t>
            </a:r>
            <a:r>
              <a:rPr lang="en-US" altLang="zh-CN" baseline="-25000" dirty="0"/>
              <a:t>1</a:t>
            </a:r>
            <a:r>
              <a:rPr lang="en-US" altLang="zh-CN" baseline="30000" dirty="0"/>
              <a:t>-1</a:t>
            </a:r>
            <a:r>
              <a:rPr lang="en-US" altLang="zh-CN" dirty="0"/>
              <a:t>*h, ∵ H</a:t>
            </a:r>
            <a:r>
              <a:rPr lang="zh-CN" altLang="en-US" dirty="0"/>
              <a:t>是子群， ∴ </a:t>
            </a:r>
            <a:r>
              <a:rPr lang="en-US" altLang="zh-CN" dirty="0"/>
              <a:t>h</a:t>
            </a:r>
            <a:r>
              <a:rPr lang="en-US" altLang="zh-CN" baseline="-25000" dirty="0"/>
              <a:t>2</a:t>
            </a:r>
            <a:r>
              <a:rPr lang="en-US" altLang="zh-CN" dirty="0"/>
              <a:t>*h</a:t>
            </a:r>
            <a:r>
              <a:rPr lang="en-US" altLang="zh-CN" baseline="-25000" dirty="0"/>
              <a:t>1</a:t>
            </a:r>
            <a:r>
              <a:rPr lang="en-US" altLang="zh-CN" baseline="30000" dirty="0"/>
              <a:t>-1</a:t>
            </a:r>
            <a:r>
              <a:rPr lang="en-US" altLang="zh-CN" dirty="0"/>
              <a:t>*</a:t>
            </a:r>
            <a:r>
              <a:rPr lang="en-US" altLang="zh-CN" dirty="0" err="1"/>
              <a:t>h</a:t>
            </a:r>
            <a:r>
              <a:rPr lang="en-US" altLang="ko-KR" dirty="0" err="1"/>
              <a:t>∈</a:t>
            </a:r>
            <a:r>
              <a:rPr lang="en-US" altLang="zh-CN" dirty="0" err="1"/>
              <a:t>H</a:t>
            </a:r>
            <a:r>
              <a:rPr lang="en-US" altLang="zh-CN" dirty="0"/>
              <a:t>,</a:t>
            </a:r>
            <a:endParaRPr lang="en-US" altLang="zh-CN" dirty="0"/>
          </a:p>
          <a:p>
            <a:pPr>
              <a:buFont typeface="Wingdings" panose="05000000000000000000" pitchFamily="2" charset="2"/>
              <a:buNone/>
            </a:pPr>
            <a:r>
              <a:rPr lang="en-US" altLang="zh-CN" dirty="0"/>
              <a:t>∴ </a:t>
            </a:r>
            <a:r>
              <a:rPr lang="en-US" altLang="zh-CN" dirty="0" err="1"/>
              <a:t>x</a:t>
            </a:r>
            <a:r>
              <a:rPr lang="en-US" altLang="ko-KR" dirty="0" err="1"/>
              <a:t>∈</a:t>
            </a:r>
            <a:r>
              <a:rPr lang="en-US" altLang="zh-CN" dirty="0" err="1"/>
              <a:t>bH</a:t>
            </a:r>
            <a:r>
              <a:rPr lang="en-US" altLang="zh-CN" dirty="0"/>
              <a:t>, ∴</a:t>
            </a:r>
            <a:r>
              <a:rPr lang="en-US" altLang="zh-CN" dirty="0" err="1"/>
              <a:t>aH</a:t>
            </a:r>
            <a:r>
              <a:rPr lang="en-US" altLang="ko-KR" dirty="0" err="1"/>
              <a:t>⊆</a:t>
            </a:r>
            <a:r>
              <a:rPr lang="en-US" altLang="zh-CN" dirty="0" err="1"/>
              <a:t>bH</a:t>
            </a:r>
            <a:r>
              <a:rPr lang="en-US" altLang="zh-CN" dirty="0"/>
              <a:t>.</a:t>
            </a:r>
            <a:endParaRPr lang="en-US" altLang="zh-CN" dirty="0"/>
          </a:p>
          <a:p>
            <a:pPr>
              <a:buFont typeface="Wingdings" panose="05000000000000000000" pitchFamily="2" charset="2"/>
              <a:buNone/>
            </a:pPr>
            <a:r>
              <a:rPr lang="zh-CN" altLang="en-US" dirty="0"/>
              <a:t>同理可证， </a:t>
            </a:r>
            <a:r>
              <a:rPr lang="en-US" altLang="zh-CN" dirty="0" err="1"/>
              <a:t>bH</a:t>
            </a:r>
            <a:r>
              <a:rPr lang="en-US" altLang="ko-KR" dirty="0" err="1"/>
              <a:t>⊆</a:t>
            </a:r>
            <a:r>
              <a:rPr lang="en-US" altLang="zh-CN" dirty="0" err="1"/>
              <a:t>aH</a:t>
            </a:r>
            <a:r>
              <a:rPr lang="zh-CN" altLang="en-US" dirty="0"/>
              <a:t>，所以</a:t>
            </a:r>
            <a:r>
              <a:rPr lang="en-US" altLang="zh-CN" dirty="0" err="1"/>
              <a:t>aH</a:t>
            </a:r>
            <a:r>
              <a:rPr lang="en-US" altLang="zh-CN" dirty="0"/>
              <a:t>=</a:t>
            </a:r>
            <a:r>
              <a:rPr lang="en-US" altLang="zh-CN" dirty="0" err="1"/>
              <a:t>bH</a:t>
            </a:r>
            <a:r>
              <a:rPr lang="zh-CN" altLang="en-US" dirty="0"/>
              <a:t>。</a:t>
            </a:r>
            <a:endParaRPr lang="zh-CN" altLang="en-US" dirty="0"/>
          </a:p>
          <a:p>
            <a:pPr>
              <a:buFont typeface="Wingdings" panose="05000000000000000000" pitchFamily="2" charset="2"/>
              <a:buNone/>
            </a:pPr>
            <a:r>
              <a:rPr lang="en-US" altLang="zh-CN" dirty="0" err="1"/>
              <a:t>aH</a:t>
            </a:r>
            <a:r>
              <a:rPr lang="en-US" altLang="zh-CN" dirty="0"/>
              <a:t>=</a:t>
            </a:r>
            <a:r>
              <a:rPr lang="en-US" altLang="zh-CN" dirty="0" err="1"/>
              <a:t>bH</a:t>
            </a:r>
            <a:r>
              <a:rPr lang="zh-CN" altLang="en-US" dirty="0"/>
              <a:t>或</a:t>
            </a:r>
            <a:r>
              <a:rPr lang="en-US" altLang="zh-CN" dirty="0" err="1"/>
              <a:t>aH∩bH</a:t>
            </a:r>
            <a:r>
              <a:rPr lang="en-US" altLang="zh-CN" dirty="0"/>
              <a:t>=</a:t>
            </a:r>
            <a:r>
              <a:rPr lang="en-US" altLang="ko-KR" dirty="0"/>
              <a:t>Ø</a:t>
            </a:r>
            <a:r>
              <a:rPr lang="en-US" altLang="zh-CN" dirty="0"/>
              <a:t>.</a:t>
            </a:r>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250825" y="1125538"/>
            <a:ext cx="8497888" cy="5327650"/>
          </a:xfrm>
        </p:spPr>
        <p:txBody>
          <a:bodyPr/>
          <a:lstStyle/>
          <a:p>
            <a:r>
              <a:rPr lang="zh-CN" altLang="en-US" dirty="0"/>
              <a:t>设</a:t>
            </a:r>
            <a:r>
              <a:rPr lang="en-US" altLang="zh-CN" dirty="0"/>
              <a:t>(H,*)</a:t>
            </a:r>
            <a:r>
              <a:rPr lang="zh-CN" altLang="en-US" dirty="0"/>
              <a:t>是群</a:t>
            </a:r>
            <a:r>
              <a:rPr lang="en-US" altLang="zh-CN" dirty="0"/>
              <a:t>(G,*)</a:t>
            </a:r>
            <a:r>
              <a:rPr lang="zh-CN" altLang="en-US" dirty="0"/>
              <a:t>的子群，</a:t>
            </a:r>
            <a:r>
              <a:rPr lang="en-US" altLang="zh-CN" dirty="0"/>
              <a:t>H</a:t>
            </a:r>
            <a:r>
              <a:rPr lang="zh-CN" altLang="en-US" dirty="0"/>
              <a:t>的任意陪集的大小（基数）是相等的。</a:t>
            </a:r>
            <a:endParaRPr lang="zh-CN" altLang="en-US" dirty="0"/>
          </a:p>
          <a:p>
            <a:pPr>
              <a:buFont typeface="Wingdings" panose="05000000000000000000" pitchFamily="2" charset="2"/>
              <a:buNone/>
            </a:pPr>
            <a:r>
              <a:rPr lang="zh-CN" altLang="en-US" dirty="0"/>
              <a:t>证：设</a:t>
            </a:r>
            <a:r>
              <a:rPr lang="en-US" altLang="zh-CN" dirty="0"/>
              <a:t>a</a:t>
            </a:r>
            <a:r>
              <a:rPr lang="zh-CN" altLang="en-US" dirty="0"/>
              <a:t>是群</a:t>
            </a:r>
            <a:r>
              <a:rPr lang="en-US" altLang="zh-CN" dirty="0"/>
              <a:t>G</a:t>
            </a:r>
            <a:r>
              <a:rPr lang="zh-CN" altLang="en-US" dirty="0"/>
              <a:t>中的任一元素，</a:t>
            </a:r>
            <a:r>
              <a:rPr lang="en-US" altLang="zh-CN" dirty="0"/>
              <a:t>h</a:t>
            </a:r>
            <a:r>
              <a:rPr lang="en-US" altLang="zh-CN" baseline="-25000" dirty="0"/>
              <a:t>1</a:t>
            </a:r>
            <a:r>
              <a:rPr lang="en-US" altLang="zh-CN" dirty="0"/>
              <a:t>,h</a:t>
            </a:r>
            <a:r>
              <a:rPr lang="en-US" altLang="zh-CN" baseline="-25000" dirty="0"/>
              <a:t>2</a:t>
            </a:r>
            <a:r>
              <a:rPr lang="zh-CN" altLang="en-US" dirty="0"/>
              <a:t>是</a:t>
            </a:r>
            <a:r>
              <a:rPr lang="en-US" altLang="zh-CN" dirty="0"/>
              <a:t>H</a:t>
            </a:r>
            <a:r>
              <a:rPr lang="zh-CN" altLang="en-US" dirty="0"/>
              <a:t>中的任意元素</a:t>
            </a:r>
            <a:r>
              <a:rPr lang="en-US" altLang="zh-CN" dirty="0"/>
              <a:t>.</a:t>
            </a:r>
            <a:endParaRPr lang="en-US" altLang="zh-CN" dirty="0"/>
          </a:p>
          <a:p>
            <a:pPr>
              <a:buFont typeface="Wingdings" panose="05000000000000000000" pitchFamily="2" charset="2"/>
              <a:buNone/>
            </a:pPr>
            <a:r>
              <a:rPr lang="en-US" altLang="zh-CN" dirty="0"/>
              <a:t>		</a:t>
            </a:r>
            <a:r>
              <a:rPr lang="zh-CN" altLang="en-US" dirty="0"/>
              <a:t>若</a:t>
            </a:r>
            <a:r>
              <a:rPr lang="en-US" altLang="zh-CN" dirty="0"/>
              <a:t>h</a:t>
            </a:r>
            <a:r>
              <a:rPr lang="en-US" altLang="zh-CN" baseline="-25000" dirty="0"/>
              <a:t>1</a:t>
            </a:r>
            <a:r>
              <a:rPr lang="en-US" altLang="ko-KR" dirty="0"/>
              <a:t>≠</a:t>
            </a:r>
            <a:r>
              <a:rPr lang="en-US" altLang="zh-CN" dirty="0"/>
              <a:t>h</a:t>
            </a:r>
            <a:r>
              <a:rPr lang="en-US" altLang="zh-CN" baseline="-25000" dirty="0"/>
              <a:t>2</a:t>
            </a:r>
            <a:r>
              <a:rPr lang="zh-CN" altLang="en-US" dirty="0"/>
              <a:t>，则</a:t>
            </a:r>
            <a:r>
              <a:rPr lang="en-US" altLang="zh-CN" dirty="0"/>
              <a:t>a*h</a:t>
            </a:r>
            <a:r>
              <a:rPr lang="en-US" altLang="zh-CN" baseline="-25000" dirty="0"/>
              <a:t>1</a:t>
            </a:r>
            <a:r>
              <a:rPr lang="en-US" altLang="ko-KR" dirty="0"/>
              <a:t>≠</a:t>
            </a:r>
            <a:r>
              <a:rPr lang="en-US" altLang="zh-CN" dirty="0"/>
              <a:t>a*h</a:t>
            </a:r>
            <a:r>
              <a:rPr lang="en-US" altLang="zh-CN" baseline="-25000" dirty="0"/>
              <a:t>2</a:t>
            </a:r>
            <a:r>
              <a:rPr lang="zh-CN" altLang="en-US" dirty="0"/>
              <a:t>（消去律的逆否）。</a:t>
            </a:r>
            <a:endParaRPr lang="zh-CN" altLang="en-US" dirty="0"/>
          </a:p>
          <a:p>
            <a:pPr>
              <a:buFont typeface="Wingdings" panose="05000000000000000000" pitchFamily="2" charset="2"/>
              <a:buNone/>
            </a:pPr>
            <a:r>
              <a:rPr lang="zh-CN" altLang="en-US" dirty="0"/>
              <a:t>		所以，</a:t>
            </a:r>
            <a:r>
              <a:rPr lang="en-US" altLang="zh-CN" dirty="0" err="1"/>
              <a:t>aH</a:t>
            </a:r>
            <a:r>
              <a:rPr lang="zh-CN" altLang="en-US" dirty="0"/>
              <a:t>中没有相同的元素，</a:t>
            </a:r>
            <a:endParaRPr lang="zh-CN" altLang="en-US" dirty="0"/>
          </a:p>
          <a:p>
            <a:pPr>
              <a:buFont typeface="Wingdings" panose="05000000000000000000" pitchFamily="2" charset="2"/>
              <a:buNone/>
            </a:pPr>
            <a:r>
              <a:rPr lang="zh-CN" altLang="en-US" dirty="0"/>
              <a:t>		且</a:t>
            </a:r>
            <a:r>
              <a:rPr lang="en-US" altLang="zh-CN" dirty="0" err="1"/>
              <a:t>aH</a:t>
            </a:r>
            <a:r>
              <a:rPr lang="zh-CN" altLang="en-US" dirty="0"/>
              <a:t>和</a:t>
            </a:r>
            <a:r>
              <a:rPr lang="en-US" altLang="zh-CN" dirty="0"/>
              <a:t>H</a:t>
            </a:r>
            <a:r>
              <a:rPr lang="zh-CN" altLang="en-US" dirty="0"/>
              <a:t>大小一样。</a:t>
            </a:r>
            <a:endParaRPr lang="zh-CN" altLang="en-US" dirty="0"/>
          </a:p>
          <a:p>
            <a:pPr>
              <a:buFont typeface="Wingdings" panose="05000000000000000000" pitchFamily="2" charset="2"/>
              <a:buNone/>
            </a:pPr>
            <a:r>
              <a:rPr lang="zh-CN" altLang="en-US" dirty="0"/>
              <a:t>		所以，</a:t>
            </a:r>
            <a:r>
              <a:rPr lang="en-US" altLang="zh-CN" dirty="0"/>
              <a:t>H</a:t>
            </a:r>
            <a:r>
              <a:rPr lang="zh-CN" altLang="en-US" dirty="0"/>
              <a:t>的所有陪集大小一样。</a:t>
            </a:r>
            <a:endParaRPr lang="zh-CN" altLang="en-US" dirty="0"/>
          </a:p>
          <a:p>
            <a:pPr>
              <a:buFont typeface="Wingdings" panose="05000000000000000000" pitchFamily="2" charset="2"/>
              <a:buNone/>
            </a:pPr>
            <a:r>
              <a:rPr lang="zh-CN" altLang="en-US" dirty="0"/>
              <a:t>		即， </a:t>
            </a:r>
            <a:r>
              <a:rPr lang="en-US" altLang="ko-KR" dirty="0"/>
              <a:t>∀</a:t>
            </a:r>
            <a:r>
              <a:rPr lang="en-US" altLang="zh-CN" dirty="0" err="1"/>
              <a:t>a</a:t>
            </a:r>
            <a:r>
              <a:rPr lang="en-US" altLang="ko-KR" dirty="0" err="1"/>
              <a:t>∈</a:t>
            </a:r>
            <a:r>
              <a:rPr lang="en-US" altLang="zh-CN" dirty="0" err="1"/>
              <a:t>G</a:t>
            </a:r>
            <a:r>
              <a:rPr lang="zh-CN" altLang="en-US" dirty="0"/>
              <a:t>，</a:t>
            </a:r>
            <a:r>
              <a:rPr lang="en-US" altLang="zh-CN" dirty="0"/>
              <a:t>|</a:t>
            </a:r>
            <a:r>
              <a:rPr lang="en-US" altLang="zh-CN" dirty="0" err="1"/>
              <a:t>aH</a:t>
            </a:r>
            <a:r>
              <a:rPr lang="en-US" altLang="zh-CN" dirty="0"/>
              <a:t>|=|Ha|=|H|.</a:t>
            </a:r>
            <a:endParaRPr lang="en-US" altLang="zh-CN" dirty="0"/>
          </a:p>
        </p:txBody>
      </p:sp>
      <p:sp>
        <p:nvSpPr>
          <p:cNvPr id="74755" name="Rectangle 3"/>
          <p:cNvSpPr>
            <a:spLocks noGrp="1" noChangeArrowheads="1"/>
          </p:cNvSpPr>
          <p:nvPr>
            <p:ph type="title"/>
          </p:nvPr>
        </p:nvSpPr>
        <p:spPr>
          <a:xfrm>
            <a:off x="1115616" y="132570"/>
            <a:ext cx="6336704" cy="1027113"/>
          </a:xfrm>
          <a:noFill/>
        </p:spPr>
        <p:txBody>
          <a:bodyPr/>
          <a:lstStyle/>
          <a:p>
            <a:r>
              <a:rPr lang="zh-CN" altLang="en-US" dirty="0"/>
              <a:t>左陪集的性质</a:t>
            </a:r>
            <a:r>
              <a:rPr lang="en-US" altLang="zh-CN" dirty="0"/>
              <a:t>2</a:t>
            </a:r>
            <a:endParaRPr lang="en-US"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323850" y="1125538"/>
            <a:ext cx="8424863" cy="5543550"/>
          </a:xfrm>
        </p:spPr>
        <p:txBody>
          <a:bodyPr/>
          <a:lstStyle/>
          <a:p>
            <a:r>
              <a:rPr lang="zh-CN" altLang="en-US" dirty="0"/>
              <a:t>设</a:t>
            </a:r>
            <a:r>
              <a:rPr lang="en-US" altLang="zh-CN" dirty="0"/>
              <a:t>(H,*)</a:t>
            </a:r>
            <a:r>
              <a:rPr lang="zh-CN" altLang="en-US" dirty="0"/>
              <a:t>是群</a:t>
            </a:r>
            <a:r>
              <a:rPr lang="en-US" altLang="zh-CN" dirty="0"/>
              <a:t>(G,*)</a:t>
            </a:r>
            <a:r>
              <a:rPr lang="zh-CN" altLang="en-US" dirty="0"/>
              <a:t>的子群，则</a:t>
            </a:r>
            <a:r>
              <a:rPr lang="en-US" altLang="zh-CN" dirty="0"/>
              <a:t>G=∪</a:t>
            </a:r>
            <a:r>
              <a:rPr lang="en-US" altLang="zh-CN" dirty="0" err="1"/>
              <a:t>aH</a:t>
            </a:r>
            <a:r>
              <a:rPr lang="en-US" altLang="zh-CN" dirty="0"/>
              <a:t>.</a:t>
            </a:r>
            <a:endParaRPr lang="en-US" altLang="zh-CN" dirty="0"/>
          </a:p>
          <a:p>
            <a:pPr>
              <a:lnSpc>
                <a:spcPct val="50000"/>
              </a:lnSpc>
              <a:spcBef>
                <a:spcPct val="0"/>
              </a:spcBef>
              <a:buFont typeface="Wingdings" panose="05000000000000000000" pitchFamily="2" charset="2"/>
              <a:buNone/>
            </a:pPr>
            <a:r>
              <a:rPr lang="en-US" altLang="zh-CN"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pPr>
              <a:buFont typeface="Wingdings" panose="05000000000000000000" pitchFamily="2" charset="2"/>
              <a:buNone/>
            </a:pPr>
            <a:r>
              <a:rPr lang="zh-CN" altLang="en-US" dirty="0"/>
              <a:t>证：</a:t>
            </a:r>
            <a:endParaRPr lang="zh-CN" altLang="en-US" dirty="0"/>
          </a:p>
          <a:p>
            <a:pPr>
              <a:buFont typeface="Wingdings" panose="05000000000000000000" pitchFamily="2" charset="2"/>
              <a:buNone/>
            </a:pPr>
            <a:r>
              <a:rPr lang="en-US" altLang="zh-CN" dirty="0"/>
              <a:t>(1)G </a:t>
            </a:r>
            <a:r>
              <a:rPr lang="en-US" altLang="ko-KR" dirty="0"/>
              <a:t>⊆</a:t>
            </a:r>
            <a:r>
              <a:rPr lang="en-US" altLang="zh-CN" dirty="0"/>
              <a:t>∪</a:t>
            </a:r>
            <a:r>
              <a:rPr lang="en-US" altLang="zh-CN" dirty="0" err="1"/>
              <a:t>aH</a:t>
            </a:r>
            <a:endParaRPr lang="en-US" altLang="zh-CN" dirty="0"/>
          </a:p>
          <a:p>
            <a:pPr>
              <a:lnSpc>
                <a:spcPct val="50000"/>
              </a:lnSpc>
              <a:spcBef>
                <a:spcPct val="0"/>
              </a:spcBef>
              <a:buFont typeface="Wingdings" panose="05000000000000000000" pitchFamily="2" charset="2"/>
              <a:buNone/>
            </a:pPr>
            <a:r>
              <a:rPr lang="en-US" altLang="zh-CN"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pPr>
              <a:buFont typeface="Wingdings" panose="05000000000000000000" pitchFamily="2" charset="2"/>
              <a:buNone/>
            </a:pPr>
            <a:r>
              <a:rPr lang="en-US" altLang="zh-CN" dirty="0"/>
              <a:t>    H</a:t>
            </a:r>
            <a:r>
              <a:rPr lang="en-US" altLang="ko-KR" dirty="0"/>
              <a:t>≤</a:t>
            </a:r>
            <a:r>
              <a:rPr lang="en-US" altLang="zh-CN" dirty="0"/>
              <a:t>G, ∴</a:t>
            </a:r>
            <a:r>
              <a:rPr lang="en-US" altLang="zh-CN" dirty="0" err="1"/>
              <a:t>e</a:t>
            </a:r>
            <a:r>
              <a:rPr lang="en-US" altLang="ko-KR" dirty="0" err="1"/>
              <a:t>∈</a:t>
            </a:r>
            <a:r>
              <a:rPr lang="en-US" altLang="zh-CN" dirty="0" err="1"/>
              <a:t>H</a:t>
            </a:r>
            <a:r>
              <a:rPr lang="en-US" altLang="zh-CN" dirty="0"/>
              <a:t>,</a:t>
            </a:r>
            <a:endParaRPr lang="en-US" altLang="zh-CN" dirty="0"/>
          </a:p>
          <a:p>
            <a:pPr>
              <a:buFont typeface="Wingdings" panose="05000000000000000000" pitchFamily="2" charset="2"/>
              <a:buNone/>
            </a:pPr>
            <a:r>
              <a:rPr lang="en-US" altLang="ko-KR" dirty="0"/>
              <a:t>    ∀</a:t>
            </a:r>
            <a:r>
              <a:rPr lang="en-US" altLang="zh-CN" dirty="0" err="1"/>
              <a:t>a</a:t>
            </a:r>
            <a:r>
              <a:rPr lang="en-US" altLang="ko-KR" dirty="0" err="1"/>
              <a:t>∈</a:t>
            </a:r>
            <a:r>
              <a:rPr lang="en-US" altLang="zh-CN" dirty="0" err="1"/>
              <a:t>G,a</a:t>
            </a:r>
            <a:r>
              <a:rPr lang="en-US" altLang="zh-CN" dirty="0"/>
              <a:t>=a*</a:t>
            </a:r>
            <a:r>
              <a:rPr lang="en-US" altLang="zh-CN" dirty="0" err="1"/>
              <a:t>e</a:t>
            </a:r>
            <a:r>
              <a:rPr lang="en-US" altLang="ko-KR" dirty="0" err="1"/>
              <a:t>∈</a:t>
            </a:r>
            <a:r>
              <a:rPr lang="en-US" altLang="zh-CN" dirty="0" err="1"/>
              <a:t>aH</a:t>
            </a:r>
            <a:r>
              <a:rPr lang="zh-CN" altLang="en-US" dirty="0"/>
              <a:t>，所以</a:t>
            </a:r>
            <a:r>
              <a:rPr lang="en-US" altLang="zh-CN" dirty="0"/>
              <a:t>G</a:t>
            </a:r>
            <a:r>
              <a:rPr lang="en-US" altLang="ko-KR" dirty="0"/>
              <a:t>⊆</a:t>
            </a:r>
            <a:r>
              <a:rPr lang="en-US" altLang="zh-CN" dirty="0"/>
              <a:t>∪</a:t>
            </a:r>
            <a:r>
              <a:rPr lang="en-US" altLang="zh-CN" dirty="0" err="1"/>
              <a:t>aH</a:t>
            </a:r>
            <a:endParaRPr lang="en-US" altLang="zh-CN" dirty="0"/>
          </a:p>
          <a:p>
            <a:pPr>
              <a:lnSpc>
                <a:spcPct val="50000"/>
              </a:lnSpc>
              <a:spcBef>
                <a:spcPct val="0"/>
              </a:spcBef>
              <a:buFont typeface="Wingdings" panose="05000000000000000000" pitchFamily="2" charset="2"/>
              <a:buNone/>
            </a:pPr>
            <a:r>
              <a:rPr lang="en-US" altLang="zh-CN"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pPr>
              <a:buFont typeface="Wingdings" panose="05000000000000000000" pitchFamily="2" charset="2"/>
              <a:buNone/>
            </a:pPr>
            <a:r>
              <a:rPr lang="en-US" altLang="zh-CN" dirty="0"/>
              <a:t>(2)  ∪</a:t>
            </a:r>
            <a:r>
              <a:rPr lang="en-US" altLang="zh-CN" dirty="0" err="1"/>
              <a:t>aH</a:t>
            </a:r>
            <a:r>
              <a:rPr lang="en-US" altLang="ko-KR" dirty="0" err="1"/>
              <a:t>⊆</a:t>
            </a:r>
            <a:r>
              <a:rPr lang="en-US" altLang="zh-CN" dirty="0" err="1"/>
              <a:t>G</a:t>
            </a:r>
            <a:endParaRPr lang="en-US" altLang="zh-CN" dirty="0"/>
          </a:p>
          <a:p>
            <a:pPr>
              <a:lnSpc>
                <a:spcPct val="80000"/>
              </a:lnSpc>
              <a:spcBef>
                <a:spcPct val="0"/>
              </a:spcBef>
              <a:buFont typeface="Wingdings" panose="05000000000000000000" pitchFamily="2" charset="2"/>
              <a:buNone/>
            </a:pPr>
            <a:r>
              <a:rPr lang="en-US" altLang="zh-CN" sz="2400" baseline="30000"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pPr>
              <a:buFont typeface="Wingdings" panose="05000000000000000000" pitchFamily="2" charset="2"/>
              <a:buNone/>
            </a:pPr>
            <a:r>
              <a:rPr lang="en-US" altLang="ko-KR" dirty="0"/>
              <a:t>     ∀</a:t>
            </a:r>
            <a:r>
              <a:rPr lang="en-US" altLang="zh-CN" dirty="0" err="1"/>
              <a:t>a</a:t>
            </a:r>
            <a:r>
              <a:rPr lang="en-US" altLang="ko-KR" dirty="0" err="1"/>
              <a:t>∈</a:t>
            </a:r>
            <a:r>
              <a:rPr lang="en-US" altLang="zh-CN" dirty="0" err="1"/>
              <a:t>G</a:t>
            </a:r>
            <a:r>
              <a:rPr lang="en-US" altLang="zh-CN" dirty="0"/>
              <a:t>, </a:t>
            </a:r>
            <a:r>
              <a:rPr lang="en-US" altLang="ko-KR" dirty="0"/>
              <a:t>∀</a:t>
            </a:r>
            <a:r>
              <a:rPr lang="en-US" altLang="zh-CN" dirty="0" err="1"/>
              <a:t>h</a:t>
            </a:r>
            <a:r>
              <a:rPr lang="en-US" altLang="ko-KR" dirty="0" err="1"/>
              <a:t>∈</a:t>
            </a:r>
            <a:r>
              <a:rPr lang="en-US" altLang="zh-CN" dirty="0" err="1"/>
              <a:t>H,a</a:t>
            </a:r>
            <a:r>
              <a:rPr lang="en-US" altLang="zh-CN" dirty="0"/>
              <a:t>*</a:t>
            </a:r>
            <a:r>
              <a:rPr lang="en-US" altLang="zh-CN" dirty="0" err="1"/>
              <a:t>h</a:t>
            </a:r>
            <a:r>
              <a:rPr lang="en-US" altLang="ko-KR" dirty="0" err="1"/>
              <a:t>∈</a:t>
            </a:r>
            <a:r>
              <a:rPr lang="en-US" altLang="zh-CN" dirty="0" err="1"/>
              <a:t>G</a:t>
            </a:r>
            <a:r>
              <a:rPr lang="en-US" altLang="zh-CN" dirty="0"/>
              <a:t>, </a:t>
            </a:r>
            <a:endParaRPr lang="en-US" altLang="zh-CN" dirty="0"/>
          </a:p>
          <a:p>
            <a:pPr>
              <a:buFont typeface="Wingdings" panose="05000000000000000000" pitchFamily="2" charset="2"/>
              <a:buNone/>
            </a:pPr>
            <a:r>
              <a:rPr lang="en-US" altLang="zh-CN" dirty="0"/>
              <a:t>    ∴</a:t>
            </a:r>
            <a:r>
              <a:rPr lang="en-US" altLang="zh-CN" dirty="0" err="1"/>
              <a:t>aH</a:t>
            </a:r>
            <a:r>
              <a:rPr lang="en-US" altLang="ko-KR" dirty="0" err="1"/>
              <a:t>⊆</a:t>
            </a:r>
            <a:r>
              <a:rPr lang="en-US" altLang="zh-CN" dirty="0" err="1"/>
              <a:t>G</a:t>
            </a:r>
            <a:r>
              <a:rPr lang="en-US" altLang="zh-CN" dirty="0"/>
              <a:t>, ∴∪</a:t>
            </a:r>
            <a:r>
              <a:rPr lang="en-US" altLang="zh-CN" dirty="0" err="1"/>
              <a:t>aH</a:t>
            </a:r>
            <a:r>
              <a:rPr lang="en-US" altLang="ko-KR" dirty="0" err="1"/>
              <a:t>⊆</a:t>
            </a:r>
            <a:r>
              <a:rPr lang="en-US" altLang="zh-CN" dirty="0" err="1"/>
              <a:t>G</a:t>
            </a:r>
            <a:r>
              <a:rPr lang="en-US" altLang="zh-CN" dirty="0"/>
              <a:t>.</a:t>
            </a:r>
            <a:endParaRPr lang="en-US" altLang="zh-CN" dirty="0"/>
          </a:p>
          <a:p>
            <a:pPr>
              <a:lnSpc>
                <a:spcPct val="50000"/>
              </a:lnSpc>
              <a:spcBef>
                <a:spcPct val="0"/>
              </a:spcBef>
              <a:buFont typeface="Wingdings" panose="05000000000000000000" pitchFamily="2" charset="2"/>
              <a:buNone/>
            </a:pPr>
            <a:r>
              <a:rPr lang="en-US" altLang="zh-CN"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pPr>
              <a:buFont typeface="Wingdings" panose="05000000000000000000" pitchFamily="2" charset="2"/>
              <a:buNone/>
            </a:pPr>
            <a:endParaRPr lang="en-US" altLang="zh-CN" dirty="0"/>
          </a:p>
        </p:txBody>
      </p:sp>
      <p:sp>
        <p:nvSpPr>
          <p:cNvPr id="75779" name="Rectangle 3"/>
          <p:cNvSpPr>
            <a:spLocks noChangeArrowheads="1"/>
          </p:cNvSpPr>
          <p:nvPr/>
        </p:nvSpPr>
        <p:spPr bwMode="auto">
          <a:xfrm>
            <a:off x="1043608" y="210044"/>
            <a:ext cx="6840760"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400">
                <a:solidFill>
                  <a:schemeClr val="tx1"/>
                </a:solidFill>
                <a:latin typeface="Arial" panose="020B0604020202020204" pitchFamily="34" charset="0"/>
                <a:ea typeface="宋体" panose="02010600030101010101" pitchFamily="2" charset="-122"/>
              </a:defRPr>
            </a:lvl1pPr>
            <a:lvl2pPr>
              <a:defRPr sz="4400">
                <a:solidFill>
                  <a:schemeClr val="tx1"/>
                </a:solidFill>
                <a:latin typeface="Arial" panose="020B0604020202020204" pitchFamily="34" charset="0"/>
                <a:ea typeface="宋体" panose="02010600030101010101" pitchFamily="2" charset="-122"/>
              </a:defRPr>
            </a:lvl2pPr>
            <a:lvl3pPr>
              <a:defRPr sz="4400">
                <a:solidFill>
                  <a:schemeClr val="tx1"/>
                </a:solidFill>
                <a:latin typeface="Arial" panose="020B0604020202020204" pitchFamily="34" charset="0"/>
                <a:ea typeface="宋体" panose="02010600030101010101" pitchFamily="2" charset="-122"/>
              </a:defRPr>
            </a:lvl3pPr>
            <a:lvl4pPr>
              <a:defRPr sz="4400">
                <a:solidFill>
                  <a:schemeClr val="tx1"/>
                </a:solidFill>
                <a:latin typeface="Arial" panose="020B0604020202020204" pitchFamily="34" charset="0"/>
                <a:ea typeface="宋体" panose="02010600030101010101" pitchFamily="2" charset="-122"/>
              </a:defRPr>
            </a:lvl4pPr>
            <a:lvl5pPr>
              <a:defRPr sz="4400">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a:lstStyle>
          <a:p>
            <a:r>
              <a:rPr lang="zh-CN" altLang="en-US" dirty="0"/>
              <a:t>左陪集的性质</a:t>
            </a:r>
            <a:r>
              <a:rPr lang="en-US" altLang="zh-CN" dirty="0"/>
              <a:t>3</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 calcmode="lin" valueType="num">
                                      <p:cBhvr additive="base">
                                        <p:cTn id="7" dur="500" fill="hold"/>
                                        <p:tgtEl>
                                          <p:spTgt spid="757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778">
                                            <p:txEl>
                                              <p:pRg st="1" end="1"/>
                                            </p:txEl>
                                          </p:spTgt>
                                        </p:tgtEl>
                                        <p:attrNameLst>
                                          <p:attrName>style.visibility</p:attrName>
                                        </p:attrNameLst>
                                      </p:cBhvr>
                                      <p:to>
                                        <p:strVal val="visible"/>
                                      </p:to>
                                    </p:set>
                                    <p:anim calcmode="lin" valueType="num">
                                      <p:cBhvr additive="base">
                                        <p:cTn id="11" dur="500" fill="hold"/>
                                        <p:tgtEl>
                                          <p:spTgt spid="7577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57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5778">
                                            <p:txEl>
                                              <p:pRg st="2" end="2"/>
                                            </p:txEl>
                                          </p:spTgt>
                                        </p:tgtEl>
                                        <p:attrNameLst>
                                          <p:attrName>style.visibility</p:attrName>
                                        </p:attrNameLst>
                                      </p:cBhvr>
                                      <p:to>
                                        <p:strVal val="visible"/>
                                      </p:to>
                                    </p:set>
                                    <p:anim calcmode="lin" valueType="num">
                                      <p:cBhvr additive="base">
                                        <p:cTn id="17" dur="500" fill="hold"/>
                                        <p:tgtEl>
                                          <p:spTgt spid="7577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57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5778">
                                            <p:txEl>
                                              <p:pRg st="3" end="3"/>
                                            </p:txEl>
                                          </p:spTgt>
                                        </p:tgtEl>
                                        <p:attrNameLst>
                                          <p:attrName>style.visibility</p:attrName>
                                        </p:attrNameLst>
                                      </p:cBhvr>
                                      <p:to>
                                        <p:strVal val="visible"/>
                                      </p:to>
                                    </p:set>
                                    <p:anim calcmode="lin" valueType="num">
                                      <p:cBhvr additive="base">
                                        <p:cTn id="23" dur="500" fill="hold"/>
                                        <p:tgtEl>
                                          <p:spTgt spid="75778">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5778">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5778">
                                            <p:txEl>
                                              <p:pRg st="4" end="4"/>
                                            </p:txEl>
                                          </p:spTgt>
                                        </p:tgtEl>
                                        <p:attrNameLst>
                                          <p:attrName>style.visibility</p:attrName>
                                        </p:attrNameLst>
                                      </p:cBhvr>
                                      <p:to>
                                        <p:strVal val="visible"/>
                                      </p:to>
                                    </p:set>
                                    <p:anim calcmode="lin" valueType="num">
                                      <p:cBhvr additive="base">
                                        <p:cTn id="27" dur="500" fill="hold"/>
                                        <p:tgtEl>
                                          <p:spTgt spid="7577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577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5778">
                                            <p:txEl>
                                              <p:pRg st="5" end="5"/>
                                            </p:txEl>
                                          </p:spTgt>
                                        </p:tgtEl>
                                        <p:attrNameLst>
                                          <p:attrName>style.visibility</p:attrName>
                                        </p:attrNameLst>
                                      </p:cBhvr>
                                      <p:to>
                                        <p:strVal val="visible"/>
                                      </p:to>
                                    </p:set>
                                    <p:anim calcmode="lin" valueType="num">
                                      <p:cBhvr additive="base">
                                        <p:cTn id="33" dur="500" fill="hold"/>
                                        <p:tgtEl>
                                          <p:spTgt spid="75778">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577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5778">
                                            <p:txEl>
                                              <p:pRg st="6" end="6"/>
                                            </p:txEl>
                                          </p:spTgt>
                                        </p:tgtEl>
                                        <p:attrNameLst>
                                          <p:attrName>style.visibility</p:attrName>
                                        </p:attrNameLst>
                                      </p:cBhvr>
                                      <p:to>
                                        <p:strVal val="visible"/>
                                      </p:to>
                                    </p:set>
                                    <p:anim calcmode="lin" valueType="num">
                                      <p:cBhvr additive="base">
                                        <p:cTn id="39" dur="500" fill="hold"/>
                                        <p:tgtEl>
                                          <p:spTgt spid="75778">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5778">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5778">
                                            <p:txEl>
                                              <p:pRg st="7" end="7"/>
                                            </p:txEl>
                                          </p:spTgt>
                                        </p:tgtEl>
                                        <p:attrNameLst>
                                          <p:attrName>style.visibility</p:attrName>
                                        </p:attrNameLst>
                                      </p:cBhvr>
                                      <p:to>
                                        <p:strVal val="visible"/>
                                      </p:to>
                                    </p:set>
                                    <p:anim calcmode="lin" valueType="num">
                                      <p:cBhvr additive="base">
                                        <p:cTn id="43" dur="500" fill="hold"/>
                                        <p:tgtEl>
                                          <p:spTgt spid="75778">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577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5778">
                                            <p:txEl>
                                              <p:pRg st="8" end="8"/>
                                            </p:txEl>
                                          </p:spTgt>
                                        </p:tgtEl>
                                        <p:attrNameLst>
                                          <p:attrName>style.visibility</p:attrName>
                                        </p:attrNameLst>
                                      </p:cBhvr>
                                      <p:to>
                                        <p:strVal val="visible"/>
                                      </p:to>
                                    </p:set>
                                    <p:anim calcmode="lin" valueType="num">
                                      <p:cBhvr additive="base">
                                        <p:cTn id="49" dur="500" fill="hold"/>
                                        <p:tgtEl>
                                          <p:spTgt spid="75778">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5778">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5778">
                                            <p:txEl>
                                              <p:pRg st="9" end="9"/>
                                            </p:txEl>
                                          </p:spTgt>
                                        </p:tgtEl>
                                        <p:attrNameLst>
                                          <p:attrName>style.visibility</p:attrName>
                                        </p:attrNameLst>
                                      </p:cBhvr>
                                      <p:to>
                                        <p:strVal val="visible"/>
                                      </p:to>
                                    </p:set>
                                    <p:anim calcmode="lin" valueType="num">
                                      <p:cBhvr additive="base">
                                        <p:cTn id="53" dur="500" fill="hold"/>
                                        <p:tgtEl>
                                          <p:spTgt spid="75778">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7577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5778">
                                            <p:txEl>
                                              <p:pRg st="10" end="10"/>
                                            </p:txEl>
                                          </p:spTgt>
                                        </p:tgtEl>
                                        <p:attrNameLst>
                                          <p:attrName>style.visibility</p:attrName>
                                        </p:attrNameLst>
                                      </p:cBhvr>
                                      <p:to>
                                        <p:strVal val="visible"/>
                                      </p:to>
                                    </p:set>
                                    <p:anim calcmode="lin" valueType="num">
                                      <p:cBhvr additive="base">
                                        <p:cTn id="59" dur="500" fill="hold"/>
                                        <p:tgtEl>
                                          <p:spTgt spid="75778">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77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5778">
                                            <p:txEl>
                                              <p:pRg st="11" end="11"/>
                                            </p:txEl>
                                          </p:spTgt>
                                        </p:tgtEl>
                                        <p:attrNameLst>
                                          <p:attrName>style.visibility</p:attrName>
                                        </p:attrNameLst>
                                      </p:cBhvr>
                                      <p:to>
                                        <p:strVal val="visible"/>
                                      </p:to>
                                    </p:set>
                                    <p:anim calcmode="lin" valueType="num">
                                      <p:cBhvr additive="base">
                                        <p:cTn id="65" dur="500" fill="hold"/>
                                        <p:tgtEl>
                                          <p:spTgt spid="75778">
                                            <p:txEl>
                                              <p:pRg st="11" end="1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75778">
                                            <p:txEl>
                                              <p:pRg st="11" end="11"/>
                                            </p:txEl>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5778">
                                            <p:txEl>
                                              <p:pRg st="12" end="12"/>
                                            </p:txEl>
                                          </p:spTgt>
                                        </p:tgtEl>
                                        <p:attrNameLst>
                                          <p:attrName>style.visibility</p:attrName>
                                        </p:attrNameLst>
                                      </p:cBhvr>
                                      <p:to>
                                        <p:strVal val="visible"/>
                                      </p:to>
                                    </p:set>
                                    <p:anim calcmode="lin" valueType="num">
                                      <p:cBhvr additive="base">
                                        <p:cTn id="69" dur="500" fill="hold"/>
                                        <p:tgtEl>
                                          <p:spTgt spid="75778">
                                            <p:txEl>
                                              <p:pRg st="12" end="12"/>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7577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331640" y="98425"/>
            <a:ext cx="6912768" cy="1027113"/>
          </a:xfrm>
        </p:spPr>
        <p:txBody>
          <a:bodyPr/>
          <a:lstStyle/>
          <a:p>
            <a:r>
              <a:rPr lang="zh-CN" altLang="en-US" dirty="0"/>
              <a:t>陪集的性质</a:t>
            </a:r>
            <a:r>
              <a:rPr lang="en-US" altLang="zh-CN" dirty="0"/>
              <a:t>4</a:t>
            </a:r>
            <a:endParaRPr lang="en-US" altLang="zh-CN" dirty="0"/>
          </a:p>
        </p:txBody>
      </p:sp>
      <p:sp>
        <p:nvSpPr>
          <p:cNvPr id="76803" name="Rectangle 3"/>
          <p:cNvSpPr>
            <a:spLocks noGrp="1" noChangeArrowheads="1"/>
          </p:cNvSpPr>
          <p:nvPr>
            <p:ph type="body" idx="1"/>
          </p:nvPr>
        </p:nvSpPr>
        <p:spPr>
          <a:xfrm>
            <a:off x="251521" y="1487998"/>
            <a:ext cx="8136904" cy="4389274"/>
          </a:xfrm>
        </p:spPr>
        <p:txBody>
          <a:bodyPr/>
          <a:lstStyle/>
          <a:p>
            <a:pPr>
              <a:buFont typeface="Wingdings" panose="05000000000000000000" pitchFamily="2" charset="2"/>
              <a:buNone/>
            </a:pPr>
            <a:r>
              <a:rPr lang="en-US" altLang="zh-CN" dirty="0"/>
              <a:t>	</a:t>
            </a:r>
            <a:r>
              <a:rPr lang="zh-CN" altLang="en-US" dirty="0"/>
              <a:t>设</a:t>
            </a:r>
            <a:r>
              <a:rPr lang="en-US" altLang="zh-CN" dirty="0"/>
              <a:t>(H,*)</a:t>
            </a:r>
            <a:r>
              <a:rPr lang="zh-CN" altLang="en-US" dirty="0"/>
              <a:t>是群</a:t>
            </a:r>
            <a:r>
              <a:rPr lang="en-US" altLang="zh-CN" dirty="0"/>
              <a:t>(G,*)</a:t>
            </a:r>
            <a:r>
              <a:rPr lang="zh-CN" altLang="en-US" dirty="0"/>
              <a:t>的子群，则</a:t>
            </a:r>
            <a:r>
              <a:rPr lang="en-US" altLang="zh-CN" dirty="0"/>
              <a:t>H</a:t>
            </a:r>
            <a:r>
              <a:rPr lang="zh-CN" altLang="en-US" dirty="0"/>
              <a:t>的左、右陪集的个数相等。</a:t>
            </a:r>
            <a:endParaRPr lang="zh-CN" altLang="en-US" dirty="0"/>
          </a:p>
          <a:p>
            <a:pPr>
              <a:buFont typeface="Wingdings" panose="05000000000000000000" pitchFamily="2" charset="2"/>
              <a:buNone/>
            </a:pPr>
            <a:r>
              <a:rPr lang="zh-CN" altLang="en-US" dirty="0"/>
              <a:t>证略。</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1115616" y="0"/>
            <a:ext cx="8229600" cy="1027113"/>
          </a:xfrm>
        </p:spPr>
        <p:txBody>
          <a:bodyPr/>
          <a:lstStyle/>
          <a:p>
            <a:r>
              <a:rPr lang="zh-CN" altLang="en-US" dirty="0"/>
              <a:t>陪集的性质</a:t>
            </a:r>
            <a:endParaRPr lang="zh-CN" altLang="en-US" dirty="0"/>
          </a:p>
        </p:txBody>
      </p:sp>
      <p:sp>
        <p:nvSpPr>
          <p:cNvPr id="77827" name="Rectangle 3"/>
          <p:cNvSpPr>
            <a:spLocks noGrp="1" noChangeArrowheads="1"/>
          </p:cNvSpPr>
          <p:nvPr>
            <p:ph type="body" idx="1"/>
          </p:nvPr>
        </p:nvSpPr>
        <p:spPr>
          <a:xfrm>
            <a:off x="250825" y="1125538"/>
            <a:ext cx="8353425" cy="5256212"/>
          </a:xfrm>
        </p:spPr>
        <p:txBody>
          <a:bodyPr/>
          <a:lstStyle/>
          <a:p>
            <a:pPr>
              <a:buFont typeface="Wingdings" panose="05000000000000000000" pitchFamily="2" charset="2"/>
              <a:buNone/>
            </a:pPr>
            <a:r>
              <a:rPr lang="zh-CN" altLang="en-US" dirty="0"/>
              <a:t>设</a:t>
            </a:r>
            <a:r>
              <a:rPr lang="en-US" altLang="zh-CN" dirty="0"/>
              <a:t>(H,*)</a:t>
            </a:r>
            <a:r>
              <a:rPr lang="zh-CN" altLang="en-US" dirty="0"/>
              <a:t>是群</a:t>
            </a:r>
            <a:r>
              <a:rPr lang="en-US" altLang="zh-CN" dirty="0"/>
              <a:t>(G,*)</a:t>
            </a:r>
            <a:r>
              <a:rPr lang="zh-CN" altLang="en-US" dirty="0"/>
              <a:t>的子群</a:t>
            </a:r>
            <a:endParaRPr lang="zh-CN" altLang="en-US" dirty="0"/>
          </a:p>
          <a:p>
            <a:r>
              <a:rPr lang="en-US" altLang="zh-CN" dirty="0" err="1"/>
              <a:t>aH</a:t>
            </a:r>
            <a:r>
              <a:rPr lang="zh-CN" altLang="en-US" dirty="0"/>
              <a:t>是</a:t>
            </a:r>
            <a:r>
              <a:rPr lang="en-US" altLang="zh-CN" dirty="0" err="1"/>
              <a:t>bH</a:t>
            </a:r>
            <a:r>
              <a:rPr lang="zh-CN" altLang="en-US" dirty="0"/>
              <a:t>是任意两个左陪集，那么</a:t>
            </a:r>
            <a:r>
              <a:rPr lang="en-US" altLang="zh-CN" dirty="0" err="1"/>
              <a:t>aH</a:t>
            </a:r>
            <a:r>
              <a:rPr lang="en-US" altLang="zh-CN" dirty="0"/>
              <a:t>=</a:t>
            </a:r>
            <a:r>
              <a:rPr lang="en-US" altLang="zh-CN" dirty="0" err="1"/>
              <a:t>bH</a:t>
            </a:r>
            <a:r>
              <a:rPr lang="zh-CN" altLang="en-US" dirty="0"/>
              <a:t>或</a:t>
            </a:r>
            <a:r>
              <a:rPr lang="en-US" altLang="zh-CN" dirty="0" err="1"/>
              <a:t>aH∩bH</a:t>
            </a:r>
            <a:r>
              <a:rPr lang="en-US" altLang="zh-CN" dirty="0"/>
              <a:t>=</a:t>
            </a:r>
            <a:r>
              <a:rPr lang="en-US" altLang="ko-KR" dirty="0"/>
              <a:t>Ø</a:t>
            </a:r>
            <a:r>
              <a:rPr lang="en-US" altLang="zh-CN" dirty="0"/>
              <a:t>.</a:t>
            </a:r>
            <a:endParaRPr lang="en-US" altLang="zh-CN" dirty="0"/>
          </a:p>
          <a:p>
            <a:r>
              <a:rPr lang="en-US" altLang="zh-CN" dirty="0"/>
              <a:t>G=∪</a:t>
            </a:r>
            <a:r>
              <a:rPr lang="en-US" altLang="zh-CN" dirty="0" err="1"/>
              <a:t>aH</a:t>
            </a:r>
            <a:r>
              <a:rPr lang="en-US" altLang="zh-CN" dirty="0"/>
              <a:t>.</a:t>
            </a:r>
            <a:r>
              <a:rPr lang="zh-CN" altLang="en-US" dirty="0"/>
              <a:t>（所有左陪集的并集即为</a:t>
            </a:r>
            <a:r>
              <a:rPr lang="en-US" altLang="zh-CN" dirty="0"/>
              <a:t>G</a:t>
            </a:r>
            <a:r>
              <a:rPr lang="zh-CN" altLang="en-US" dirty="0"/>
              <a:t>）</a:t>
            </a:r>
            <a:endParaRPr lang="zh-CN" altLang="en-US" dirty="0"/>
          </a:p>
          <a:p>
            <a:pPr>
              <a:lnSpc>
                <a:spcPct val="50000"/>
              </a:lnSpc>
              <a:spcBef>
                <a:spcPct val="0"/>
              </a:spcBef>
              <a:buFont typeface="Wingdings" panose="05000000000000000000" pitchFamily="2" charset="2"/>
              <a:buNone/>
            </a:pPr>
            <a:r>
              <a:rPr lang="zh-CN" altLang="en-US" dirty="0"/>
              <a:t>		</a:t>
            </a:r>
            <a:r>
              <a:rPr lang="en-US" altLang="zh-CN" sz="2400" baseline="30000" dirty="0" err="1"/>
              <a:t>a</a:t>
            </a:r>
            <a:r>
              <a:rPr lang="en-US" altLang="ko-KR" sz="2400" baseline="30000" dirty="0" err="1"/>
              <a:t>∈</a:t>
            </a:r>
            <a:r>
              <a:rPr lang="en-US" altLang="zh-CN" sz="2400" baseline="30000" dirty="0" err="1"/>
              <a:t>G</a:t>
            </a:r>
            <a:endParaRPr lang="en-US" altLang="zh-CN" sz="2400" baseline="30000" dirty="0"/>
          </a:p>
          <a:p>
            <a:r>
              <a:rPr lang="en-US" altLang="zh-CN" dirty="0"/>
              <a:t>H</a:t>
            </a:r>
            <a:r>
              <a:rPr lang="zh-CN" altLang="en-US" dirty="0"/>
              <a:t>的任意陪集的大小相等，都等于</a:t>
            </a:r>
            <a:r>
              <a:rPr lang="en-US" altLang="zh-CN" dirty="0"/>
              <a:t>H</a:t>
            </a:r>
            <a:r>
              <a:rPr lang="zh-CN" altLang="en-US" dirty="0"/>
              <a:t>的大小。</a:t>
            </a:r>
            <a:endParaRPr lang="zh-CN" altLang="en-US" dirty="0"/>
          </a:p>
          <a:p>
            <a:pPr>
              <a:buFont typeface="Wingdings" panose="05000000000000000000" pitchFamily="2" charset="2"/>
              <a:buNone/>
            </a:pPr>
            <a:r>
              <a:rPr lang="zh-CN" altLang="en-US" dirty="0"/>
              <a:t>		所以，</a:t>
            </a:r>
            <a:r>
              <a:rPr lang="en-US" altLang="zh-CN" dirty="0"/>
              <a:t>H</a:t>
            </a:r>
            <a:r>
              <a:rPr lang="zh-CN" altLang="en-US" dirty="0"/>
              <a:t>的所有的左陪集组成的集合，构成</a:t>
            </a:r>
            <a:r>
              <a:rPr lang="en-US" altLang="zh-CN" dirty="0"/>
              <a:t>G</a:t>
            </a:r>
            <a:r>
              <a:rPr lang="zh-CN" altLang="en-US" dirty="0"/>
              <a:t>的一个划分。</a:t>
            </a:r>
            <a:endParaRPr lang="zh-CN" altLang="en-US" dirty="0"/>
          </a:p>
          <a:p>
            <a:pPr>
              <a:buFont typeface="Wingdings" panose="05000000000000000000" pitchFamily="2" charset="2"/>
              <a:buNone/>
            </a:pPr>
            <a:r>
              <a:rPr lang="zh-CN" altLang="en-US" dirty="0"/>
              <a:t>		 并且，这个划分中的块（即各个左陪集）的大小是一样的。</a:t>
            </a:r>
            <a:endParaRPr lang="zh-CN" altLang="en-US" dirty="0"/>
          </a:p>
          <a:p>
            <a:pPr>
              <a:buFont typeface="Wingdings" panose="05000000000000000000" pitchFamily="2" charset="2"/>
              <a:buNone/>
            </a:pPr>
            <a:r>
              <a:rPr lang="zh-CN" altLang="en-US" dirty="0"/>
              <a:t>	即：</a:t>
            </a:r>
            <a:r>
              <a:rPr lang="en-US" altLang="zh-CN" dirty="0"/>
              <a:t>G</a:t>
            </a:r>
            <a:r>
              <a:rPr lang="zh-CN" altLang="en-US" dirty="0"/>
              <a:t>的大小</a:t>
            </a:r>
            <a:r>
              <a:rPr lang="en-US" altLang="zh-CN" dirty="0"/>
              <a:t>=</a:t>
            </a:r>
            <a:r>
              <a:rPr lang="zh-CN" altLang="en-US" dirty="0"/>
              <a:t>不同的左陪集的个数</a:t>
            </a:r>
            <a:r>
              <a:rPr lang="en-US" altLang="ko-KR" dirty="0"/>
              <a:t>×</a:t>
            </a:r>
            <a:r>
              <a:rPr lang="en-US" altLang="zh-CN" dirty="0"/>
              <a:t>H</a:t>
            </a:r>
            <a:r>
              <a:rPr lang="zh-CN" altLang="en-US" dirty="0"/>
              <a:t>的大小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 calcmode="lin" valueType="num">
                                      <p:cBhvr additive="base">
                                        <p:cTn id="7" dur="500" fill="hold"/>
                                        <p:tgtEl>
                                          <p:spTgt spid="778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7827">
                                            <p:txEl>
                                              <p:pRg st="1" end="1"/>
                                            </p:txEl>
                                          </p:spTgt>
                                        </p:tgtEl>
                                        <p:attrNameLst>
                                          <p:attrName>style.visibility</p:attrName>
                                        </p:attrNameLst>
                                      </p:cBhvr>
                                      <p:to>
                                        <p:strVal val="visible"/>
                                      </p:to>
                                    </p:set>
                                    <p:anim calcmode="lin" valueType="num">
                                      <p:cBhvr additive="base">
                                        <p:cTn id="13" dur="500" fill="hold"/>
                                        <p:tgtEl>
                                          <p:spTgt spid="778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827">
                                            <p:txEl>
                                              <p:pRg st="2" end="2"/>
                                            </p:txEl>
                                          </p:spTgt>
                                        </p:tgtEl>
                                        <p:attrNameLst>
                                          <p:attrName>style.visibility</p:attrName>
                                        </p:attrNameLst>
                                      </p:cBhvr>
                                      <p:to>
                                        <p:strVal val="visible"/>
                                      </p:to>
                                    </p:set>
                                    <p:anim calcmode="lin" valueType="num">
                                      <p:cBhvr additive="base">
                                        <p:cTn id="19" dur="500" fill="hold"/>
                                        <p:tgtEl>
                                          <p:spTgt spid="778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827">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7827">
                                            <p:txEl>
                                              <p:pRg st="3" end="3"/>
                                            </p:txEl>
                                          </p:spTgt>
                                        </p:tgtEl>
                                        <p:attrNameLst>
                                          <p:attrName>style.visibility</p:attrName>
                                        </p:attrNameLst>
                                      </p:cBhvr>
                                      <p:to>
                                        <p:strVal val="visible"/>
                                      </p:to>
                                    </p:set>
                                    <p:anim calcmode="lin" valueType="num">
                                      <p:cBhvr additive="base">
                                        <p:cTn id="23" dur="500" fill="hold"/>
                                        <p:tgtEl>
                                          <p:spTgt spid="7782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78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7827">
                                            <p:txEl>
                                              <p:pRg st="4" end="4"/>
                                            </p:txEl>
                                          </p:spTgt>
                                        </p:tgtEl>
                                        <p:attrNameLst>
                                          <p:attrName>style.visibility</p:attrName>
                                        </p:attrNameLst>
                                      </p:cBhvr>
                                      <p:to>
                                        <p:strVal val="visible"/>
                                      </p:to>
                                    </p:set>
                                    <p:anim calcmode="lin" valueType="num">
                                      <p:cBhvr additive="base">
                                        <p:cTn id="29" dur="500" fill="hold"/>
                                        <p:tgtEl>
                                          <p:spTgt spid="778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78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7827">
                                            <p:txEl>
                                              <p:pRg st="5" end="5"/>
                                            </p:txEl>
                                          </p:spTgt>
                                        </p:tgtEl>
                                        <p:attrNameLst>
                                          <p:attrName>style.visibility</p:attrName>
                                        </p:attrNameLst>
                                      </p:cBhvr>
                                      <p:to>
                                        <p:strVal val="visible"/>
                                      </p:to>
                                    </p:set>
                                    <p:anim calcmode="lin" valueType="num">
                                      <p:cBhvr additive="base">
                                        <p:cTn id="35" dur="500" fill="hold"/>
                                        <p:tgtEl>
                                          <p:spTgt spid="77827">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78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7827">
                                            <p:txEl>
                                              <p:pRg st="6" end="6"/>
                                            </p:txEl>
                                          </p:spTgt>
                                        </p:tgtEl>
                                        <p:attrNameLst>
                                          <p:attrName>style.visibility</p:attrName>
                                        </p:attrNameLst>
                                      </p:cBhvr>
                                      <p:to>
                                        <p:strVal val="visible"/>
                                      </p:to>
                                    </p:set>
                                    <p:anim calcmode="lin" valueType="num">
                                      <p:cBhvr additive="base">
                                        <p:cTn id="41" dur="500" fill="hold"/>
                                        <p:tgtEl>
                                          <p:spTgt spid="77827">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78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7827">
                                            <p:txEl>
                                              <p:pRg st="7" end="7"/>
                                            </p:txEl>
                                          </p:spTgt>
                                        </p:tgtEl>
                                        <p:attrNameLst>
                                          <p:attrName>style.visibility</p:attrName>
                                        </p:attrNameLst>
                                      </p:cBhvr>
                                      <p:to>
                                        <p:strVal val="visible"/>
                                      </p:to>
                                    </p:set>
                                    <p:anim calcmode="lin" valueType="num">
                                      <p:cBhvr additive="base">
                                        <p:cTn id="47" dur="500" fill="hold"/>
                                        <p:tgtEl>
                                          <p:spTgt spid="77827">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78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灯片编号占位符 5"/>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400" b="1">
                <a:solidFill>
                  <a:schemeClr val="tx2"/>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2"/>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2"/>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2"/>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2"/>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9pPr>
          </a:lstStyle>
          <a:p>
            <a:pPr algn="r" eaLnBrk="1" hangingPunct="1"/>
            <a:fld id="{E1E42412-9513-42EA-A486-2C3D6E31F675}" type="slidenum">
              <a:rPr lang="en-US" altLang="zh-CN" sz="1400" b="0">
                <a:solidFill>
                  <a:schemeClr val="tx1"/>
                </a:solidFill>
                <a:latin typeface="Arial" panose="020B0604020202020204" pitchFamily="34" charset="0"/>
              </a:rPr>
            </a:fld>
            <a:endParaRPr lang="en-US" altLang="zh-CN" sz="1400" b="0">
              <a:solidFill>
                <a:schemeClr val="tx1"/>
              </a:solidFill>
              <a:latin typeface="Arial" panose="020B0604020202020204" pitchFamily="34" charset="0"/>
            </a:endParaRPr>
          </a:p>
        </p:txBody>
      </p:sp>
      <p:sp>
        <p:nvSpPr>
          <p:cNvPr id="22532" name="Rectangle 4"/>
          <p:cNvSpPr>
            <a:spLocks noChangeArrowheads="1"/>
          </p:cNvSpPr>
          <p:nvPr/>
        </p:nvSpPr>
        <p:spPr bwMode="auto">
          <a:xfrm>
            <a:off x="755576" y="1346995"/>
            <a:ext cx="7931224"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400" b="1">
                <a:solidFill>
                  <a:schemeClr val="tx2"/>
                </a:solidFill>
                <a:latin typeface="Times New Roman" panose="02020603050405020304" pitchFamily="18" charset="0"/>
                <a:ea typeface="宋体" panose="02010600030101010101" pitchFamily="2" charset="-122"/>
              </a:defRPr>
            </a:lvl1pPr>
            <a:lvl2pPr marL="742950" indent="-285750" eaLnBrk="0" hangingPunct="0">
              <a:defRPr sz="4400" b="1">
                <a:solidFill>
                  <a:schemeClr val="tx2"/>
                </a:solidFill>
                <a:latin typeface="Times New Roman" panose="02020603050405020304" pitchFamily="18" charset="0"/>
                <a:ea typeface="宋体" panose="02010600030101010101" pitchFamily="2" charset="-122"/>
              </a:defRPr>
            </a:lvl2pPr>
            <a:lvl3pPr marL="1143000" indent="-228600" eaLnBrk="0" hangingPunct="0">
              <a:defRPr sz="4400" b="1">
                <a:solidFill>
                  <a:schemeClr val="tx2"/>
                </a:solidFill>
                <a:latin typeface="Times New Roman" panose="02020603050405020304" pitchFamily="18" charset="0"/>
                <a:ea typeface="宋体" panose="02010600030101010101" pitchFamily="2" charset="-122"/>
              </a:defRPr>
            </a:lvl3pPr>
            <a:lvl4pPr marL="1600200" indent="-228600" eaLnBrk="0" hangingPunct="0">
              <a:defRPr sz="4400" b="1">
                <a:solidFill>
                  <a:schemeClr val="tx2"/>
                </a:solidFill>
                <a:latin typeface="Times New Roman" panose="02020603050405020304" pitchFamily="18" charset="0"/>
                <a:ea typeface="宋体" panose="02010600030101010101" pitchFamily="2" charset="-122"/>
              </a:defRPr>
            </a:lvl4pPr>
            <a:lvl5pPr marL="2057400" indent="-228600" eaLnBrk="0" hangingPunct="0">
              <a:defRPr sz="4400" b="1">
                <a:solidFill>
                  <a:schemeClr val="tx2"/>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4400" b="1">
                <a:solidFill>
                  <a:schemeClr val="tx2"/>
                </a:solidFill>
                <a:latin typeface="Times New Roman" panose="02020603050405020304" pitchFamily="18" charset="0"/>
                <a:ea typeface="宋体" panose="02010600030101010101" pitchFamily="2" charset="-122"/>
              </a:defRPr>
            </a:lvl9pPr>
          </a:lstStyle>
          <a:p>
            <a:pPr eaLnBrk="1" hangingPunct="1"/>
            <a:r>
              <a:rPr lang="zh-CN" altLang="en-US" sz="2800" b="0" dirty="0">
                <a:solidFill>
                  <a:schemeClr val="tx1"/>
                </a:solidFill>
                <a:ea typeface="方正楷体_GB2312" panose="02000000000000000000" charset="-122"/>
              </a:rPr>
              <a:t>在组合计数问题中经常碰到两大困难</a:t>
            </a:r>
            <a:r>
              <a:rPr lang="en-US" altLang="zh-CN" sz="2800" b="0" dirty="0">
                <a:solidFill>
                  <a:schemeClr val="tx1"/>
                </a:solidFill>
                <a:ea typeface="方正楷体_GB2312" panose="02000000000000000000" charset="-122"/>
              </a:rPr>
              <a:t>:</a:t>
            </a:r>
            <a:endParaRPr lang="en-US" altLang="zh-CN" sz="2800" b="0" dirty="0">
              <a:solidFill>
                <a:schemeClr val="tx1"/>
              </a:solidFill>
              <a:ea typeface="方正楷体_GB2312" panose="02000000000000000000" charset="-122"/>
            </a:endParaRPr>
          </a:p>
          <a:p>
            <a:pPr eaLnBrk="1" hangingPunct="1"/>
            <a:r>
              <a:rPr lang="en-US" altLang="zh-CN" sz="2800" b="0" dirty="0">
                <a:solidFill>
                  <a:schemeClr val="tx1"/>
                </a:solidFill>
                <a:ea typeface="方正楷体_GB2312" panose="02000000000000000000" charset="-122"/>
              </a:rPr>
              <a:t>(1)  </a:t>
            </a:r>
            <a:r>
              <a:rPr lang="zh-CN" altLang="en-US" sz="2800" b="0" dirty="0">
                <a:solidFill>
                  <a:schemeClr val="tx1"/>
                </a:solidFill>
                <a:ea typeface="方正楷体_GB2312" panose="02000000000000000000" charset="-122"/>
              </a:rPr>
              <a:t>找出问题通解表达式的困难</a:t>
            </a:r>
            <a:r>
              <a:rPr lang="en-US" altLang="zh-CN" sz="2800" b="0" dirty="0">
                <a:solidFill>
                  <a:schemeClr val="tx1"/>
                </a:solidFill>
                <a:ea typeface="方正楷体_GB2312" panose="02000000000000000000" charset="-122"/>
              </a:rPr>
              <a:t>.</a:t>
            </a:r>
            <a:endParaRPr lang="en-US" altLang="zh-CN" sz="2800" b="0" dirty="0">
              <a:solidFill>
                <a:schemeClr val="tx1"/>
              </a:solidFill>
              <a:ea typeface="方正楷体_GB2312" panose="02000000000000000000" charset="-122"/>
            </a:endParaRPr>
          </a:p>
          <a:p>
            <a:pPr eaLnBrk="1" hangingPunct="1"/>
            <a:r>
              <a:rPr lang="en-US" altLang="zh-CN" sz="2800" b="0" dirty="0">
                <a:solidFill>
                  <a:schemeClr val="tx1"/>
                </a:solidFill>
                <a:ea typeface="方正楷体_GB2312" panose="02000000000000000000" charset="-122"/>
              </a:rPr>
              <a:t>       </a:t>
            </a:r>
            <a:r>
              <a:rPr lang="zh-CN" altLang="en-US" sz="2800" b="0" dirty="0">
                <a:solidFill>
                  <a:schemeClr val="tx1"/>
                </a:solidFill>
                <a:ea typeface="方正楷体_GB2312" panose="02000000000000000000" charset="-122"/>
              </a:rPr>
              <a:t>这个困难通过引入母函数能够克服</a:t>
            </a:r>
            <a:r>
              <a:rPr lang="en-US" altLang="zh-CN" sz="2800" b="0" dirty="0">
                <a:solidFill>
                  <a:schemeClr val="tx1"/>
                </a:solidFill>
                <a:ea typeface="方正楷体_GB2312" panose="02000000000000000000" charset="-122"/>
              </a:rPr>
              <a:t>.</a:t>
            </a:r>
            <a:endParaRPr lang="en-US" altLang="zh-CN" sz="2800" b="0" dirty="0">
              <a:solidFill>
                <a:schemeClr val="tx1"/>
              </a:solidFill>
              <a:ea typeface="方正楷体_GB2312" panose="02000000000000000000" charset="-122"/>
            </a:endParaRPr>
          </a:p>
          <a:p>
            <a:pPr eaLnBrk="1" hangingPunct="1"/>
            <a:r>
              <a:rPr lang="en-US" altLang="zh-CN" sz="2800" b="0" dirty="0">
                <a:solidFill>
                  <a:schemeClr val="tx1"/>
                </a:solidFill>
                <a:ea typeface="方正楷体_GB2312" panose="02000000000000000000" charset="-122"/>
              </a:rPr>
              <a:t>(2)  </a:t>
            </a:r>
            <a:r>
              <a:rPr lang="zh-CN" altLang="en-US" sz="2800" b="0" dirty="0">
                <a:solidFill>
                  <a:schemeClr val="tx1"/>
                </a:solidFill>
                <a:ea typeface="方正楷体_GB2312" panose="02000000000000000000" charset="-122"/>
              </a:rPr>
              <a:t>区分所讨论的问题类型的困难</a:t>
            </a:r>
            <a:r>
              <a:rPr lang="en-US" altLang="zh-CN" sz="2800" b="0" dirty="0">
                <a:solidFill>
                  <a:schemeClr val="tx1"/>
                </a:solidFill>
                <a:ea typeface="方正楷体_GB2312" panose="02000000000000000000" charset="-122"/>
              </a:rPr>
              <a:t>,</a:t>
            </a:r>
            <a:r>
              <a:rPr lang="zh-CN" altLang="en-US" sz="2800" b="0" dirty="0">
                <a:solidFill>
                  <a:schemeClr val="tx1"/>
                </a:solidFill>
                <a:ea typeface="方正楷体_GB2312" panose="02000000000000000000" charset="-122"/>
              </a:rPr>
              <a:t>即哪些问题是相同的</a:t>
            </a:r>
            <a:r>
              <a:rPr lang="en-US" altLang="zh-CN" sz="2800" b="0" dirty="0">
                <a:solidFill>
                  <a:schemeClr val="tx1"/>
                </a:solidFill>
                <a:ea typeface="方正楷体_GB2312" panose="02000000000000000000" charset="-122"/>
              </a:rPr>
              <a:t>,</a:t>
            </a:r>
            <a:r>
              <a:rPr lang="zh-CN" altLang="en-US" sz="2800" b="0" dirty="0">
                <a:solidFill>
                  <a:schemeClr val="tx1"/>
                </a:solidFill>
                <a:ea typeface="方正楷体_GB2312" panose="02000000000000000000" charset="-122"/>
              </a:rPr>
              <a:t>哪些是不同的</a:t>
            </a:r>
            <a:r>
              <a:rPr lang="en-US" altLang="zh-CN" sz="2800" b="0" dirty="0">
                <a:solidFill>
                  <a:schemeClr val="tx1"/>
                </a:solidFill>
                <a:ea typeface="方正楷体_GB2312" panose="02000000000000000000" charset="-122"/>
              </a:rPr>
              <a:t>---</a:t>
            </a:r>
            <a:r>
              <a:rPr lang="zh-CN" altLang="en-US" sz="2800" b="0" dirty="0">
                <a:solidFill>
                  <a:schemeClr val="tx1"/>
                </a:solidFill>
                <a:ea typeface="方正楷体_GB2312" panose="02000000000000000000" charset="-122"/>
              </a:rPr>
              <a:t>当然就有什么是相同这一判定前提</a:t>
            </a:r>
            <a:r>
              <a:rPr lang="en-US" altLang="zh-CN" sz="2800" b="0" dirty="0">
                <a:solidFill>
                  <a:schemeClr val="tx1"/>
                </a:solidFill>
                <a:ea typeface="方正楷体_GB2312" panose="02000000000000000000" charset="-122"/>
              </a:rPr>
              <a:t>.</a:t>
            </a:r>
            <a:endParaRPr lang="en-US" altLang="zh-CN" sz="2800" b="0" dirty="0">
              <a:solidFill>
                <a:schemeClr val="tx1"/>
              </a:solidFill>
              <a:ea typeface="方正楷体_GB2312" panose="02000000000000000000" charset="-122"/>
            </a:endParaRPr>
          </a:p>
          <a:p>
            <a:pPr eaLnBrk="1" hangingPunct="1"/>
            <a:r>
              <a:rPr lang="en-US" altLang="zh-CN" sz="2800" b="0" dirty="0">
                <a:solidFill>
                  <a:schemeClr val="tx1"/>
                </a:solidFill>
                <a:ea typeface="方正楷体_GB2312" panose="02000000000000000000" charset="-122"/>
              </a:rPr>
              <a:t>       </a:t>
            </a:r>
            <a:r>
              <a:rPr lang="zh-CN" altLang="en-US" sz="2800" b="0" dirty="0">
                <a:solidFill>
                  <a:schemeClr val="tx1"/>
                </a:solidFill>
                <a:ea typeface="方正楷体_GB2312" panose="02000000000000000000" charset="-122"/>
              </a:rPr>
              <a:t>解决这个困难</a:t>
            </a:r>
            <a:r>
              <a:rPr lang="en-US" altLang="zh-CN" sz="2800" b="0" dirty="0">
                <a:solidFill>
                  <a:schemeClr val="tx1"/>
                </a:solidFill>
                <a:ea typeface="方正楷体_GB2312" panose="02000000000000000000" charset="-122"/>
              </a:rPr>
              <a:t>,</a:t>
            </a:r>
            <a:r>
              <a:rPr lang="zh-CN" altLang="en-US" sz="2800" b="0" dirty="0">
                <a:solidFill>
                  <a:schemeClr val="tx1"/>
                </a:solidFill>
                <a:ea typeface="方正楷体_GB2312" panose="02000000000000000000" charset="-122"/>
              </a:rPr>
              <a:t>就能在计数过程中避免重复或遗漏，为此我们需要引入新的方法。</a:t>
            </a:r>
            <a:endParaRPr lang="en-US" altLang="zh-CN" sz="2800" b="0" dirty="0">
              <a:solidFill>
                <a:schemeClr val="tx1"/>
              </a:solidFill>
              <a:ea typeface="方正楷体_GB2312" panose="02000000000000000000" charset="-122"/>
            </a:endParaRPr>
          </a:p>
        </p:txBody>
      </p:sp>
      <p:sp>
        <p:nvSpPr>
          <p:cNvPr id="6" name="Rectangle 3"/>
          <p:cNvSpPr txBox="1">
            <a:spLocks noChangeArrowheads="1"/>
          </p:cNvSpPr>
          <p:nvPr/>
        </p:nvSpPr>
        <p:spPr>
          <a:xfrm>
            <a:off x="1295400" y="152400"/>
            <a:ext cx="6386513" cy="882650"/>
          </a:xfrm>
          <a:prstGeom prst="rect">
            <a:avLst/>
          </a:prstGeom>
          <a:noFill/>
        </p:spPr>
        <p:txBody>
          <a:bodyPr/>
          <a:lstStyle>
            <a:lvl1pPr algn="l" rtl="0" eaLnBrk="0" fontAlgn="base" hangingPunct="0">
              <a:spcBef>
                <a:spcPct val="0"/>
              </a:spcBef>
              <a:spcAft>
                <a:spcPct val="0"/>
              </a:spcAft>
              <a:defRPr kumimoji="1" sz="4000" b="1">
                <a:solidFill>
                  <a:schemeClr val="tx2"/>
                </a:solidFill>
                <a:latin typeface="+mj-lt"/>
                <a:ea typeface="+mj-ea"/>
                <a:cs typeface="+mj-cs"/>
              </a:defRPr>
            </a:lvl1pPr>
            <a:lvl2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2pPr>
            <a:lvl3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3pPr>
            <a:lvl4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4pPr>
            <a:lvl5pPr algn="l" rtl="0" eaLnBrk="0" fontAlgn="base" hangingPunct="0">
              <a:spcBef>
                <a:spcPct val="0"/>
              </a:spcBef>
              <a:spcAft>
                <a:spcPct val="0"/>
              </a:spcAft>
              <a:defRPr kumimoji="1" sz="4000" b="1">
                <a:solidFill>
                  <a:schemeClr val="tx2"/>
                </a:solidFill>
                <a:latin typeface="Tahoma" panose="020B0604030504040204" pitchFamily="34" charset="0"/>
                <a:ea typeface="楷体_GB2312" pitchFamily="49" charset="-122"/>
              </a:defRPr>
            </a:lvl5pPr>
            <a:lvl6pPr marL="4572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6pPr>
            <a:lvl7pPr marL="9144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7pPr>
            <a:lvl8pPr marL="13716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8pPr>
            <a:lvl9pPr marL="1828800" algn="l" rtl="0" fontAlgn="base">
              <a:spcBef>
                <a:spcPct val="0"/>
              </a:spcBef>
              <a:spcAft>
                <a:spcPct val="0"/>
              </a:spcAft>
              <a:defRPr kumimoji="1" sz="4000" b="1">
                <a:solidFill>
                  <a:schemeClr val="tx2"/>
                </a:solidFill>
                <a:latin typeface="Tahoma" panose="020B0604030504040204" pitchFamily="34" charset="0"/>
                <a:ea typeface="楷体_GB2312" pitchFamily="49" charset="-122"/>
              </a:defRPr>
            </a:lvl9pPr>
          </a:lstStyle>
          <a:p>
            <a:pPr eaLnBrk="1" hangingPunct="1"/>
            <a:r>
              <a:rPr lang="zh-CN" altLang="en-US" kern="0">
                <a:latin typeface="方正楷体_GB2312" panose="02000000000000000000" charset="-122"/>
              </a:rPr>
              <a:t>引论</a:t>
            </a:r>
            <a:endParaRPr lang="zh-CN" altLang="en-US" kern="0" dirty="0">
              <a:latin typeface="方正楷体_GB2312" panose="020000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914400" y="169862"/>
            <a:ext cx="6537920" cy="1027113"/>
          </a:xfrm>
        </p:spPr>
        <p:txBody>
          <a:bodyPr/>
          <a:lstStyle/>
          <a:p>
            <a:r>
              <a:rPr lang="en-US" altLang="zh-CN" dirty="0"/>
              <a:t>Lagrange</a:t>
            </a:r>
            <a:r>
              <a:rPr lang="zh-CN" altLang="en-US" dirty="0"/>
              <a:t>定理</a:t>
            </a:r>
            <a:endParaRPr lang="zh-CN" altLang="en-US" dirty="0"/>
          </a:p>
        </p:txBody>
      </p:sp>
      <p:sp>
        <p:nvSpPr>
          <p:cNvPr id="78851" name="Rectangle 3"/>
          <p:cNvSpPr>
            <a:spLocks noGrp="1" noChangeArrowheads="1"/>
          </p:cNvSpPr>
          <p:nvPr>
            <p:ph type="body" idx="1"/>
          </p:nvPr>
        </p:nvSpPr>
        <p:spPr>
          <a:xfrm>
            <a:off x="215106" y="1287463"/>
            <a:ext cx="8713788" cy="5400675"/>
          </a:xfrm>
        </p:spPr>
        <p:txBody>
          <a:bodyPr/>
          <a:lstStyle/>
          <a:p>
            <a:pPr>
              <a:lnSpc>
                <a:spcPct val="90000"/>
              </a:lnSpc>
            </a:pPr>
            <a:r>
              <a:rPr lang="zh-CN" altLang="en-US" dirty="0"/>
              <a:t>引入记号</a:t>
            </a:r>
            <a:r>
              <a:rPr lang="en-US" altLang="zh-CN" dirty="0"/>
              <a:t>[G:H]</a:t>
            </a:r>
            <a:endParaRPr lang="en-US" altLang="zh-CN" dirty="0"/>
          </a:p>
          <a:p>
            <a:pPr>
              <a:lnSpc>
                <a:spcPct val="90000"/>
              </a:lnSpc>
              <a:buFont typeface="Wingdings" panose="05000000000000000000" pitchFamily="2" charset="2"/>
              <a:buNone/>
            </a:pPr>
            <a:r>
              <a:rPr lang="en-US" altLang="zh-CN" dirty="0"/>
              <a:t>	</a:t>
            </a:r>
            <a:r>
              <a:rPr lang="zh-CN" altLang="en-US" dirty="0"/>
              <a:t>设</a:t>
            </a:r>
            <a:r>
              <a:rPr lang="en-US" altLang="zh-CN" dirty="0"/>
              <a:t>&lt;H,*&gt;</a:t>
            </a:r>
            <a:r>
              <a:rPr lang="zh-CN" altLang="en-US" dirty="0"/>
              <a:t>是群</a:t>
            </a:r>
            <a:r>
              <a:rPr lang="en-US" altLang="zh-CN" dirty="0"/>
              <a:t>&lt;G,*&gt;</a:t>
            </a:r>
            <a:r>
              <a:rPr lang="zh-CN" altLang="en-US" dirty="0"/>
              <a:t>的子群，称</a:t>
            </a:r>
            <a:r>
              <a:rPr lang="en-US" altLang="zh-CN" dirty="0"/>
              <a:t>H</a:t>
            </a:r>
            <a:r>
              <a:rPr lang="zh-CN" altLang="en-US" dirty="0"/>
              <a:t>的左</a:t>
            </a:r>
            <a:r>
              <a:rPr lang="en-US" altLang="zh-CN" dirty="0"/>
              <a:t>(</a:t>
            </a:r>
            <a:r>
              <a:rPr lang="zh-CN" altLang="en-US" dirty="0"/>
              <a:t>右</a:t>
            </a:r>
            <a:r>
              <a:rPr lang="en-US" altLang="zh-CN" dirty="0"/>
              <a:t>)</a:t>
            </a:r>
            <a:r>
              <a:rPr lang="zh-CN" altLang="en-US" dirty="0"/>
              <a:t>陪集个数为</a:t>
            </a:r>
            <a:r>
              <a:rPr lang="en-US" altLang="zh-CN" dirty="0"/>
              <a:t>H</a:t>
            </a:r>
            <a:r>
              <a:rPr lang="zh-CN" altLang="en-US" dirty="0"/>
              <a:t>在</a:t>
            </a:r>
            <a:r>
              <a:rPr lang="en-US" altLang="zh-CN" dirty="0"/>
              <a:t>G</a:t>
            </a:r>
            <a:r>
              <a:rPr lang="zh-CN" altLang="en-US" dirty="0"/>
              <a:t>中的指数，记为</a:t>
            </a:r>
            <a:r>
              <a:rPr lang="en-US" altLang="zh-CN" dirty="0"/>
              <a:t>[G:H]</a:t>
            </a:r>
            <a:r>
              <a:rPr lang="zh-CN" altLang="en-US" dirty="0"/>
              <a:t>。</a:t>
            </a:r>
            <a:endParaRPr lang="zh-CN" altLang="en-US" dirty="0"/>
          </a:p>
          <a:p>
            <a:pPr>
              <a:lnSpc>
                <a:spcPct val="90000"/>
              </a:lnSpc>
              <a:buFont typeface="Wingdings" panose="05000000000000000000" pitchFamily="2" charset="2"/>
              <a:buNone/>
            </a:pPr>
            <a:endParaRPr lang="zh-CN" altLang="en-US" dirty="0"/>
          </a:p>
          <a:p>
            <a:pPr>
              <a:lnSpc>
                <a:spcPct val="90000"/>
              </a:lnSpc>
              <a:buFont typeface="Wingdings" panose="05000000000000000000" pitchFamily="2" charset="2"/>
              <a:buNone/>
            </a:pPr>
            <a:r>
              <a:rPr lang="en-US" altLang="zh-CN" sz="3600" b="1" dirty="0">
                <a:solidFill>
                  <a:schemeClr val="bg2"/>
                </a:solidFill>
              </a:rPr>
              <a:t>Lagrange</a:t>
            </a:r>
            <a:r>
              <a:rPr lang="zh-CN" altLang="en-US" sz="3600" b="1" dirty="0">
                <a:solidFill>
                  <a:schemeClr val="bg2"/>
                </a:solidFill>
              </a:rPr>
              <a:t>定理</a:t>
            </a:r>
            <a:endParaRPr lang="zh-CN" altLang="en-US" sz="3600" b="1" dirty="0">
              <a:solidFill>
                <a:schemeClr val="bg2"/>
              </a:solidFill>
            </a:endParaRPr>
          </a:p>
          <a:p>
            <a:pPr>
              <a:lnSpc>
                <a:spcPct val="90000"/>
              </a:lnSpc>
              <a:buFont typeface="Wingdings" panose="05000000000000000000" pitchFamily="2" charset="2"/>
              <a:buNone/>
            </a:pPr>
            <a:r>
              <a:rPr lang="zh-CN" altLang="en-US" dirty="0"/>
              <a:t>	设</a:t>
            </a:r>
            <a:r>
              <a:rPr lang="en-US" altLang="zh-CN" dirty="0"/>
              <a:t>(H,*)</a:t>
            </a:r>
            <a:r>
              <a:rPr lang="zh-CN" altLang="en-US" dirty="0"/>
              <a:t>是有限群</a:t>
            </a:r>
            <a:r>
              <a:rPr lang="en-US" altLang="zh-CN" dirty="0"/>
              <a:t>(G,*)</a:t>
            </a:r>
            <a:r>
              <a:rPr lang="zh-CN" altLang="en-US" dirty="0"/>
              <a:t>的子群，则</a:t>
            </a:r>
            <a:r>
              <a:rPr lang="en-US" altLang="zh-CN" dirty="0"/>
              <a:t>|H|</a:t>
            </a:r>
            <a:r>
              <a:rPr lang="zh-CN" altLang="en-US" dirty="0"/>
              <a:t>整除</a:t>
            </a:r>
            <a:r>
              <a:rPr lang="en-US" altLang="zh-CN" dirty="0"/>
              <a:t>|G|</a:t>
            </a:r>
            <a:r>
              <a:rPr lang="zh-CN" altLang="en-US" dirty="0"/>
              <a:t>，且</a:t>
            </a:r>
            <a:r>
              <a:rPr lang="en-US" altLang="zh-CN" dirty="0"/>
              <a:t>|G|=|H|∙[G:H].</a:t>
            </a:r>
            <a:endParaRPr lang="en-US" altLang="zh-CN" dirty="0"/>
          </a:p>
          <a:p>
            <a:pPr>
              <a:lnSpc>
                <a:spcPct val="90000"/>
              </a:lnSpc>
              <a:buFont typeface="Wingdings" panose="05000000000000000000" pitchFamily="2" charset="2"/>
              <a:buNone/>
            </a:pPr>
            <a:endParaRPr lang="en-US" altLang="zh-CN" dirty="0"/>
          </a:p>
          <a:p>
            <a:pPr>
              <a:lnSpc>
                <a:spcPct val="90000"/>
              </a:lnSpc>
              <a:buFont typeface="Wingdings" panose="05000000000000000000" pitchFamily="2" charset="2"/>
              <a:buNone/>
            </a:pPr>
            <a:r>
              <a:rPr lang="zh-CN" altLang="en-US" dirty="0"/>
              <a:t>注意：</a:t>
            </a:r>
            <a:r>
              <a:rPr lang="en-US" altLang="zh-CN" dirty="0"/>
              <a:t>Lagrange</a:t>
            </a:r>
            <a:r>
              <a:rPr lang="zh-CN" altLang="en-US" dirty="0"/>
              <a:t>定理的逆定理不成立。</a:t>
            </a:r>
            <a:endParaRPr lang="zh-CN" altLang="en-US" dirty="0"/>
          </a:p>
          <a:p>
            <a:pPr>
              <a:lnSpc>
                <a:spcPct val="90000"/>
              </a:lnSpc>
              <a:buFont typeface="Wingdings" panose="05000000000000000000" pitchFamily="2" charset="2"/>
              <a:buNone/>
            </a:pPr>
            <a:r>
              <a:rPr lang="zh-CN" altLang="en-US" dirty="0"/>
              <a:t>即如果</a:t>
            </a:r>
            <a:r>
              <a:rPr lang="en-US" altLang="zh-CN" dirty="0"/>
              <a:t>|G|=</a:t>
            </a:r>
            <a:r>
              <a:rPr lang="en-US" altLang="zh-CN" dirty="0" err="1"/>
              <a:t>n,m</a:t>
            </a:r>
            <a:r>
              <a:rPr lang="zh-CN" altLang="en-US" dirty="0"/>
              <a:t>整除</a:t>
            </a:r>
            <a:r>
              <a:rPr lang="en-US" altLang="zh-CN" dirty="0"/>
              <a:t>n</a:t>
            </a:r>
            <a:r>
              <a:rPr lang="zh-CN" altLang="en-US" dirty="0"/>
              <a:t>，则阶为</a:t>
            </a:r>
            <a:r>
              <a:rPr lang="en-US" altLang="zh-CN" dirty="0"/>
              <a:t>m</a:t>
            </a:r>
            <a:r>
              <a:rPr lang="zh-CN" altLang="en-US" dirty="0"/>
              <a:t>的子群未必存在。</a:t>
            </a:r>
            <a:endParaRPr lang="zh-CN" altLang="en-US" dirty="0"/>
          </a:p>
          <a:p>
            <a:pPr>
              <a:lnSpc>
                <a:spcPct val="90000"/>
              </a:lnSpc>
              <a:buFont typeface="Wingdings" panose="05000000000000000000" pitchFamily="2" charset="2"/>
              <a:buNone/>
            </a:pPr>
            <a:r>
              <a:rPr lang="zh-CN" altLang="en-US" dirty="0"/>
              <a:t>    但是，对循环群</a:t>
            </a:r>
            <a:r>
              <a:rPr lang="en-US" altLang="zh-CN" dirty="0"/>
              <a:t>G</a:t>
            </a:r>
            <a:r>
              <a:rPr lang="zh-CN" altLang="en-US" dirty="0"/>
              <a:t>来说，却是成立的。</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fld id="{1DC25954-D9C3-45AD-BA32-F989115D38D9}" type="slidenum">
              <a:rPr lang="zh-CN" altLang="en-US" sz="1400" b="0">
                <a:latin typeface="Arial" panose="020B0604020202020204" pitchFamily="34" charset="0"/>
                <a:ea typeface="宋体" panose="02010600030101010101" pitchFamily="2" charset="-122"/>
              </a:rPr>
            </a:fld>
            <a:endParaRPr lang="en-US" altLang="zh-CN" sz="1400" b="0">
              <a:latin typeface="Arial" panose="020B0604020202020204" pitchFamily="34" charset="0"/>
              <a:ea typeface="宋体" panose="02010600030101010101" pitchFamily="2" charset="-122"/>
            </a:endParaRPr>
          </a:p>
        </p:txBody>
      </p:sp>
      <p:sp>
        <p:nvSpPr>
          <p:cNvPr id="16387" name="Rectangle 2"/>
          <p:cNvSpPr>
            <a:spLocks noGrp="1" noChangeArrowheads="1"/>
          </p:cNvSpPr>
          <p:nvPr>
            <p:ph type="title" idx="4294967295"/>
          </p:nvPr>
        </p:nvSpPr>
        <p:spPr/>
        <p:txBody>
          <a:bodyPr/>
          <a:lstStyle/>
          <a:p>
            <a:r>
              <a:rPr lang="zh-CN" altLang="en-US"/>
              <a:t>置换群</a:t>
            </a:r>
            <a:endParaRPr lang="zh-CN" altLang="en-US"/>
          </a:p>
        </p:txBody>
      </p:sp>
      <p:sp>
        <p:nvSpPr>
          <p:cNvPr id="48131" name="Rectangle 3"/>
          <p:cNvSpPr>
            <a:spLocks noGrp="1" noChangeArrowheads="1"/>
          </p:cNvSpPr>
          <p:nvPr>
            <p:ph type="body" idx="4294967295"/>
          </p:nvPr>
        </p:nvSpPr>
        <p:spPr>
          <a:xfrm>
            <a:off x="0" y="1196975"/>
            <a:ext cx="6084888" cy="4525963"/>
          </a:xfrm>
        </p:spPr>
        <p:txBody>
          <a:bodyPr/>
          <a:lstStyle/>
          <a:p>
            <a:pPr marL="457200" lvl="1" indent="0" eaLnBrk="1" hangingPunct="1">
              <a:spcBef>
                <a:spcPct val="5000"/>
              </a:spcBef>
              <a:buFont typeface="Wingdings" panose="05000000000000000000" pitchFamily="2" charset="2"/>
              <a:buNone/>
              <a:defRPr/>
            </a:pPr>
            <a:r>
              <a:rPr lang="zh-CN" altLang="en-US" dirty="0"/>
              <a:t>    </a:t>
            </a:r>
            <a:r>
              <a:rPr lang="zh-CN" altLang="en-US" dirty="0">
                <a:solidFill>
                  <a:srgbClr val="0000C4"/>
                </a:solidFill>
              </a:rPr>
              <a:t>着色问题的等价类问题</a:t>
            </a:r>
            <a:endParaRPr lang="en-US" altLang="zh-CN" dirty="0">
              <a:solidFill>
                <a:srgbClr val="0000C4"/>
              </a:solidFill>
              <a:latin typeface="隶书" panose="02010509060101010101" pitchFamily="49" charset="-122"/>
            </a:endParaRPr>
          </a:p>
          <a:p>
            <a:pPr lvl="1" eaLnBrk="1" hangingPunct="1">
              <a:spcBef>
                <a:spcPct val="5000"/>
              </a:spcBef>
              <a:defRPr/>
            </a:pPr>
            <a:r>
              <a:rPr lang="zh-CN" altLang="en-US" dirty="0">
                <a:latin typeface="隶书" panose="02010509060101010101" pitchFamily="49" charset="-122"/>
              </a:rPr>
              <a:t>红蓝两种颜色给正方形的四个顶点着色</a:t>
            </a:r>
            <a:r>
              <a:rPr lang="en-US" altLang="zh-CN" dirty="0">
                <a:latin typeface="隶书" panose="02010509060101010101" pitchFamily="49" charset="-122"/>
              </a:rPr>
              <a:t>,</a:t>
            </a:r>
            <a:r>
              <a:rPr lang="zh-CN" altLang="en-US" dirty="0">
                <a:latin typeface="隶书" panose="02010509060101010101" pitchFamily="49" charset="-122"/>
              </a:rPr>
              <a:t>存在多少种不同的方案</a:t>
            </a:r>
            <a:r>
              <a:rPr lang="en-US" altLang="zh-CN" dirty="0">
                <a:latin typeface="隶书" panose="02010509060101010101" pitchFamily="49" charset="-122"/>
              </a:rPr>
              <a:t>?</a:t>
            </a:r>
            <a:endParaRPr lang="en-US" altLang="zh-CN" dirty="0">
              <a:latin typeface="隶书" panose="02010509060101010101" pitchFamily="49" charset="-122"/>
            </a:endParaRPr>
          </a:p>
          <a:p>
            <a:pPr lvl="1" eaLnBrk="1" hangingPunct="1">
              <a:spcBef>
                <a:spcPct val="5000"/>
              </a:spcBef>
              <a:buFontTx/>
              <a:buNone/>
              <a:defRPr/>
            </a:pPr>
            <a:r>
              <a:rPr lang="en-US" altLang="zh-CN" dirty="0">
                <a:latin typeface="隶书" panose="02010509060101010101" pitchFamily="49" charset="-122"/>
              </a:rPr>
              <a:t>   </a:t>
            </a:r>
            <a:r>
              <a:rPr lang="en-US" altLang="zh-CN" dirty="0">
                <a:solidFill>
                  <a:srgbClr val="660033"/>
                </a:solidFill>
                <a:latin typeface="隶书" panose="02010509060101010101" pitchFamily="49" charset="-122"/>
              </a:rPr>
              <a:t>2</a:t>
            </a:r>
            <a:r>
              <a:rPr lang="en-US" altLang="zh-CN" baseline="30000" dirty="0">
                <a:solidFill>
                  <a:srgbClr val="660033"/>
                </a:solidFill>
                <a:latin typeface="隶书" panose="02010509060101010101" pitchFamily="49" charset="-122"/>
              </a:rPr>
              <a:t>4</a:t>
            </a:r>
            <a:endParaRPr lang="en-US" altLang="zh-CN" baseline="30000" dirty="0">
              <a:solidFill>
                <a:srgbClr val="660033"/>
              </a:solidFill>
              <a:latin typeface="隶书" panose="02010509060101010101" pitchFamily="49" charset="-122"/>
            </a:endParaRPr>
          </a:p>
          <a:p>
            <a:pPr lvl="1" eaLnBrk="1" hangingPunct="1">
              <a:spcBef>
                <a:spcPct val="5000"/>
              </a:spcBef>
              <a:defRPr/>
            </a:pPr>
            <a:r>
              <a:rPr lang="zh-CN" altLang="en-US" dirty="0">
                <a:latin typeface="隶书" panose="02010509060101010101" pitchFamily="49" charset="-122"/>
              </a:rPr>
              <a:t>若允许正方形转动</a:t>
            </a:r>
            <a:r>
              <a:rPr lang="en-US" altLang="zh-CN" dirty="0">
                <a:latin typeface="隶书" panose="02010509060101010101" pitchFamily="49" charset="-122"/>
              </a:rPr>
              <a:t>,</a:t>
            </a:r>
            <a:r>
              <a:rPr lang="zh-CN" altLang="en-US" dirty="0">
                <a:latin typeface="隶书" panose="02010509060101010101" pitchFamily="49" charset="-122"/>
              </a:rPr>
              <a:t>有多少种方案</a:t>
            </a:r>
            <a:r>
              <a:rPr lang="en-US" altLang="zh-CN" dirty="0">
                <a:latin typeface="隶书" panose="02010509060101010101" pitchFamily="49" charset="-122"/>
              </a:rPr>
              <a:t>?</a:t>
            </a:r>
            <a:endParaRPr lang="en-US" altLang="zh-CN" dirty="0">
              <a:latin typeface="隶书" panose="02010509060101010101" pitchFamily="49" charset="-122"/>
            </a:endParaRPr>
          </a:p>
          <a:p>
            <a:pPr lvl="1" eaLnBrk="1" hangingPunct="1">
              <a:spcBef>
                <a:spcPct val="5000"/>
              </a:spcBef>
              <a:defRPr/>
            </a:pPr>
            <a:r>
              <a:rPr lang="zh-CN" altLang="en-US" dirty="0">
                <a:latin typeface="隶书" panose="02010509060101010101" pitchFamily="49" charset="-122"/>
              </a:rPr>
              <a:t>如何用术语来描述转动？</a:t>
            </a:r>
            <a:endParaRPr lang="zh-CN" altLang="en-US" dirty="0">
              <a:latin typeface="隶书" panose="02010509060101010101" pitchFamily="49" charset="-122"/>
            </a:endParaRPr>
          </a:p>
          <a:p>
            <a:pPr>
              <a:defRPr/>
            </a:pPr>
            <a:endParaRPr lang="zh-CN" altLang="en-US" dirty="0"/>
          </a:p>
        </p:txBody>
      </p:sp>
      <p:grpSp>
        <p:nvGrpSpPr>
          <p:cNvPr id="2" name="Group 4"/>
          <p:cNvGrpSpPr/>
          <p:nvPr/>
        </p:nvGrpSpPr>
        <p:grpSpPr bwMode="auto">
          <a:xfrm>
            <a:off x="6156325" y="2349500"/>
            <a:ext cx="504825" cy="474663"/>
            <a:chOff x="3887" y="1679"/>
            <a:chExt cx="318" cy="299"/>
          </a:xfrm>
        </p:grpSpPr>
        <p:sp>
          <p:nvSpPr>
            <p:cNvPr id="16505" name="Rectangle 8"/>
            <p:cNvSpPr>
              <a:spLocks noChangeArrowheads="1"/>
            </p:cNvSpPr>
            <p:nvPr/>
          </p:nvSpPr>
          <p:spPr bwMode="auto">
            <a:xfrm>
              <a:off x="3905" y="1706"/>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6" name="Oval 9"/>
            <p:cNvSpPr>
              <a:spLocks noChangeArrowheads="1"/>
            </p:cNvSpPr>
            <p:nvPr/>
          </p:nvSpPr>
          <p:spPr bwMode="auto">
            <a:xfrm>
              <a:off x="3887" y="1679"/>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7" name="Oval 10"/>
            <p:cNvSpPr>
              <a:spLocks noChangeArrowheads="1"/>
            </p:cNvSpPr>
            <p:nvPr/>
          </p:nvSpPr>
          <p:spPr bwMode="auto">
            <a:xfrm>
              <a:off x="4158" y="167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8" name="Oval 11"/>
            <p:cNvSpPr>
              <a:spLocks noChangeArrowheads="1"/>
            </p:cNvSpPr>
            <p:nvPr/>
          </p:nvSpPr>
          <p:spPr bwMode="auto">
            <a:xfrm>
              <a:off x="4160" y="1932"/>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9" name="Oval 12"/>
            <p:cNvSpPr>
              <a:spLocks noChangeArrowheads="1"/>
            </p:cNvSpPr>
            <p:nvPr/>
          </p:nvSpPr>
          <p:spPr bwMode="auto">
            <a:xfrm>
              <a:off x="3896" y="1933"/>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3" name="Group 10"/>
          <p:cNvGrpSpPr/>
          <p:nvPr/>
        </p:nvGrpSpPr>
        <p:grpSpPr bwMode="auto">
          <a:xfrm>
            <a:off x="6184900" y="3703638"/>
            <a:ext cx="504825" cy="474662"/>
            <a:chOff x="3896" y="2015"/>
            <a:chExt cx="318" cy="299"/>
          </a:xfrm>
        </p:grpSpPr>
        <p:grpSp>
          <p:nvGrpSpPr>
            <p:cNvPr id="16499" name="Group 11"/>
            <p:cNvGrpSpPr/>
            <p:nvPr/>
          </p:nvGrpSpPr>
          <p:grpSpPr bwMode="auto">
            <a:xfrm>
              <a:off x="3896" y="2015"/>
              <a:ext cx="316" cy="272"/>
              <a:chOff x="3896" y="2015"/>
              <a:chExt cx="316" cy="272"/>
            </a:xfrm>
          </p:grpSpPr>
          <p:sp>
            <p:nvSpPr>
              <p:cNvPr id="16502" name="Rectangle 13"/>
              <p:cNvSpPr>
                <a:spLocks noChangeArrowheads="1"/>
              </p:cNvSpPr>
              <p:nvPr/>
            </p:nvSpPr>
            <p:spPr bwMode="auto">
              <a:xfrm>
                <a:off x="3914"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3" name="Oval 14"/>
              <p:cNvSpPr>
                <a:spLocks noChangeArrowheads="1"/>
              </p:cNvSpPr>
              <p:nvPr/>
            </p:nvSpPr>
            <p:spPr bwMode="auto">
              <a:xfrm>
                <a:off x="3896"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4" name="Oval 15"/>
              <p:cNvSpPr>
                <a:spLocks noChangeArrowheads="1"/>
              </p:cNvSpPr>
              <p:nvPr/>
            </p:nvSpPr>
            <p:spPr bwMode="auto">
              <a:xfrm>
                <a:off x="4167"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16500" name="Oval 16"/>
            <p:cNvSpPr>
              <a:spLocks noChangeArrowheads="1"/>
            </p:cNvSpPr>
            <p:nvPr/>
          </p:nvSpPr>
          <p:spPr bwMode="auto">
            <a:xfrm>
              <a:off x="4169" y="226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501" name="Oval 17"/>
            <p:cNvSpPr>
              <a:spLocks noChangeArrowheads="1"/>
            </p:cNvSpPr>
            <p:nvPr/>
          </p:nvSpPr>
          <p:spPr bwMode="auto">
            <a:xfrm>
              <a:off x="3905" y="226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5" name="Group 17"/>
          <p:cNvGrpSpPr/>
          <p:nvPr/>
        </p:nvGrpSpPr>
        <p:grpSpPr bwMode="auto">
          <a:xfrm>
            <a:off x="6156325" y="2997200"/>
            <a:ext cx="504825" cy="474663"/>
            <a:chOff x="4267" y="2015"/>
            <a:chExt cx="318" cy="299"/>
          </a:xfrm>
        </p:grpSpPr>
        <p:sp>
          <p:nvSpPr>
            <p:cNvPr id="16494" name="Rectangle 18"/>
            <p:cNvSpPr>
              <a:spLocks noChangeArrowheads="1"/>
            </p:cNvSpPr>
            <p:nvPr/>
          </p:nvSpPr>
          <p:spPr bwMode="auto">
            <a:xfrm>
              <a:off x="4285"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5" name="Oval 19"/>
            <p:cNvSpPr>
              <a:spLocks noChangeArrowheads="1"/>
            </p:cNvSpPr>
            <p:nvPr/>
          </p:nvSpPr>
          <p:spPr bwMode="auto">
            <a:xfrm>
              <a:off x="4267"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6" name="Oval 20"/>
            <p:cNvSpPr>
              <a:spLocks noChangeArrowheads="1"/>
            </p:cNvSpPr>
            <p:nvPr/>
          </p:nvSpPr>
          <p:spPr bwMode="auto">
            <a:xfrm>
              <a:off x="4538" y="201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7" name="Oval 21"/>
            <p:cNvSpPr>
              <a:spLocks noChangeArrowheads="1"/>
            </p:cNvSpPr>
            <p:nvPr/>
          </p:nvSpPr>
          <p:spPr bwMode="auto">
            <a:xfrm>
              <a:off x="4540" y="2268"/>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8" name="Oval 22"/>
            <p:cNvSpPr>
              <a:spLocks noChangeArrowheads="1"/>
            </p:cNvSpPr>
            <p:nvPr/>
          </p:nvSpPr>
          <p:spPr bwMode="auto">
            <a:xfrm>
              <a:off x="4276" y="226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6" name="Group 23"/>
          <p:cNvGrpSpPr/>
          <p:nvPr/>
        </p:nvGrpSpPr>
        <p:grpSpPr bwMode="auto">
          <a:xfrm>
            <a:off x="6199188" y="4221163"/>
            <a:ext cx="504825" cy="474662"/>
            <a:chOff x="3905" y="2341"/>
            <a:chExt cx="318" cy="299"/>
          </a:xfrm>
        </p:grpSpPr>
        <p:sp>
          <p:nvSpPr>
            <p:cNvPr id="16489" name="Rectangle 23"/>
            <p:cNvSpPr>
              <a:spLocks noChangeArrowheads="1"/>
            </p:cNvSpPr>
            <p:nvPr/>
          </p:nvSpPr>
          <p:spPr bwMode="auto">
            <a:xfrm>
              <a:off x="3923" y="2368"/>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0" name="Oval 24"/>
            <p:cNvSpPr>
              <a:spLocks noChangeArrowheads="1"/>
            </p:cNvSpPr>
            <p:nvPr/>
          </p:nvSpPr>
          <p:spPr bwMode="auto">
            <a:xfrm>
              <a:off x="3905" y="2341"/>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1" name="Oval 25"/>
            <p:cNvSpPr>
              <a:spLocks noChangeArrowheads="1"/>
            </p:cNvSpPr>
            <p:nvPr/>
          </p:nvSpPr>
          <p:spPr bwMode="auto">
            <a:xfrm>
              <a:off x="4176" y="2341"/>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2" name="Oval 26"/>
            <p:cNvSpPr>
              <a:spLocks noChangeArrowheads="1"/>
            </p:cNvSpPr>
            <p:nvPr/>
          </p:nvSpPr>
          <p:spPr bwMode="auto">
            <a:xfrm>
              <a:off x="4178" y="2594"/>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93" name="Oval 27"/>
            <p:cNvSpPr>
              <a:spLocks noChangeArrowheads="1"/>
            </p:cNvSpPr>
            <p:nvPr/>
          </p:nvSpPr>
          <p:spPr bwMode="auto">
            <a:xfrm>
              <a:off x="3914" y="25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7" name="Group 29"/>
          <p:cNvGrpSpPr/>
          <p:nvPr/>
        </p:nvGrpSpPr>
        <p:grpSpPr bwMode="auto">
          <a:xfrm>
            <a:off x="6213475" y="4754563"/>
            <a:ext cx="504825" cy="474662"/>
            <a:chOff x="3914" y="2677"/>
            <a:chExt cx="318" cy="299"/>
          </a:xfrm>
        </p:grpSpPr>
        <p:sp>
          <p:nvSpPr>
            <p:cNvPr id="16484" name="Rectangle 28"/>
            <p:cNvSpPr>
              <a:spLocks noChangeArrowheads="1"/>
            </p:cNvSpPr>
            <p:nvPr/>
          </p:nvSpPr>
          <p:spPr bwMode="auto">
            <a:xfrm>
              <a:off x="3932" y="2704"/>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5" name="Oval 29"/>
            <p:cNvSpPr>
              <a:spLocks noChangeArrowheads="1"/>
            </p:cNvSpPr>
            <p:nvPr/>
          </p:nvSpPr>
          <p:spPr bwMode="auto">
            <a:xfrm>
              <a:off x="3914" y="2677"/>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6" name="Oval 30"/>
            <p:cNvSpPr>
              <a:spLocks noChangeArrowheads="1"/>
            </p:cNvSpPr>
            <p:nvPr/>
          </p:nvSpPr>
          <p:spPr bwMode="auto">
            <a:xfrm>
              <a:off x="4185" y="2677"/>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7" name="Oval 31"/>
            <p:cNvSpPr>
              <a:spLocks noChangeArrowheads="1"/>
            </p:cNvSpPr>
            <p:nvPr/>
          </p:nvSpPr>
          <p:spPr bwMode="auto">
            <a:xfrm>
              <a:off x="4187" y="2930"/>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8" name="Oval 32"/>
            <p:cNvSpPr>
              <a:spLocks noChangeArrowheads="1"/>
            </p:cNvSpPr>
            <p:nvPr/>
          </p:nvSpPr>
          <p:spPr bwMode="auto">
            <a:xfrm>
              <a:off x="3923" y="2931"/>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8" name="Group 35"/>
          <p:cNvGrpSpPr/>
          <p:nvPr/>
        </p:nvGrpSpPr>
        <p:grpSpPr bwMode="auto">
          <a:xfrm>
            <a:off x="6156325" y="1773238"/>
            <a:ext cx="504825" cy="474662"/>
            <a:chOff x="3878" y="799"/>
            <a:chExt cx="318" cy="299"/>
          </a:xfrm>
        </p:grpSpPr>
        <p:sp>
          <p:nvSpPr>
            <p:cNvPr id="16479" name="Rectangle 33"/>
            <p:cNvSpPr>
              <a:spLocks noChangeArrowheads="1"/>
            </p:cNvSpPr>
            <p:nvPr/>
          </p:nvSpPr>
          <p:spPr bwMode="auto">
            <a:xfrm>
              <a:off x="3896" y="826"/>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0" name="Oval 34"/>
            <p:cNvSpPr>
              <a:spLocks noChangeArrowheads="1"/>
            </p:cNvSpPr>
            <p:nvPr/>
          </p:nvSpPr>
          <p:spPr bwMode="auto">
            <a:xfrm>
              <a:off x="3878" y="79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1" name="Oval 35"/>
            <p:cNvSpPr>
              <a:spLocks noChangeArrowheads="1"/>
            </p:cNvSpPr>
            <p:nvPr/>
          </p:nvSpPr>
          <p:spPr bwMode="auto">
            <a:xfrm>
              <a:off x="4149" y="79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2" name="Oval 36"/>
            <p:cNvSpPr>
              <a:spLocks noChangeArrowheads="1"/>
            </p:cNvSpPr>
            <p:nvPr/>
          </p:nvSpPr>
          <p:spPr bwMode="auto">
            <a:xfrm>
              <a:off x="4151" y="1052"/>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83" name="Oval 37"/>
            <p:cNvSpPr>
              <a:spLocks noChangeArrowheads="1"/>
            </p:cNvSpPr>
            <p:nvPr/>
          </p:nvSpPr>
          <p:spPr bwMode="auto">
            <a:xfrm>
              <a:off x="3887" y="1053"/>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9" name="Group 41"/>
          <p:cNvGrpSpPr/>
          <p:nvPr/>
        </p:nvGrpSpPr>
        <p:grpSpPr bwMode="auto">
          <a:xfrm rot="5400000">
            <a:off x="6803231" y="2350295"/>
            <a:ext cx="504825" cy="474662"/>
            <a:chOff x="3887" y="1679"/>
            <a:chExt cx="318" cy="299"/>
          </a:xfrm>
        </p:grpSpPr>
        <p:sp>
          <p:nvSpPr>
            <p:cNvPr id="16474" name="Rectangle 8"/>
            <p:cNvSpPr>
              <a:spLocks noChangeArrowheads="1"/>
            </p:cNvSpPr>
            <p:nvPr/>
          </p:nvSpPr>
          <p:spPr bwMode="auto">
            <a:xfrm>
              <a:off x="3905" y="1706"/>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5" name="Oval 9"/>
            <p:cNvSpPr>
              <a:spLocks noChangeArrowheads="1"/>
            </p:cNvSpPr>
            <p:nvPr/>
          </p:nvSpPr>
          <p:spPr bwMode="auto">
            <a:xfrm>
              <a:off x="3887" y="1679"/>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6" name="Oval 10"/>
            <p:cNvSpPr>
              <a:spLocks noChangeArrowheads="1"/>
            </p:cNvSpPr>
            <p:nvPr/>
          </p:nvSpPr>
          <p:spPr bwMode="auto">
            <a:xfrm>
              <a:off x="4158" y="167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7" name="Oval 11"/>
            <p:cNvSpPr>
              <a:spLocks noChangeArrowheads="1"/>
            </p:cNvSpPr>
            <p:nvPr/>
          </p:nvSpPr>
          <p:spPr bwMode="auto">
            <a:xfrm>
              <a:off x="4160" y="1932"/>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8" name="Oval 12"/>
            <p:cNvSpPr>
              <a:spLocks noChangeArrowheads="1"/>
            </p:cNvSpPr>
            <p:nvPr/>
          </p:nvSpPr>
          <p:spPr bwMode="auto">
            <a:xfrm>
              <a:off x="3896" y="1933"/>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0" name="Group 47"/>
          <p:cNvGrpSpPr/>
          <p:nvPr/>
        </p:nvGrpSpPr>
        <p:grpSpPr bwMode="auto">
          <a:xfrm rot="10800000">
            <a:off x="7451725" y="2349500"/>
            <a:ext cx="504825" cy="474663"/>
            <a:chOff x="3887" y="1679"/>
            <a:chExt cx="318" cy="299"/>
          </a:xfrm>
        </p:grpSpPr>
        <p:sp>
          <p:nvSpPr>
            <p:cNvPr id="16469" name="Rectangle 8"/>
            <p:cNvSpPr>
              <a:spLocks noChangeArrowheads="1"/>
            </p:cNvSpPr>
            <p:nvPr/>
          </p:nvSpPr>
          <p:spPr bwMode="auto">
            <a:xfrm>
              <a:off x="3905" y="1706"/>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0" name="Oval 9"/>
            <p:cNvSpPr>
              <a:spLocks noChangeArrowheads="1"/>
            </p:cNvSpPr>
            <p:nvPr/>
          </p:nvSpPr>
          <p:spPr bwMode="auto">
            <a:xfrm>
              <a:off x="3887" y="1679"/>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1" name="Oval 10"/>
            <p:cNvSpPr>
              <a:spLocks noChangeArrowheads="1"/>
            </p:cNvSpPr>
            <p:nvPr/>
          </p:nvSpPr>
          <p:spPr bwMode="auto">
            <a:xfrm>
              <a:off x="4158" y="1679"/>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2" name="Oval 11"/>
            <p:cNvSpPr>
              <a:spLocks noChangeArrowheads="1"/>
            </p:cNvSpPr>
            <p:nvPr/>
          </p:nvSpPr>
          <p:spPr bwMode="auto">
            <a:xfrm>
              <a:off x="4160" y="1932"/>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73" name="Oval 12"/>
            <p:cNvSpPr>
              <a:spLocks noChangeArrowheads="1"/>
            </p:cNvSpPr>
            <p:nvPr/>
          </p:nvSpPr>
          <p:spPr bwMode="auto">
            <a:xfrm>
              <a:off x="3896" y="1933"/>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1" name="Group 53"/>
          <p:cNvGrpSpPr/>
          <p:nvPr/>
        </p:nvGrpSpPr>
        <p:grpSpPr bwMode="auto">
          <a:xfrm rot="-5400000">
            <a:off x="8100219" y="2350294"/>
            <a:ext cx="504825" cy="474663"/>
            <a:chOff x="3887" y="1679"/>
            <a:chExt cx="318" cy="299"/>
          </a:xfrm>
        </p:grpSpPr>
        <p:sp>
          <p:nvSpPr>
            <p:cNvPr id="16464" name="Rectangle 8"/>
            <p:cNvSpPr>
              <a:spLocks noChangeArrowheads="1"/>
            </p:cNvSpPr>
            <p:nvPr/>
          </p:nvSpPr>
          <p:spPr bwMode="auto">
            <a:xfrm>
              <a:off x="3905" y="1706"/>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5" name="Oval 9"/>
            <p:cNvSpPr>
              <a:spLocks noChangeArrowheads="1"/>
            </p:cNvSpPr>
            <p:nvPr/>
          </p:nvSpPr>
          <p:spPr bwMode="auto">
            <a:xfrm>
              <a:off x="3887" y="1679"/>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6" name="Oval 10"/>
            <p:cNvSpPr>
              <a:spLocks noChangeArrowheads="1"/>
            </p:cNvSpPr>
            <p:nvPr/>
          </p:nvSpPr>
          <p:spPr bwMode="auto">
            <a:xfrm>
              <a:off x="4158" y="1679"/>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7" name="Oval 11"/>
            <p:cNvSpPr>
              <a:spLocks noChangeArrowheads="1"/>
            </p:cNvSpPr>
            <p:nvPr/>
          </p:nvSpPr>
          <p:spPr bwMode="auto">
            <a:xfrm>
              <a:off x="4160" y="1932"/>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8" name="Oval 12"/>
            <p:cNvSpPr>
              <a:spLocks noChangeArrowheads="1"/>
            </p:cNvSpPr>
            <p:nvPr/>
          </p:nvSpPr>
          <p:spPr bwMode="auto">
            <a:xfrm>
              <a:off x="3896" y="1933"/>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2" name="Group 59"/>
          <p:cNvGrpSpPr/>
          <p:nvPr/>
        </p:nvGrpSpPr>
        <p:grpSpPr bwMode="auto">
          <a:xfrm rot="5400000">
            <a:off x="6876256" y="2997995"/>
            <a:ext cx="504825" cy="474662"/>
            <a:chOff x="4267" y="2015"/>
            <a:chExt cx="318" cy="299"/>
          </a:xfrm>
        </p:grpSpPr>
        <p:sp>
          <p:nvSpPr>
            <p:cNvPr id="16459" name="Rectangle 18"/>
            <p:cNvSpPr>
              <a:spLocks noChangeArrowheads="1"/>
            </p:cNvSpPr>
            <p:nvPr/>
          </p:nvSpPr>
          <p:spPr bwMode="auto">
            <a:xfrm>
              <a:off x="4285"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0" name="Oval 19"/>
            <p:cNvSpPr>
              <a:spLocks noChangeArrowheads="1"/>
            </p:cNvSpPr>
            <p:nvPr/>
          </p:nvSpPr>
          <p:spPr bwMode="auto">
            <a:xfrm>
              <a:off x="4267"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1" name="Oval 20"/>
            <p:cNvSpPr>
              <a:spLocks noChangeArrowheads="1"/>
            </p:cNvSpPr>
            <p:nvPr/>
          </p:nvSpPr>
          <p:spPr bwMode="auto">
            <a:xfrm>
              <a:off x="4538" y="201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2" name="Oval 21"/>
            <p:cNvSpPr>
              <a:spLocks noChangeArrowheads="1"/>
            </p:cNvSpPr>
            <p:nvPr/>
          </p:nvSpPr>
          <p:spPr bwMode="auto">
            <a:xfrm>
              <a:off x="4540" y="2268"/>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63" name="Oval 22"/>
            <p:cNvSpPr>
              <a:spLocks noChangeArrowheads="1"/>
            </p:cNvSpPr>
            <p:nvPr/>
          </p:nvSpPr>
          <p:spPr bwMode="auto">
            <a:xfrm>
              <a:off x="4276" y="226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3" name="Group 65"/>
          <p:cNvGrpSpPr/>
          <p:nvPr/>
        </p:nvGrpSpPr>
        <p:grpSpPr bwMode="auto">
          <a:xfrm rot="5400000">
            <a:off x="6876256" y="3699670"/>
            <a:ext cx="504825" cy="474662"/>
            <a:chOff x="3896" y="2015"/>
            <a:chExt cx="318" cy="299"/>
          </a:xfrm>
        </p:grpSpPr>
        <p:grpSp>
          <p:nvGrpSpPr>
            <p:cNvPr id="16453" name="Group 66"/>
            <p:cNvGrpSpPr/>
            <p:nvPr/>
          </p:nvGrpSpPr>
          <p:grpSpPr bwMode="auto">
            <a:xfrm>
              <a:off x="3896" y="2015"/>
              <a:ext cx="316" cy="272"/>
              <a:chOff x="3896" y="2015"/>
              <a:chExt cx="316" cy="272"/>
            </a:xfrm>
          </p:grpSpPr>
          <p:sp>
            <p:nvSpPr>
              <p:cNvPr id="16456" name="Rectangle 13"/>
              <p:cNvSpPr>
                <a:spLocks noChangeArrowheads="1"/>
              </p:cNvSpPr>
              <p:nvPr/>
            </p:nvSpPr>
            <p:spPr bwMode="auto">
              <a:xfrm>
                <a:off x="3914"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57" name="Oval 14"/>
              <p:cNvSpPr>
                <a:spLocks noChangeArrowheads="1"/>
              </p:cNvSpPr>
              <p:nvPr/>
            </p:nvSpPr>
            <p:spPr bwMode="auto">
              <a:xfrm>
                <a:off x="3896"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58" name="Oval 15"/>
              <p:cNvSpPr>
                <a:spLocks noChangeArrowheads="1"/>
              </p:cNvSpPr>
              <p:nvPr/>
            </p:nvSpPr>
            <p:spPr bwMode="auto">
              <a:xfrm>
                <a:off x="4167" y="201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16454" name="Oval 16"/>
            <p:cNvSpPr>
              <a:spLocks noChangeArrowheads="1"/>
            </p:cNvSpPr>
            <p:nvPr/>
          </p:nvSpPr>
          <p:spPr bwMode="auto">
            <a:xfrm>
              <a:off x="4169" y="226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55" name="Oval 17"/>
            <p:cNvSpPr>
              <a:spLocks noChangeArrowheads="1"/>
            </p:cNvSpPr>
            <p:nvPr/>
          </p:nvSpPr>
          <p:spPr bwMode="auto">
            <a:xfrm>
              <a:off x="3905" y="226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5" name="Group 72"/>
          <p:cNvGrpSpPr/>
          <p:nvPr/>
        </p:nvGrpSpPr>
        <p:grpSpPr bwMode="auto">
          <a:xfrm rot="10800000">
            <a:off x="7596188" y="3646488"/>
            <a:ext cx="504825" cy="474662"/>
            <a:chOff x="3896" y="2015"/>
            <a:chExt cx="318" cy="299"/>
          </a:xfrm>
        </p:grpSpPr>
        <p:grpSp>
          <p:nvGrpSpPr>
            <p:cNvPr id="16447" name="Group 73"/>
            <p:cNvGrpSpPr/>
            <p:nvPr/>
          </p:nvGrpSpPr>
          <p:grpSpPr bwMode="auto">
            <a:xfrm>
              <a:off x="3896" y="2015"/>
              <a:ext cx="316" cy="272"/>
              <a:chOff x="3896" y="2015"/>
              <a:chExt cx="316" cy="272"/>
            </a:xfrm>
          </p:grpSpPr>
          <p:sp>
            <p:nvSpPr>
              <p:cNvPr id="16450" name="Rectangle 13"/>
              <p:cNvSpPr>
                <a:spLocks noChangeArrowheads="1"/>
              </p:cNvSpPr>
              <p:nvPr/>
            </p:nvSpPr>
            <p:spPr bwMode="auto">
              <a:xfrm>
                <a:off x="3914"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51" name="Oval 14"/>
              <p:cNvSpPr>
                <a:spLocks noChangeArrowheads="1"/>
              </p:cNvSpPr>
              <p:nvPr/>
            </p:nvSpPr>
            <p:spPr bwMode="auto">
              <a:xfrm>
                <a:off x="3896" y="2015"/>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52" name="Oval 15"/>
              <p:cNvSpPr>
                <a:spLocks noChangeArrowheads="1"/>
              </p:cNvSpPr>
              <p:nvPr/>
            </p:nvSpPr>
            <p:spPr bwMode="auto">
              <a:xfrm>
                <a:off x="4167" y="2015"/>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16448" name="Oval 16"/>
            <p:cNvSpPr>
              <a:spLocks noChangeArrowheads="1"/>
            </p:cNvSpPr>
            <p:nvPr/>
          </p:nvSpPr>
          <p:spPr bwMode="auto">
            <a:xfrm>
              <a:off x="4169" y="2268"/>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49" name="Oval 17"/>
            <p:cNvSpPr>
              <a:spLocks noChangeArrowheads="1"/>
            </p:cNvSpPr>
            <p:nvPr/>
          </p:nvSpPr>
          <p:spPr bwMode="auto">
            <a:xfrm>
              <a:off x="3905" y="2269"/>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7" name="Group 79"/>
          <p:cNvGrpSpPr/>
          <p:nvPr/>
        </p:nvGrpSpPr>
        <p:grpSpPr bwMode="auto">
          <a:xfrm rot="-5400000">
            <a:off x="8243094" y="3647281"/>
            <a:ext cx="504825" cy="474663"/>
            <a:chOff x="3896" y="2015"/>
            <a:chExt cx="318" cy="299"/>
          </a:xfrm>
        </p:grpSpPr>
        <p:grpSp>
          <p:nvGrpSpPr>
            <p:cNvPr id="16441" name="Group 80"/>
            <p:cNvGrpSpPr/>
            <p:nvPr/>
          </p:nvGrpSpPr>
          <p:grpSpPr bwMode="auto">
            <a:xfrm>
              <a:off x="3896" y="2015"/>
              <a:ext cx="316" cy="272"/>
              <a:chOff x="3896" y="2015"/>
              <a:chExt cx="316" cy="272"/>
            </a:xfrm>
          </p:grpSpPr>
          <p:sp>
            <p:nvSpPr>
              <p:cNvPr id="16444" name="Rectangle 13"/>
              <p:cNvSpPr>
                <a:spLocks noChangeArrowheads="1"/>
              </p:cNvSpPr>
              <p:nvPr/>
            </p:nvSpPr>
            <p:spPr bwMode="auto">
              <a:xfrm>
                <a:off x="3914" y="204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45" name="Oval 14"/>
              <p:cNvSpPr>
                <a:spLocks noChangeArrowheads="1"/>
              </p:cNvSpPr>
              <p:nvPr/>
            </p:nvSpPr>
            <p:spPr bwMode="auto">
              <a:xfrm>
                <a:off x="3896" y="2015"/>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46" name="Oval 15"/>
              <p:cNvSpPr>
                <a:spLocks noChangeArrowheads="1"/>
              </p:cNvSpPr>
              <p:nvPr/>
            </p:nvSpPr>
            <p:spPr bwMode="auto">
              <a:xfrm>
                <a:off x="4167" y="2015"/>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16442" name="Oval 16"/>
            <p:cNvSpPr>
              <a:spLocks noChangeArrowheads="1"/>
            </p:cNvSpPr>
            <p:nvPr/>
          </p:nvSpPr>
          <p:spPr bwMode="auto">
            <a:xfrm>
              <a:off x="4169" y="2268"/>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43" name="Oval 17"/>
            <p:cNvSpPr>
              <a:spLocks noChangeArrowheads="1"/>
            </p:cNvSpPr>
            <p:nvPr/>
          </p:nvSpPr>
          <p:spPr bwMode="auto">
            <a:xfrm>
              <a:off x="3905" y="2269"/>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19" name="Group 86"/>
          <p:cNvGrpSpPr/>
          <p:nvPr/>
        </p:nvGrpSpPr>
        <p:grpSpPr bwMode="auto">
          <a:xfrm rot="5400000">
            <a:off x="6876256" y="4221957"/>
            <a:ext cx="504825" cy="474662"/>
            <a:chOff x="3905" y="2341"/>
            <a:chExt cx="318" cy="299"/>
          </a:xfrm>
        </p:grpSpPr>
        <p:sp>
          <p:nvSpPr>
            <p:cNvPr id="16436" name="Rectangle 23"/>
            <p:cNvSpPr>
              <a:spLocks noChangeArrowheads="1"/>
            </p:cNvSpPr>
            <p:nvPr/>
          </p:nvSpPr>
          <p:spPr bwMode="auto">
            <a:xfrm>
              <a:off x="3923" y="2368"/>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7" name="Oval 24"/>
            <p:cNvSpPr>
              <a:spLocks noChangeArrowheads="1"/>
            </p:cNvSpPr>
            <p:nvPr/>
          </p:nvSpPr>
          <p:spPr bwMode="auto">
            <a:xfrm>
              <a:off x="3905" y="2341"/>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8" name="Oval 25"/>
            <p:cNvSpPr>
              <a:spLocks noChangeArrowheads="1"/>
            </p:cNvSpPr>
            <p:nvPr/>
          </p:nvSpPr>
          <p:spPr bwMode="auto">
            <a:xfrm>
              <a:off x="4176" y="2341"/>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9" name="Oval 26"/>
            <p:cNvSpPr>
              <a:spLocks noChangeArrowheads="1"/>
            </p:cNvSpPr>
            <p:nvPr/>
          </p:nvSpPr>
          <p:spPr bwMode="auto">
            <a:xfrm>
              <a:off x="4178" y="2594"/>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40" name="Oval 27"/>
            <p:cNvSpPr>
              <a:spLocks noChangeArrowheads="1"/>
            </p:cNvSpPr>
            <p:nvPr/>
          </p:nvSpPr>
          <p:spPr bwMode="auto">
            <a:xfrm>
              <a:off x="3914" y="25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20" name="Group 92"/>
          <p:cNvGrpSpPr/>
          <p:nvPr/>
        </p:nvGrpSpPr>
        <p:grpSpPr bwMode="auto">
          <a:xfrm rot="10800000">
            <a:off x="7596188" y="4221163"/>
            <a:ext cx="504825" cy="474662"/>
            <a:chOff x="3905" y="2341"/>
            <a:chExt cx="318" cy="299"/>
          </a:xfrm>
        </p:grpSpPr>
        <p:sp>
          <p:nvSpPr>
            <p:cNvPr id="16431" name="Rectangle 23"/>
            <p:cNvSpPr>
              <a:spLocks noChangeArrowheads="1"/>
            </p:cNvSpPr>
            <p:nvPr/>
          </p:nvSpPr>
          <p:spPr bwMode="auto">
            <a:xfrm>
              <a:off x="3923" y="2368"/>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2" name="Oval 24"/>
            <p:cNvSpPr>
              <a:spLocks noChangeArrowheads="1"/>
            </p:cNvSpPr>
            <p:nvPr/>
          </p:nvSpPr>
          <p:spPr bwMode="auto">
            <a:xfrm>
              <a:off x="3905" y="2341"/>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3" name="Oval 25"/>
            <p:cNvSpPr>
              <a:spLocks noChangeArrowheads="1"/>
            </p:cNvSpPr>
            <p:nvPr/>
          </p:nvSpPr>
          <p:spPr bwMode="auto">
            <a:xfrm>
              <a:off x="4176" y="2341"/>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4" name="Oval 26"/>
            <p:cNvSpPr>
              <a:spLocks noChangeArrowheads="1"/>
            </p:cNvSpPr>
            <p:nvPr/>
          </p:nvSpPr>
          <p:spPr bwMode="auto">
            <a:xfrm>
              <a:off x="4178" y="2594"/>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5" name="Oval 27"/>
            <p:cNvSpPr>
              <a:spLocks noChangeArrowheads="1"/>
            </p:cNvSpPr>
            <p:nvPr/>
          </p:nvSpPr>
          <p:spPr bwMode="auto">
            <a:xfrm>
              <a:off x="3914" y="2595"/>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21" name="Group 98"/>
          <p:cNvGrpSpPr/>
          <p:nvPr/>
        </p:nvGrpSpPr>
        <p:grpSpPr bwMode="auto">
          <a:xfrm rot="-5400000">
            <a:off x="8243094" y="4221956"/>
            <a:ext cx="504825" cy="474663"/>
            <a:chOff x="3905" y="2341"/>
            <a:chExt cx="318" cy="299"/>
          </a:xfrm>
        </p:grpSpPr>
        <p:sp>
          <p:nvSpPr>
            <p:cNvPr id="16426" name="Rectangle 23"/>
            <p:cNvSpPr>
              <a:spLocks noChangeArrowheads="1"/>
            </p:cNvSpPr>
            <p:nvPr/>
          </p:nvSpPr>
          <p:spPr bwMode="auto">
            <a:xfrm>
              <a:off x="3923" y="2368"/>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7" name="Oval 24"/>
            <p:cNvSpPr>
              <a:spLocks noChangeArrowheads="1"/>
            </p:cNvSpPr>
            <p:nvPr/>
          </p:nvSpPr>
          <p:spPr bwMode="auto">
            <a:xfrm>
              <a:off x="3905" y="2341"/>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8" name="Oval 25"/>
            <p:cNvSpPr>
              <a:spLocks noChangeArrowheads="1"/>
            </p:cNvSpPr>
            <p:nvPr/>
          </p:nvSpPr>
          <p:spPr bwMode="auto">
            <a:xfrm>
              <a:off x="4176" y="2341"/>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9" name="Oval 26"/>
            <p:cNvSpPr>
              <a:spLocks noChangeArrowheads="1"/>
            </p:cNvSpPr>
            <p:nvPr/>
          </p:nvSpPr>
          <p:spPr bwMode="auto">
            <a:xfrm>
              <a:off x="4178" y="2594"/>
              <a:ext cx="45" cy="45"/>
            </a:xfrm>
            <a:prstGeom prst="ellipse">
              <a:avLst/>
            </a:prstGeom>
            <a:solidFill>
              <a:srgbClr val="FF0000"/>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30" name="Oval 27"/>
            <p:cNvSpPr>
              <a:spLocks noChangeArrowheads="1"/>
            </p:cNvSpPr>
            <p:nvPr/>
          </p:nvSpPr>
          <p:spPr bwMode="auto">
            <a:xfrm>
              <a:off x="3914" y="2595"/>
              <a:ext cx="45" cy="45"/>
            </a:xfrm>
            <a:prstGeom prst="ellipse">
              <a:avLst/>
            </a:prstGeom>
            <a:solidFill>
              <a:srgbClr val="0000FF"/>
            </a:solidFill>
            <a:ln w="9525" algn="ctr">
              <a:solidFill>
                <a:schemeClr val="tx1"/>
              </a:solidFill>
              <a:round/>
            </a:ln>
          </p:spPr>
          <p:txBody>
            <a:bodyPr rot="10800000"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grpSp>
        <p:nvGrpSpPr>
          <p:cNvPr id="22" name="Group 44"/>
          <p:cNvGrpSpPr/>
          <p:nvPr/>
        </p:nvGrpSpPr>
        <p:grpSpPr bwMode="auto">
          <a:xfrm>
            <a:off x="1836738" y="4724400"/>
            <a:ext cx="504825" cy="474663"/>
            <a:chOff x="4422" y="2795"/>
            <a:chExt cx="318" cy="299"/>
          </a:xfrm>
        </p:grpSpPr>
        <p:sp>
          <p:nvSpPr>
            <p:cNvPr id="16421" name="Rectangle 39"/>
            <p:cNvSpPr>
              <a:spLocks noChangeArrowheads="1"/>
            </p:cNvSpPr>
            <p:nvPr/>
          </p:nvSpPr>
          <p:spPr bwMode="auto">
            <a:xfrm>
              <a:off x="4440" y="282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2" name="Oval 40"/>
            <p:cNvSpPr>
              <a:spLocks noChangeArrowheads="1"/>
            </p:cNvSpPr>
            <p:nvPr/>
          </p:nvSpPr>
          <p:spPr bwMode="auto">
            <a:xfrm>
              <a:off x="4422" y="279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3" name="Oval 41"/>
            <p:cNvSpPr>
              <a:spLocks noChangeArrowheads="1"/>
            </p:cNvSpPr>
            <p:nvPr/>
          </p:nvSpPr>
          <p:spPr bwMode="auto">
            <a:xfrm>
              <a:off x="4693" y="27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4" name="Oval 42"/>
            <p:cNvSpPr>
              <a:spLocks noChangeArrowheads="1"/>
            </p:cNvSpPr>
            <p:nvPr/>
          </p:nvSpPr>
          <p:spPr bwMode="auto">
            <a:xfrm>
              <a:off x="4695" y="304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5" name="Oval 43"/>
            <p:cNvSpPr>
              <a:spLocks noChangeArrowheads="1"/>
            </p:cNvSpPr>
            <p:nvPr/>
          </p:nvSpPr>
          <p:spPr bwMode="auto">
            <a:xfrm>
              <a:off x="4431" y="304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48238" name="Text Box 110"/>
          <p:cNvSpPr txBox="1">
            <a:spLocks noChangeArrowheads="1"/>
          </p:cNvSpPr>
          <p:nvPr/>
        </p:nvSpPr>
        <p:spPr bwMode="auto">
          <a:xfrm>
            <a:off x="3852863" y="4221163"/>
            <a:ext cx="1798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Rotate 90</a:t>
            </a:r>
            <a:r>
              <a:rPr lang="en-US" altLang="zh-CN" sz="1800" b="0" baseline="30000">
                <a:latin typeface="Arial" panose="020B0604020202020204" pitchFamily="34" charset="0"/>
                <a:ea typeface="宋体" panose="02010600030101010101" pitchFamily="2" charset="-122"/>
              </a:rPr>
              <a:t>o</a:t>
            </a:r>
            <a:endParaRPr lang="en-US" altLang="zh-CN" sz="1800" b="0" baseline="30000">
              <a:latin typeface="Arial" panose="020B0604020202020204" pitchFamily="34" charset="0"/>
              <a:ea typeface="宋体" panose="02010600030101010101" pitchFamily="2" charset="-122"/>
            </a:endParaRPr>
          </a:p>
          <a:p>
            <a:pPr>
              <a:spcBef>
                <a:spcPct val="0"/>
              </a:spcBef>
              <a:buClrTx/>
              <a:buSzTx/>
              <a:buFontTx/>
              <a:buNone/>
            </a:pPr>
            <a:r>
              <a:rPr lang="en-US" altLang="zh-CN" sz="1800" b="0">
                <a:latin typeface="Arial" panose="020B0604020202020204" pitchFamily="34" charset="0"/>
                <a:ea typeface="宋体" panose="02010600030101010101" pitchFamily="2" charset="-122"/>
              </a:rPr>
              <a:t>(1234) →(4123)</a:t>
            </a:r>
            <a:endParaRPr lang="en-US" altLang="zh-CN" sz="1800" b="0">
              <a:latin typeface="Arial" panose="020B0604020202020204" pitchFamily="34" charset="0"/>
              <a:ea typeface="宋体" panose="02010600030101010101" pitchFamily="2" charset="-122"/>
            </a:endParaRPr>
          </a:p>
        </p:txBody>
      </p:sp>
      <p:sp>
        <p:nvSpPr>
          <p:cNvPr id="48239" name="Text Box 111"/>
          <p:cNvSpPr txBox="1">
            <a:spLocks noChangeArrowheads="1"/>
          </p:cNvSpPr>
          <p:nvPr/>
        </p:nvSpPr>
        <p:spPr bwMode="auto">
          <a:xfrm>
            <a:off x="1692275" y="438467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1</a:t>
            </a:r>
            <a:endParaRPr lang="en-US" altLang="zh-CN" sz="1800" b="0">
              <a:latin typeface="Arial" panose="020B0604020202020204" pitchFamily="34" charset="0"/>
              <a:ea typeface="宋体" panose="02010600030101010101" pitchFamily="2" charset="-122"/>
            </a:endParaRPr>
          </a:p>
        </p:txBody>
      </p:sp>
      <p:sp>
        <p:nvSpPr>
          <p:cNvPr id="48240" name="Text Box 112"/>
          <p:cNvSpPr txBox="1">
            <a:spLocks noChangeArrowheads="1"/>
          </p:cNvSpPr>
          <p:nvPr/>
        </p:nvSpPr>
        <p:spPr bwMode="auto">
          <a:xfrm>
            <a:off x="2124075" y="438467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2</a:t>
            </a:r>
            <a:endParaRPr lang="en-US" altLang="zh-CN" sz="1800" b="0">
              <a:latin typeface="Arial" panose="020B0604020202020204" pitchFamily="34" charset="0"/>
              <a:ea typeface="宋体" panose="02010600030101010101" pitchFamily="2" charset="-122"/>
            </a:endParaRPr>
          </a:p>
        </p:txBody>
      </p:sp>
      <p:sp>
        <p:nvSpPr>
          <p:cNvPr id="48241" name="Text Box 113"/>
          <p:cNvSpPr txBox="1">
            <a:spLocks noChangeArrowheads="1"/>
          </p:cNvSpPr>
          <p:nvPr/>
        </p:nvSpPr>
        <p:spPr bwMode="auto">
          <a:xfrm>
            <a:off x="1692275" y="514985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4</a:t>
            </a:r>
            <a:endParaRPr lang="en-US" altLang="zh-CN" sz="1800" b="0">
              <a:latin typeface="Arial" panose="020B0604020202020204" pitchFamily="34" charset="0"/>
              <a:ea typeface="宋体" panose="02010600030101010101" pitchFamily="2" charset="-122"/>
            </a:endParaRPr>
          </a:p>
        </p:txBody>
      </p:sp>
      <p:sp>
        <p:nvSpPr>
          <p:cNvPr id="48242" name="Text Box 114"/>
          <p:cNvSpPr txBox="1">
            <a:spLocks noChangeArrowheads="1"/>
          </p:cNvSpPr>
          <p:nvPr/>
        </p:nvSpPr>
        <p:spPr bwMode="auto">
          <a:xfrm>
            <a:off x="2124075" y="514985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3</a:t>
            </a:r>
            <a:endParaRPr lang="en-US" altLang="zh-CN" sz="1800" b="0">
              <a:latin typeface="Arial" panose="020B0604020202020204" pitchFamily="34" charset="0"/>
              <a:ea typeface="宋体" panose="02010600030101010101" pitchFamily="2" charset="-122"/>
            </a:endParaRPr>
          </a:p>
        </p:txBody>
      </p:sp>
      <p:grpSp>
        <p:nvGrpSpPr>
          <p:cNvPr id="23" name="Group 44"/>
          <p:cNvGrpSpPr/>
          <p:nvPr/>
        </p:nvGrpSpPr>
        <p:grpSpPr bwMode="auto">
          <a:xfrm rot="5400000">
            <a:off x="2893219" y="4706144"/>
            <a:ext cx="504825" cy="474663"/>
            <a:chOff x="4422" y="2795"/>
            <a:chExt cx="318" cy="299"/>
          </a:xfrm>
        </p:grpSpPr>
        <p:sp>
          <p:nvSpPr>
            <p:cNvPr id="16416" name="Rectangle 39"/>
            <p:cNvSpPr>
              <a:spLocks noChangeArrowheads="1"/>
            </p:cNvSpPr>
            <p:nvPr/>
          </p:nvSpPr>
          <p:spPr bwMode="auto">
            <a:xfrm>
              <a:off x="4440" y="282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17" name="Oval 40"/>
            <p:cNvSpPr>
              <a:spLocks noChangeArrowheads="1"/>
            </p:cNvSpPr>
            <p:nvPr/>
          </p:nvSpPr>
          <p:spPr bwMode="auto">
            <a:xfrm>
              <a:off x="4422" y="279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18" name="Oval 41"/>
            <p:cNvSpPr>
              <a:spLocks noChangeArrowheads="1"/>
            </p:cNvSpPr>
            <p:nvPr/>
          </p:nvSpPr>
          <p:spPr bwMode="auto">
            <a:xfrm>
              <a:off x="4693" y="27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19" name="Oval 42"/>
            <p:cNvSpPr>
              <a:spLocks noChangeArrowheads="1"/>
            </p:cNvSpPr>
            <p:nvPr/>
          </p:nvSpPr>
          <p:spPr bwMode="auto">
            <a:xfrm>
              <a:off x="4695" y="304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16420" name="Oval 43"/>
            <p:cNvSpPr>
              <a:spLocks noChangeArrowheads="1"/>
            </p:cNvSpPr>
            <p:nvPr/>
          </p:nvSpPr>
          <p:spPr bwMode="auto">
            <a:xfrm>
              <a:off x="4431" y="304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48249" name="Text Box 121"/>
          <p:cNvSpPr txBox="1">
            <a:spLocks noChangeArrowheads="1"/>
          </p:cNvSpPr>
          <p:nvPr/>
        </p:nvSpPr>
        <p:spPr bwMode="auto">
          <a:xfrm>
            <a:off x="2749550" y="436562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4</a:t>
            </a:r>
            <a:endParaRPr lang="en-US" altLang="zh-CN" sz="1800" b="0">
              <a:latin typeface="Arial" panose="020B0604020202020204" pitchFamily="34" charset="0"/>
              <a:ea typeface="宋体" panose="02010600030101010101" pitchFamily="2" charset="-122"/>
            </a:endParaRPr>
          </a:p>
        </p:txBody>
      </p:sp>
      <p:sp>
        <p:nvSpPr>
          <p:cNvPr id="48250" name="Text Box 122"/>
          <p:cNvSpPr txBox="1">
            <a:spLocks noChangeArrowheads="1"/>
          </p:cNvSpPr>
          <p:nvPr/>
        </p:nvSpPr>
        <p:spPr bwMode="auto">
          <a:xfrm>
            <a:off x="3181350" y="436562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1</a:t>
            </a:r>
            <a:endParaRPr lang="en-US" altLang="zh-CN" sz="1800" b="0">
              <a:latin typeface="Arial" panose="020B0604020202020204" pitchFamily="34" charset="0"/>
              <a:ea typeface="宋体" panose="02010600030101010101" pitchFamily="2" charset="-122"/>
            </a:endParaRPr>
          </a:p>
        </p:txBody>
      </p:sp>
      <p:sp>
        <p:nvSpPr>
          <p:cNvPr id="48251" name="Text Box 123"/>
          <p:cNvSpPr txBox="1">
            <a:spLocks noChangeArrowheads="1"/>
          </p:cNvSpPr>
          <p:nvPr/>
        </p:nvSpPr>
        <p:spPr bwMode="auto">
          <a:xfrm>
            <a:off x="2749550" y="51308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3</a:t>
            </a:r>
            <a:endParaRPr lang="en-US" altLang="zh-CN" sz="1800" b="0">
              <a:latin typeface="Arial" panose="020B0604020202020204" pitchFamily="34" charset="0"/>
              <a:ea typeface="宋体" panose="02010600030101010101" pitchFamily="2" charset="-122"/>
            </a:endParaRPr>
          </a:p>
        </p:txBody>
      </p:sp>
      <p:sp>
        <p:nvSpPr>
          <p:cNvPr id="48252" name="Text Box 124"/>
          <p:cNvSpPr txBox="1">
            <a:spLocks noChangeArrowheads="1"/>
          </p:cNvSpPr>
          <p:nvPr/>
        </p:nvSpPr>
        <p:spPr bwMode="auto">
          <a:xfrm>
            <a:off x="3181350" y="51308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2</a:t>
            </a:r>
            <a:endParaRPr lang="en-US" altLang="zh-CN" sz="1800" b="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8131">
                                            <p:txEl>
                                              <p:pRg st="4" end="4"/>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823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824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8241"/>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824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824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825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825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825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8238">
                                            <p:txEl>
                                              <p:pRg st="0" end="0"/>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82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P spid="48239" grpId="0"/>
      <p:bldP spid="48240" grpId="0"/>
      <p:bldP spid="48241" grpId="0"/>
      <p:bldP spid="48242" grpId="0"/>
      <p:bldP spid="48249" grpId="0"/>
      <p:bldP spid="48250" grpId="0"/>
      <p:bldP spid="48251" grpId="0"/>
      <p:bldP spid="4825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9949C21-2F60-48E4-8B6B-7C4A5A0DB8E9}"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741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9CEDCE3-F756-4E65-B882-AE0DA948AD35}"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5826" name="Rectangle 2"/>
          <p:cNvSpPr>
            <a:spLocks noGrp="1" noChangeArrowheads="1"/>
          </p:cNvSpPr>
          <p:nvPr>
            <p:ph type="body" idx="1"/>
          </p:nvPr>
        </p:nvSpPr>
        <p:spPr>
          <a:xfrm>
            <a:off x="250825" y="1125538"/>
            <a:ext cx="8624888" cy="5184775"/>
          </a:xfrm>
        </p:spPr>
        <p:txBody>
          <a:bodyPr/>
          <a:lstStyle/>
          <a:p>
            <a:pPr marL="571500" indent="-571500" eaLnBrk="1" hangingPunct="1">
              <a:lnSpc>
                <a:spcPct val="120000"/>
              </a:lnSpc>
            </a:pPr>
            <a:r>
              <a:rPr lang="zh-CN" altLang="en-US">
                <a:latin typeface="Times New Roman" panose="02020603050405020304" pitchFamily="18" charset="0"/>
              </a:rPr>
              <a:t>定义 集合</a:t>
            </a:r>
            <a:r>
              <a:rPr lang="en-US" altLang="zh-CN">
                <a:latin typeface="Times New Roman" panose="02020603050405020304" pitchFamily="18" charset="0"/>
              </a:rPr>
              <a:t>S</a:t>
            </a:r>
            <a:r>
              <a:rPr lang="zh-CN" altLang="en-US">
                <a:latin typeface="Times New Roman" panose="02020603050405020304" pitchFamily="18" charset="0"/>
              </a:rPr>
              <a:t>上的双射函数</a:t>
            </a:r>
            <a:r>
              <a:rPr lang="en-US" altLang="zh-CN">
                <a:latin typeface="Times New Roman" panose="02020603050405020304" pitchFamily="18" charset="0"/>
              </a:rPr>
              <a:t>P</a:t>
            </a:r>
            <a:r>
              <a:rPr lang="zh-CN" altLang="en-US">
                <a:latin typeface="Times New Roman" panose="02020603050405020304" pitchFamily="18" charset="0"/>
              </a:rPr>
              <a:t>称为</a:t>
            </a:r>
            <a:r>
              <a:rPr lang="en-US" altLang="zh-CN">
                <a:latin typeface="Times New Roman" panose="02020603050405020304" pitchFamily="18" charset="0"/>
              </a:rPr>
              <a:t>S</a:t>
            </a:r>
            <a:r>
              <a:rPr lang="zh-CN" altLang="en-US">
                <a:latin typeface="Times New Roman" panose="02020603050405020304" pitchFamily="18" charset="0"/>
              </a:rPr>
              <a:t>上的一个置换。</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当</a:t>
            </a:r>
            <a:r>
              <a:rPr lang="en-US" altLang="zh-CN">
                <a:latin typeface="Times New Roman" panose="02020603050405020304" pitchFamily="18" charset="0"/>
              </a:rPr>
              <a:t>S</a:t>
            </a:r>
            <a:r>
              <a:rPr lang="zh-CN" altLang="en-US">
                <a:latin typeface="Times New Roman" panose="02020603050405020304" pitchFamily="18" charset="0"/>
              </a:rPr>
              <a:t>为无限集时</a:t>
            </a:r>
            <a:r>
              <a:rPr lang="en-US" altLang="zh-CN">
                <a:latin typeface="Times New Roman" panose="02020603050405020304" pitchFamily="18" charset="0"/>
              </a:rPr>
              <a:t>, S</a:t>
            </a:r>
            <a:r>
              <a:rPr lang="zh-CN" altLang="en-US">
                <a:latin typeface="Times New Roman" panose="02020603050405020304" pitchFamily="18" charset="0"/>
              </a:rPr>
              <a:t>上的置换称为无限次的。当</a:t>
            </a:r>
            <a:r>
              <a:rPr lang="en-US" altLang="zh-CN">
                <a:latin typeface="Times New Roman" panose="02020603050405020304" pitchFamily="18" charset="0"/>
              </a:rPr>
              <a:t>S</a:t>
            </a:r>
            <a:r>
              <a:rPr lang="zh-CN" altLang="en-US">
                <a:latin typeface="Times New Roman" panose="02020603050405020304" pitchFamily="18" charset="0"/>
              </a:rPr>
              <a:t>为</a:t>
            </a:r>
            <a:r>
              <a:rPr lang="en-US" altLang="zh-CN">
                <a:latin typeface="Times New Roman" panose="02020603050405020304" pitchFamily="18" charset="0"/>
              </a:rPr>
              <a:t>n</a:t>
            </a:r>
            <a:r>
              <a:rPr lang="zh-CN" altLang="en-US">
                <a:latin typeface="Times New Roman" panose="02020603050405020304" pitchFamily="18" charset="0"/>
              </a:rPr>
              <a:t>个元素的有限集时</a:t>
            </a:r>
            <a:r>
              <a:rPr lang="en-US" altLang="zh-CN">
                <a:latin typeface="Times New Roman" panose="02020603050405020304" pitchFamily="18" charset="0"/>
              </a:rPr>
              <a:t>, </a:t>
            </a:r>
            <a:r>
              <a:rPr lang="zh-CN" altLang="en-US">
                <a:latin typeface="Times New Roman" panose="02020603050405020304" pitchFamily="18" charset="0"/>
              </a:rPr>
              <a:t>则</a:t>
            </a:r>
            <a:r>
              <a:rPr lang="en-US" altLang="zh-CN">
                <a:latin typeface="Times New Roman" panose="02020603050405020304" pitchFamily="18" charset="0"/>
              </a:rPr>
              <a:t>S</a:t>
            </a:r>
            <a:r>
              <a:rPr lang="zh-CN" altLang="en-US">
                <a:latin typeface="Times New Roman" panose="02020603050405020304" pitchFamily="18" charset="0"/>
              </a:rPr>
              <a:t>上的置换称为</a:t>
            </a:r>
            <a:r>
              <a:rPr lang="en-US" altLang="zh-CN">
                <a:latin typeface="Times New Roman" panose="02020603050405020304" pitchFamily="18" charset="0"/>
              </a:rPr>
              <a:t>n</a:t>
            </a:r>
            <a:r>
              <a:rPr lang="zh-CN" altLang="en-US">
                <a:latin typeface="Times New Roman" panose="02020603050405020304" pitchFamily="18" charset="0"/>
              </a:rPr>
              <a:t>次的。</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n</a:t>
            </a:r>
            <a:r>
              <a:rPr lang="zh-CN" altLang="en-US">
                <a:latin typeface="Times New Roman" panose="02020603050405020304" pitchFamily="18" charset="0"/>
              </a:rPr>
              <a:t>次置换一般记为</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zh-CN" altLang="en-US" sz="2000">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zh-CN" altLang="en-US" sz="200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t>     其中                              为                 的一个排列</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spcBef>
                <a:spcPct val="40000"/>
              </a:spcBef>
              <a:buFont typeface="Wingdings" panose="05000000000000000000" pitchFamily="2" charset="2"/>
              <a:buNone/>
            </a:pPr>
            <a:r>
              <a:rPr lang="en-US" altLang="zh-CN">
                <a:latin typeface="Times New Roman" panose="02020603050405020304" pitchFamily="18" charset="0"/>
              </a:rPr>
              <a:t>      </a:t>
            </a:r>
            <a:endParaRPr lang="en-US" altLang="zh-CN"/>
          </a:p>
        </p:txBody>
      </p:sp>
      <p:sp>
        <p:nvSpPr>
          <p:cNvPr id="17413"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a:t>
            </a:r>
            <a:endParaRPr lang="zh-CN" altLang="en-US"/>
          </a:p>
        </p:txBody>
      </p:sp>
      <p:sp>
        <p:nvSpPr>
          <p:cNvPr id="1741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1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1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1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1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1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42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5844" name="Object 20"/>
          <p:cNvGraphicFramePr>
            <a:graphicFrameLocks noChangeAspect="1"/>
          </p:cNvGraphicFramePr>
          <p:nvPr/>
        </p:nvGraphicFramePr>
        <p:xfrm>
          <a:off x="1258888" y="3573463"/>
          <a:ext cx="5297487" cy="1184275"/>
        </p:xfrm>
        <a:graphic>
          <a:graphicData uri="http://schemas.openxmlformats.org/presentationml/2006/ole">
            <mc:AlternateContent xmlns:mc="http://schemas.openxmlformats.org/markup-compatibility/2006">
              <mc:Choice xmlns:v="urn:schemas-microsoft-com:vml" Requires="v">
                <p:oleObj spid="_x0000_s2" name="公式" r:id="rId1" imgW="2171700" imgH="482600" progId="Equation.3">
                  <p:embed/>
                </p:oleObj>
              </mc:Choice>
              <mc:Fallback>
                <p:oleObj name="公式" r:id="rId1" imgW="2171700" imgH="482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573463"/>
                        <a:ext cx="5297487"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30" name="Rectangle 2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5846" name="Object 22"/>
          <p:cNvGraphicFramePr>
            <a:graphicFrameLocks noChangeAspect="1"/>
          </p:cNvGraphicFramePr>
          <p:nvPr/>
        </p:nvGraphicFramePr>
        <p:xfrm>
          <a:off x="1547813" y="4986338"/>
          <a:ext cx="3168650" cy="533400"/>
        </p:xfrm>
        <a:graphic>
          <a:graphicData uri="http://schemas.openxmlformats.org/presentationml/2006/ole">
            <mc:AlternateContent xmlns:mc="http://schemas.openxmlformats.org/markup-compatibility/2006">
              <mc:Choice xmlns:v="urn:schemas-microsoft-com:vml" Requires="v">
                <p:oleObj spid="_x0000_s3" name="公式" r:id="rId3" imgW="1358900" imgH="228600" progId="Equation.3">
                  <p:embed/>
                </p:oleObj>
              </mc:Choice>
              <mc:Fallback>
                <p:oleObj name="公式" r:id="rId3" imgW="13589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4986338"/>
                        <a:ext cx="31686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32"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5848" name="Object 24"/>
          <p:cNvGraphicFramePr>
            <a:graphicFrameLocks noChangeAspect="1"/>
          </p:cNvGraphicFramePr>
          <p:nvPr/>
        </p:nvGraphicFramePr>
        <p:xfrm>
          <a:off x="5076825" y="5013325"/>
          <a:ext cx="1800225" cy="533400"/>
        </p:xfrm>
        <a:graphic>
          <a:graphicData uri="http://schemas.openxmlformats.org/presentationml/2006/ole">
            <mc:AlternateContent xmlns:mc="http://schemas.openxmlformats.org/markup-compatibility/2006">
              <mc:Choice xmlns:v="urn:schemas-microsoft-com:vml" Requires="v">
                <p:oleObj spid="_x0000_s4" name="公式" r:id="rId5" imgW="774065" imgH="228600" progId="Equation.3">
                  <p:embed/>
                </p:oleObj>
              </mc:Choice>
              <mc:Fallback>
                <p:oleObj name="公式" r:id="rId5" imgW="774065"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5013325"/>
                        <a:ext cx="18002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5826">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584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45826">
                                            <p:txEl>
                                              <p:pRg st="6" end="6"/>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4584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58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1DA0135-3E10-4E1D-B2E5-F232C64543AE}"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843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0615F6A-188E-4A1F-82BE-986038C0BC84}"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6850" name="Rectangle 2"/>
          <p:cNvSpPr>
            <a:spLocks noGrp="1" noChangeArrowheads="1"/>
          </p:cNvSpPr>
          <p:nvPr>
            <p:ph type="body" idx="1"/>
          </p:nvPr>
        </p:nvSpPr>
        <p:spPr>
          <a:xfrm>
            <a:off x="250825" y="1268413"/>
            <a:ext cx="8624888" cy="4670425"/>
          </a:xfrm>
        </p:spPr>
        <p:txBody>
          <a:bodyPr/>
          <a:lstStyle/>
          <a:p>
            <a:pPr marL="354330" indent="-354330" eaLnBrk="1" hangingPunct="1">
              <a:buFont typeface="Wingdings" panose="05000000000000000000" pitchFamily="2" charset="2"/>
              <a:buNone/>
            </a:pPr>
            <a:r>
              <a:rPr lang="en-US" altLang="zh-CN"/>
              <a:t>    </a:t>
            </a:r>
            <a:r>
              <a:rPr lang="zh-CN" altLang="en-US">
                <a:latin typeface="Times New Roman" panose="02020603050405020304" pitchFamily="18" charset="0"/>
              </a:rPr>
              <a:t>例 若</a:t>
            </a:r>
            <a:r>
              <a:rPr lang="en-US" altLang="zh-CN">
                <a:latin typeface="Times New Roman" panose="02020603050405020304" pitchFamily="18" charset="0"/>
              </a:rPr>
              <a:t>S={1,2,3},  </a:t>
            </a:r>
            <a:r>
              <a:rPr lang="zh-CN" altLang="en-US">
                <a:latin typeface="Times New Roman" panose="02020603050405020304" pitchFamily="18" charset="0"/>
              </a:rPr>
              <a:t>那么</a:t>
            </a:r>
            <a:r>
              <a:rPr lang="en-US" altLang="zh-CN">
                <a:latin typeface="Times New Roman" panose="02020603050405020304" pitchFamily="18" charset="0"/>
              </a:rPr>
              <a:t>S</a:t>
            </a:r>
            <a:r>
              <a:rPr lang="zh-CN" altLang="en-US">
                <a:latin typeface="Times New Roman" panose="02020603050405020304" pitchFamily="18" charset="0"/>
              </a:rPr>
              <a:t>上的所有置换为</a:t>
            </a:r>
            <a:endParaRPr lang="zh-CN" altLang="en-US">
              <a:latin typeface="Times New Roman" panose="02020603050405020304" pitchFamily="18" charset="0"/>
            </a:endParaRPr>
          </a:p>
          <a:p>
            <a:pPr marL="354330" indent="-354330" eaLnBrk="1" hangingPunct="1">
              <a:buFont typeface="Wingdings" panose="05000000000000000000" pitchFamily="2" charset="2"/>
              <a:buNone/>
            </a:pPr>
            <a:endParaRPr lang="zh-CN" altLang="en-US">
              <a:latin typeface="Times New Roman" panose="02020603050405020304" pitchFamily="18" charset="0"/>
            </a:endParaRPr>
          </a:p>
          <a:p>
            <a:pPr marL="354330" indent="-354330" eaLnBrk="1" hangingPunct="1">
              <a:buFont typeface="Wingdings" panose="05000000000000000000" pitchFamily="2" charset="2"/>
              <a:buNone/>
            </a:pPr>
            <a:endParaRPr lang="zh-CN" altLang="en-US">
              <a:latin typeface="Times New Roman" panose="02020603050405020304" pitchFamily="18" charset="0"/>
            </a:endParaRPr>
          </a:p>
          <a:p>
            <a:pPr marL="354330" indent="-354330" eaLnBrk="1" hangingPunct="1">
              <a:buFont typeface="Wingdings" panose="05000000000000000000" pitchFamily="2" charset="2"/>
              <a:buNone/>
            </a:pPr>
            <a:endParaRPr lang="zh-CN" altLang="en-US">
              <a:latin typeface="Times New Roman" panose="02020603050405020304" pitchFamily="18" charset="0"/>
            </a:endParaRPr>
          </a:p>
          <a:p>
            <a:pPr marL="354330" indent="-354330" eaLnBrk="1" hangingPunct="1">
              <a:buFont typeface="Wingdings" panose="05000000000000000000" pitchFamily="2" charset="2"/>
              <a:buNone/>
            </a:pPr>
            <a:endParaRPr lang="zh-CN" altLang="en-US">
              <a:latin typeface="Times New Roman" panose="02020603050405020304" pitchFamily="18" charset="0"/>
            </a:endParaRPr>
          </a:p>
          <a:p>
            <a:pPr marL="354330" indent="-354330" eaLnBrk="1" hangingPunct="1">
              <a:buFont typeface="Wingdings" panose="05000000000000000000" pitchFamily="2" charset="2"/>
              <a:buNone/>
            </a:pPr>
            <a:endParaRPr lang="zh-CN" altLang="en-US" sz="1600">
              <a:latin typeface="Times New Roman" panose="02020603050405020304" pitchFamily="18" charset="0"/>
            </a:endParaRPr>
          </a:p>
          <a:p>
            <a:pPr marL="354330" indent="-35433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设     为</a:t>
            </a:r>
            <a:r>
              <a:rPr lang="en-US" altLang="zh-CN">
                <a:latin typeface="Times New Roman" panose="02020603050405020304" pitchFamily="18" charset="0"/>
              </a:rPr>
              <a:t>{1,2,…,n}</a:t>
            </a:r>
            <a:r>
              <a:rPr lang="zh-CN" altLang="en-US">
                <a:latin typeface="Times New Roman" panose="02020603050405020304" pitchFamily="18" charset="0"/>
              </a:rPr>
              <a:t>上的置换的全体，显然有             。</a:t>
            </a:r>
            <a:endParaRPr lang="zh-CN" altLang="en-US">
              <a:latin typeface="Times New Roman" panose="02020603050405020304" pitchFamily="18" charset="0"/>
            </a:endParaRPr>
          </a:p>
          <a:p>
            <a:pPr marL="354330" indent="-354330" eaLnBrk="1" hangingPunct="1">
              <a:lnSpc>
                <a:spcPct val="120000"/>
              </a:lnSpc>
              <a:buFont typeface="Wingdings" panose="05000000000000000000" pitchFamily="2" charset="2"/>
              <a:buNone/>
            </a:pPr>
            <a:r>
              <a:rPr lang="zh-CN" altLang="en-US">
                <a:latin typeface="Times New Roman" panose="02020603050405020304" pitchFamily="18" charset="0"/>
              </a:rPr>
              <a:t>    对任                  </a:t>
            </a:r>
            <a:r>
              <a:rPr lang="en-US" altLang="zh-CN">
                <a:latin typeface="Times New Roman" panose="02020603050405020304" pitchFamily="18" charset="0"/>
              </a:rPr>
              <a:t>,  </a:t>
            </a:r>
            <a:r>
              <a:rPr lang="zh-CN" altLang="en-US">
                <a:latin typeface="Times New Roman" panose="02020603050405020304" pitchFamily="18" charset="0"/>
              </a:rPr>
              <a:t>定义它们的乘积            为：</a:t>
            </a:r>
            <a:endParaRPr lang="zh-CN" altLang="en-US">
              <a:latin typeface="Times New Roman" panose="02020603050405020304" pitchFamily="18" charset="0"/>
            </a:endParaRPr>
          </a:p>
        </p:txBody>
      </p:sp>
      <p:sp>
        <p:nvSpPr>
          <p:cNvPr id="18437"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a:t>
            </a:r>
            <a:endParaRPr lang="zh-CN" altLang="en-US"/>
          </a:p>
        </p:txBody>
      </p:sp>
      <p:sp>
        <p:nvSpPr>
          <p:cNvPr id="1843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3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4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5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5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5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5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54" name="Rectangle 21"/>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55" name="Object 20"/>
          <p:cNvGraphicFramePr>
            <a:graphicFrameLocks noChangeAspect="1"/>
          </p:cNvGraphicFramePr>
          <p:nvPr/>
        </p:nvGraphicFramePr>
        <p:xfrm>
          <a:off x="827088" y="1916113"/>
          <a:ext cx="2087562" cy="977900"/>
        </p:xfrm>
        <a:graphic>
          <a:graphicData uri="http://schemas.openxmlformats.org/presentationml/2006/ole">
            <mc:AlternateContent xmlns:mc="http://schemas.openxmlformats.org/markup-compatibility/2006">
              <mc:Choice xmlns:v="urn:schemas-microsoft-com:vml" Requires="v">
                <p:oleObj spid="_x0000_s2" name="公式" r:id="rId1" imgW="1002665" imgH="469900" progId="Equation.3">
                  <p:embed/>
                </p:oleObj>
              </mc:Choice>
              <mc:Fallback>
                <p:oleObj name="公式" r:id="rId1" imgW="1002665" imgH="4699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916113"/>
                        <a:ext cx="208756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56" name="Rectangle 23"/>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57" name="Object 22"/>
          <p:cNvGraphicFramePr>
            <a:graphicFrameLocks noChangeAspect="1"/>
          </p:cNvGraphicFramePr>
          <p:nvPr/>
        </p:nvGraphicFramePr>
        <p:xfrm>
          <a:off x="3071813" y="1928813"/>
          <a:ext cx="2060575" cy="939800"/>
        </p:xfrm>
        <a:graphic>
          <a:graphicData uri="http://schemas.openxmlformats.org/presentationml/2006/ole">
            <mc:AlternateContent xmlns:mc="http://schemas.openxmlformats.org/markup-compatibility/2006">
              <mc:Choice xmlns:v="urn:schemas-microsoft-com:vml" Requires="v">
                <p:oleObj spid="_x0000_s3" name="公式" r:id="rId3" imgW="1002665" imgH="457200" progId="Equation.3">
                  <p:embed/>
                </p:oleObj>
              </mc:Choice>
              <mc:Fallback>
                <p:oleObj name="公式" r:id="rId3" imgW="1002665" imgH="457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1813" y="1928813"/>
                        <a:ext cx="206057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58" name="Rectangle 25"/>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59" name="Object 24"/>
          <p:cNvGraphicFramePr>
            <a:graphicFrameLocks noChangeAspect="1"/>
          </p:cNvGraphicFramePr>
          <p:nvPr/>
        </p:nvGraphicFramePr>
        <p:xfrm>
          <a:off x="5305425" y="1928813"/>
          <a:ext cx="2062163" cy="941387"/>
        </p:xfrm>
        <a:graphic>
          <a:graphicData uri="http://schemas.openxmlformats.org/presentationml/2006/ole">
            <mc:AlternateContent xmlns:mc="http://schemas.openxmlformats.org/markup-compatibility/2006">
              <mc:Choice xmlns:v="urn:schemas-microsoft-com:vml" Requires="v">
                <p:oleObj spid="_x0000_s4" name="公式" r:id="rId5" imgW="1002665" imgH="457200" progId="Equation.3">
                  <p:embed/>
                </p:oleObj>
              </mc:Choice>
              <mc:Fallback>
                <p:oleObj name="公式" r:id="rId5" imgW="1002665" imgH="4572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5425" y="1928813"/>
                        <a:ext cx="2062163"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60" name="Rectangle 27"/>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61" name="Object 26"/>
          <p:cNvGraphicFramePr>
            <a:graphicFrameLocks noChangeAspect="1"/>
          </p:cNvGraphicFramePr>
          <p:nvPr/>
        </p:nvGraphicFramePr>
        <p:xfrm>
          <a:off x="827088" y="3068638"/>
          <a:ext cx="2089150" cy="966787"/>
        </p:xfrm>
        <a:graphic>
          <a:graphicData uri="http://schemas.openxmlformats.org/presentationml/2006/ole">
            <mc:AlternateContent xmlns:mc="http://schemas.openxmlformats.org/markup-compatibility/2006">
              <mc:Choice xmlns:v="urn:schemas-microsoft-com:vml" Requires="v">
                <p:oleObj spid="_x0000_s5" name="公式" r:id="rId7" imgW="1016000" imgH="469900" progId="Equation.3">
                  <p:embed/>
                </p:oleObj>
              </mc:Choice>
              <mc:Fallback>
                <p:oleObj name="公式" r:id="rId7" imgW="1016000" imgH="4699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088" y="3068638"/>
                        <a:ext cx="2089150" cy="9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62" name="Rectangle 29"/>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63" name="Object 28"/>
          <p:cNvGraphicFramePr>
            <a:graphicFrameLocks noChangeAspect="1"/>
          </p:cNvGraphicFramePr>
          <p:nvPr/>
        </p:nvGraphicFramePr>
        <p:xfrm>
          <a:off x="3071813" y="3081338"/>
          <a:ext cx="2005012" cy="912812"/>
        </p:xfrm>
        <a:graphic>
          <a:graphicData uri="http://schemas.openxmlformats.org/presentationml/2006/ole">
            <mc:AlternateContent xmlns:mc="http://schemas.openxmlformats.org/markup-compatibility/2006">
              <mc:Choice xmlns:v="urn:schemas-microsoft-com:vml" Requires="v">
                <p:oleObj spid="_x0000_s6" name="公式" r:id="rId9" imgW="1002665" imgH="457200" progId="Equation.3">
                  <p:embed/>
                </p:oleObj>
              </mc:Choice>
              <mc:Fallback>
                <p:oleObj name="公式" r:id="rId9" imgW="1002665" imgH="4572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1813" y="3081338"/>
                        <a:ext cx="2005012"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64" name="Rectangle 31"/>
          <p:cNvSpPr>
            <a:spLocks noChangeArrowheads="1"/>
          </p:cNvSpPr>
          <p:nvPr/>
        </p:nvSpPr>
        <p:spPr bwMode="auto">
          <a:xfrm>
            <a:off x="0" y="32004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8465" name="Object 30"/>
          <p:cNvGraphicFramePr>
            <a:graphicFrameLocks noChangeAspect="1"/>
          </p:cNvGraphicFramePr>
          <p:nvPr/>
        </p:nvGraphicFramePr>
        <p:xfrm>
          <a:off x="5376863" y="3081338"/>
          <a:ext cx="2060575" cy="938212"/>
        </p:xfrm>
        <a:graphic>
          <a:graphicData uri="http://schemas.openxmlformats.org/presentationml/2006/ole">
            <mc:AlternateContent xmlns:mc="http://schemas.openxmlformats.org/markup-compatibility/2006">
              <mc:Choice xmlns:v="urn:schemas-microsoft-com:vml" Requires="v">
                <p:oleObj spid="_x0000_s7" name="公式" r:id="rId11" imgW="1002665" imgH="457200" progId="Equation.3">
                  <p:embed/>
                </p:oleObj>
              </mc:Choice>
              <mc:Fallback>
                <p:oleObj name="公式" r:id="rId11" imgW="1002665" imgH="45720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76863" y="3081338"/>
                        <a:ext cx="2060575"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66" name="Rectangle 3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6880" name="Object 32"/>
          <p:cNvGraphicFramePr>
            <a:graphicFrameLocks noChangeAspect="1"/>
          </p:cNvGraphicFramePr>
          <p:nvPr/>
        </p:nvGraphicFramePr>
        <p:xfrm>
          <a:off x="1028700" y="4279900"/>
          <a:ext cx="422275" cy="474663"/>
        </p:xfrm>
        <a:graphic>
          <a:graphicData uri="http://schemas.openxmlformats.org/presentationml/2006/ole">
            <mc:AlternateContent xmlns:mc="http://schemas.openxmlformats.org/markup-compatibility/2006">
              <mc:Choice xmlns:v="urn:schemas-microsoft-com:vml" Requires="v">
                <p:oleObj spid="_x0000_s8" name="公式" r:id="rId13" imgW="203200" imgH="228600" progId="Equation.3">
                  <p:embed/>
                </p:oleObj>
              </mc:Choice>
              <mc:Fallback>
                <p:oleObj name="公式" r:id="rId13" imgW="203200" imgH="228600" progId="Equation.3">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28700" y="4279900"/>
                        <a:ext cx="4222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68" name="Rectangle 35"/>
          <p:cNvSpPr>
            <a:spLocks noChangeArrowheads="1"/>
          </p:cNvSpPr>
          <p:nvPr/>
        </p:nvSpPr>
        <p:spPr bwMode="auto">
          <a:xfrm>
            <a:off x="0" y="33004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6882" name="Object 34"/>
          <p:cNvGraphicFramePr>
            <a:graphicFrameLocks noChangeAspect="1"/>
          </p:cNvGraphicFramePr>
          <p:nvPr/>
        </p:nvGraphicFramePr>
        <p:xfrm>
          <a:off x="7164388" y="4221163"/>
          <a:ext cx="1150937" cy="558800"/>
        </p:xfrm>
        <a:graphic>
          <a:graphicData uri="http://schemas.openxmlformats.org/presentationml/2006/ole">
            <mc:AlternateContent xmlns:mc="http://schemas.openxmlformats.org/markup-compatibility/2006">
              <mc:Choice xmlns:v="urn:schemas-microsoft-com:vml" Requires="v">
                <p:oleObj spid="_x0000_s9" name="公式" r:id="rId15" imgW="533400" imgH="254000" progId="Equation.3">
                  <p:embed/>
                </p:oleObj>
              </mc:Choice>
              <mc:Fallback>
                <p:oleObj name="公式" r:id="rId15" imgW="533400" imgH="254000" progId="Equation.3">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164388" y="4221163"/>
                        <a:ext cx="11509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70" name="Rectangle 37"/>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6884" name="Object 36"/>
          <p:cNvGraphicFramePr>
            <a:graphicFrameLocks noChangeAspect="1"/>
          </p:cNvGraphicFramePr>
          <p:nvPr/>
        </p:nvGraphicFramePr>
        <p:xfrm>
          <a:off x="5880894" y="4797267"/>
          <a:ext cx="901700" cy="468630"/>
        </p:xfrm>
        <a:graphic>
          <a:graphicData uri="http://schemas.openxmlformats.org/presentationml/2006/ole">
            <mc:AlternateContent xmlns:mc="http://schemas.openxmlformats.org/markup-compatibility/2006">
              <mc:Choice xmlns:v="urn:schemas-microsoft-com:vml" Requires="v">
                <p:oleObj spid="_x0000_s10" name="公式" r:id="rId17" imgW="419100" imgH="215900" progId="Equation.3">
                  <p:embed/>
                </p:oleObj>
              </mc:Choice>
              <mc:Fallback>
                <p:oleObj name="公式" r:id="rId17" imgW="419100" imgH="215900" progId="Equation.3">
                  <p:embed/>
                  <p:pic>
                    <p:nvPicPr>
                      <p:cNvPr id="0" name="Object 36"/>
                      <p:cNvPicPr>
                        <a:picLocks noChangeAspect="1" noChangeArrowheads="1"/>
                      </p:cNvPicPr>
                      <p:nvPr/>
                    </p:nvPicPr>
                    <p:blipFill>
                      <a:blip r:embed="rId18"/>
                      <a:srcRect/>
                      <a:stretch>
                        <a:fillRect/>
                      </a:stretch>
                    </p:blipFill>
                    <p:spPr bwMode="auto">
                      <a:xfrm>
                        <a:off x="5880894" y="4797267"/>
                        <a:ext cx="901700" cy="468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72" name="Rectangle 39"/>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6886" name="Object 38"/>
          <p:cNvGraphicFramePr>
            <a:graphicFrameLocks noChangeAspect="1"/>
          </p:cNvGraphicFramePr>
          <p:nvPr/>
        </p:nvGraphicFramePr>
        <p:xfrm>
          <a:off x="1979613" y="5373688"/>
          <a:ext cx="4681537" cy="452437"/>
        </p:xfrm>
        <a:graphic>
          <a:graphicData uri="http://schemas.openxmlformats.org/presentationml/2006/ole">
            <mc:AlternateContent xmlns:mc="http://schemas.openxmlformats.org/markup-compatibility/2006">
              <mc:Choice xmlns:v="urn:schemas-microsoft-com:vml" Requires="v">
                <p:oleObj spid="_x0000_s11" name="公式" r:id="rId19" imgW="2260600" imgH="215900" progId="Equation.3">
                  <p:embed/>
                </p:oleObj>
              </mc:Choice>
              <mc:Fallback>
                <p:oleObj name="公式" r:id="rId19" imgW="2260600" imgH="215900" progId="Equation.3">
                  <p:embed/>
                  <p:pic>
                    <p:nvPicPr>
                      <p:cNvPr id="0"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9613" y="5373688"/>
                        <a:ext cx="4681537"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74" name="Rectangle 41"/>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475" name="Rectangle 4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6890" name="Object 42"/>
          <p:cNvGraphicFramePr>
            <a:graphicFrameLocks noChangeAspect="1"/>
          </p:cNvGraphicFramePr>
          <p:nvPr/>
        </p:nvGraphicFramePr>
        <p:xfrm>
          <a:off x="1403350" y="4794250"/>
          <a:ext cx="1584325" cy="508000"/>
        </p:xfrm>
        <a:graphic>
          <a:graphicData uri="http://schemas.openxmlformats.org/presentationml/2006/ole">
            <mc:AlternateContent xmlns:mc="http://schemas.openxmlformats.org/markup-compatibility/2006">
              <mc:Choice xmlns:v="urn:schemas-microsoft-com:vml" Requires="v">
                <p:oleObj spid="_x0000_s12" name="公式" r:id="rId21" imgW="711200" imgH="228600" progId="Equation.3">
                  <p:embed/>
                </p:oleObj>
              </mc:Choice>
              <mc:Fallback>
                <p:oleObj name="公式" r:id="rId21" imgW="711200" imgH="228600" progId="Equation.3">
                  <p:embed/>
                  <p:pic>
                    <p:nvPicPr>
                      <p:cNvPr id="0" name="Object 4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03350" y="4794250"/>
                        <a:ext cx="15843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6850">
                                            <p:txEl>
                                              <p:pRg st="6" end="6"/>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688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688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6850">
                                            <p:txEl>
                                              <p:pRg st="7" end="7"/>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6884"/>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46886"/>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0446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F3FEBA6A-287F-406D-AD24-C4A518468F1F}"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945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B6251F4-15DC-4B89-92AE-57C8D843023A}"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7874" name="Rectangle 2"/>
          <p:cNvSpPr>
            <a:spLocks noGrp="1" noChangeArrowheads="1"/>
          </p:cNvSpPr>
          <p:nvPr>
            <p:ph type="body" idx="1"/>
          </p:nvPr>
        </p:nvSpPr>
        <p:spPr>
          <a:xfrm>
            <a:off x="250825" y="1196975"/>
            <a:ext cx="8624888" cy="4670425"/>
          </a:xfrm>
        </p:spPr>
        <p:txBody>
          <a:bodyPr/>
          <a:lstStyle/>
          <a:p>
            <a:pPr marL="443230" indent="-443230" eaLnBrk="1" hangingPunct="1"/>
            <a:r>
              <a:rPr lang="zh-CN" altLang="en-US"/>
              <a:t>例</a:t>
            </a:r>
            <a:endParaRPr lang="zh-CN" altLang="en-US"/>
          </a:p>
          <a:p>
            <a:pPr marL="443230" indent="-443230" eaLnBrk="1" hangingPunct="1"/>
            <a:endParaRPr lang="zh-CN" altLang="en-US"/>
          </a:p>
          <a:p>
            <a:pPr marL="443230" indent="-443230" eaLnBrk="1" hangingPunct="1"/>
            <a:endParaRPr lang="zh-CN" altLang="en-US"/>
          </a:p>
          <a:p>
            <a:pPr marL="443230" indent="-443230" eaLnBrk="1" hangingPunct="1"/>
            <a:r>
              <a:rPr lang="zh-CN" altLang="en-US">
                <a:latin typeface="Times New Roman" panose="02020603050405020304" pitchFamily="18" charset="0"/>
              </a:rPr>
              <a:t>定理      关于置换乘积运算构成群</a:t>
            </a:r>
            <a:r>
              <a:rPr lang="en-US" altLang="zh-CN">
                <a:latin typeface="Times New Roman" panose="02020603050405020304" pitchFamily="18" charset="0"/>
              </a:rPr>
              <a:t>,  </a:t>
            </a:r>
            <a:r>
              <a:rPr lang="zh-CN" altLang="en-US">
                <a:latin typeface="Times New Roman" panose="02020603050405020304" pitchFamily="18" charset="0"/>
              </a:rPr>
              <a:t>称为</a:t>
            </a:r>
            <a:r>
              <a:rPr lang="en-US" altLang="zh-CN">
                <a:latin typeface="Times New Roman" panose="02020603050405020304" pitchFamily="18" charset="0"/>
              </a:rPr>
              <a:t>n</a:t>
            </a:r>
            <a:r>
              <a:rPr lang="zh-CN" altLang="en-US">
                <a:latin typeface="Times New Roman" panose="02020603050405020304" pitchFamily="18" charset="0"/>
              </a:rPr>
              <a:t>次对称群</a:t>
            </a:r>
            <a:r>
              <a:rPr lang="en-US" altLang="zh-CN">
                <a:latin typeface="Times New Roman" panose="02020603050405020304" pitchFamily="18" charset="0"/>
              </a:rPr>
              <a:t>.</a:t>
            </a:r>
            <a:endParaRPr lang="en-US" altLang="zh-CN">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证 </a:t>
            </a:r>
            <a:r>
              <a:rPr lang="en-US" altLang="zh-CN">
                <a:latin typeface="Times New Roman" panose="02020603050405020304" pitchFamily="18" charset="0"/>
              </a:rPr>
              <a:t>(1) </a:t>
            </a:r>
            <a:r>
              <a:rPr lang="zh-CN" altLang="en-US">
                <a:latin typeface="Times New Roman" panose="02020603050405020304" pitchFamily="18" charset="0"/>
              </a:rPr>
              <a:t>封闭性</a:t>
            </a:r>
            <a:r>
              <a:rPr lang="en-US" altLang="zh-CN">
                <a:latin typeface="Times New Roman" panose="02020603050405020304" pitchFamily="18" charset="0"/>
              </a:rPr>
              <a:t>:</a:t>
            </a:r>
            <a:endParaRPr lang="en-US" altLang="zh-CN">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若          </a:t>
            </a:r>
            <a:r>
              <a:rPr lang="en-US" altLang="zh-CN">
                <a:latin typeface="Times New Roman" panose="02020603050405020304" pitchFamily="18" charset="0"/>
              </a:rPr>
              <a:t>, </a:t>
            </a:r>
            <a:r>
              <a:rPr lang="zh-CN" altLang="en-US">
                <a:latin typeface="Times New Roman" panose="02020603050405020304" pitchFamily="18" charset="0"/>
              </a:rPr>
              <a:t>则                     </a:t>
            </a:r>
            <a:r>
              <a:rPr lang="en-US" altLang="zh-CN">
                <a:latin typeface="Times New Roman" panose="02020603050405020304" pitchFamily="18" charset="0"/>
              </a:rPr>
              <a:t>, </a:t>
            </a:r>
            <a:r>
              <a:rPr lang="zh-CN" altLang="en-US">
                <a:latin typeface="Times New Roman" panose="02020603050405020304" pitchFamily="18" charset="0"/>
              </a:rPr>
              <a:t>因而</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latin typeface="Times New Roman" panose="02020603050405020304" pitchFamily="18" charset="0"/>
              </a:rPr>
              <a:t>                  </a:t>
            </a:r>
            <a:endParaRPr lang="zh-CN" altLang="en-US">
              <a:latin typeface="Times New Roman" panose="02020603050405020304" pitchFamily="18" charset="0"/>
            </a:endParaRPr>
          </a:p>
        </p:txBody>
      </p:sp>
      <p:sp>
        <p:nvSpPr>
          <p:cNvPr id="19461"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a:t>
            </a:r>
            <a:endParaRPr lang="zh-CN" altLang="en-US"/>
          </a:p>
        </p:txBody>
      </p:sp>
      <p:sp>
        <p:nvSpPr>
          <p:cNvPr id="1946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6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478" name="Rectangle 21"/>
          <p:cNvSpPr>
            <a:spLocks noChangeArrowheads="1"/>
          </p:cNvSpPr>
          <p:nvPr/>
        </p:nvSpPr>
        <p:spPr bwMode="auto">
          <a:xfrm>
            <a:off x="0" y="31956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9479" name="Object 20"/>
          <p:cNvGraphicFramePr>
            <a:graphicFrameLocks noChangeAspect="1"/>
          </p:cNvGraphicFramePr>
          <p:nvPr/>
        </p:nvGraphicFramePr>
        <p:xfrm>
          <a:off x="984250" y="1641475"/>
          <a:ext cx="4224338" cy="938213"/>
        </p:xfrm>
        <a:graphic>
          <a:graphicData uri="http://schemas.openxmlformats.org/presentationml/2006/ole">
            <mc:AlternateContent xmlns:mc="http://schemas.openxmlformats.org/markup-compatibility/2006">
              <mc:Choice xmlns:v="urn:schemas-microsoft-com:vml" Requires="v">
                <p:oleObj spid="_x0000_s2" name="公式" r:id="rId1" imgW="2044700" imgH="457200" progId="Equation.3">
                  <p:embed/>
                </p:oleObj>
              </mc:Choice>
              <mc:Fallback>
                <p:oleObj name="公式" r:id="rId1" imgW="2044700" imgH="457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0" y="1641475"/>
                        <a:ext cx="422433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894" name="Object 22"/>
          <p:cNvGraphicFramePr>
            <a:graphicFrameLocks noChangeAspect="1"/>
          </p:cNvGraphicFramePr>
          <p:nvPr/>
        </p:nvGraphicFramePr>
        <p:xfrm>
          <a:off x="5219700" y="1641475"/>
          <a:ext cx="2397125" cy="942975"/>
        </p:xfrm>
        <a:graphic>
          <a:graphicData uri="http://schemas.openxmlformats.org/presentationml/2006/ole">
            <mc:AlternateContent xmlns:mc="http://schemas.openxmlformats.org/markup-compatibility/2006">
              <mc:Choice xmlns:v="urn:schemas-microsoft-com:vml" Requires="v">
                <p:oleObj spid="_x0000_s3" name="公式" r:id="rId3" imgW="1155700" imgH="457200" progId="Equation.3">
                  <p:embed/>
                </p:oleObj>
              </mc:Choice>
              <mc:Fallback>
                <p:oleObj name="公式" r:id="rId3" imgW="1155700" imgH="457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1641475"/>
                        <a:ext cx="23971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895" name="Object 23"/>
          <p:cNvGraphicFramePr>
            <a:graphicFrameLocks noChangeAspect="1"/>
          </p:cNvGraphicFramePr>
          <p:nvPr/>
        </p:nvGraphicFramePr>
        <p:xfrm>
          <a:off x="1547813" y="2781300"/>
          <a:ext cx="447675" cy="503238"/>
        </p:xfrm>
        <a:graphic>
          <a:graphicData uri="http://schemas.openxmlformats.org/presentationml/2006/ole">
            <mc:AlternateContent xmlns:mc="http://schemas.openxmlformats.org/markup-compatibility/2006">
              <mc:Choice xmlns:v="urn:schemas-microsoft-com:vml" Requires="v">
                <p:oleObj spid="_x0000_s4" name="公式" r:id="rId5" imgW="203200" imgH="228600" progId="Equation.3">
                  <p:embed/>
                </p:oleObj>
              </mc:Choice>
              <mc:Fallback>
                <p:oleObj name="公式" r:id="rId5" imgW="203200" imgH="2286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2781300"/>
                        <a:ext cx="4476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899" name="Object 27"/>
          <p:cNvGraphicFramePr>
            <a:graphicFrameLocks noChangeAspect="1"/>
          </p:cNvGraphicFramePr>
          <p:nvPr/>
        </p:nvGraphicFramePr>
        <p:xfrm>
          <a:off x="1692275" y="4005263"/>
          <a:ext cx="719138" cy="420687"/>
        </p:xfrm>
        <a:graphic>
          <a:graphicData uri="http://schemas.openxmlformats.org/presentationml/2006/ole">
            <mc:AlternateContent xmlns:mc="http://schemas.openxmlformats.org/markup-compatibility/2006">
              <mc:Choice xmlns:v="urn:schemas-microsoft-com:vml" Requires="v">
                <p:oleObj spid="_x0000_s5" name="公式" r:id="rId7" imgW="342900" imgH="203200" progId="Equation.3">
                  <p:embed/>
                </p:oleObj>
              </mc:Choice>
              <mc:Fallback>
                <p:oleObj name="公式" r:id="rId7" imgW="342900" imgH="203200" progId="Equation.3">
                  <p:embed/>
                  <p:pic>
                    <p:nvPicPr>
                      <p:cNvPr id="0"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2275" y="4005263"/>
                        <a:ext cx="71913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901" name="Object 29"/>
          <p:cNvGraphicFramePr>
            <a:graphicFrameLocks noChangeAspect="1"/>
          </p:cNvGraphicFramePr>
          <p:nvPr/>
        </p:nvGraphicFramePr>
        <p:xfrm>
          <a:off x="3059113" y="3933825"/>
          <a:ext cx="1728787" cy="447675"/>
        </p:xfrm>
        <a:graphic>
          <a:graphicData uri="http://schemas.openxmlformats.org/presentationml/2006/ole">
            <mc:AlternateContent xmlns:mc="http://schemas.openxmlformats.org/markup-compatibility/2006">
              <mc:Choice xmlns:v="urn:schemas-microsoft-com:vml" Requires="v">
                <p:oleObj spid="_x0000_s6" name="公式" r:id="rId9" imgW="850265" imgH="215900" progId="Equation.3">
                  <p:embed/>
                </p:oleObj>
              </mc:Choice>
              <mc:Fallback>
                <p:oleObj name="公式" r:id="rId9" imgW="850265" imgH="215900"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113" y="3933825"/>
                        <a:ext cx="1728787"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903" name="Object 31"/>
          <p:cNvGraphicFramePr>
            <a:graphicFrameLocks noChangeAspect="1"/>
          </p:cNvGraphicFramePr>
          <p:nvPr/>
        </p:nvGraphicFramePr>
        <p:xfrm>
          <a:off x="1258888" y="4581525"/>
          <a:ext cx="5851525" cy="454025"/>
        </p:xfrm>
        <a:graphic>
          <a:graphicData uri="http://schemas.openxmlformats.org/presentationml/2006/ole">
            <mc:AlternateContent xmlns:mc="http://schemas.openxmlformats.org/markup-compatibility/2006">
              <mc:Choice xmlns:v="urn:schemas-microsoft-com:vml" Requires="v">
                <p:oleObj spid="_x0000_s7" name="公式" r:id="rId11" imgW="2819400" imgH="215900" progId="Equation.3">
                  <p:embed/>
                </p:oleObj>
              </mc:Choice>
              <mc:Fallback>
                <p:oleObj name="公式" r:id="rId11" imgW="2819400" imgH="215900" progId="Equation.3">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8888" y="4581525"/>
                        <a:ext cx="58515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905" name="Object 33"/>
          <p:cNvGraphicFramePr>
            <a:graphicFrameLocks noChangeAspect="1"/>
          </p:cNvGraphicFramePr>
          <p:nvPr/>
        </p:nvGraphicFramePr>
        <p:xfrm>
          <a:off x="3059113" y="3357563"/>
          <a:ext cx="2947987" cy="471487"/>
        </p:xfrm>
        <a:graphic>
          <a:graphicData uri="http://schemas.openxmlformats.org/presentationml/2006/ole">
            <mc:AlternateContent xmlns:mc="http://schemas.openxmlformats.org/markup-compatibility/2006">
              <mc:Choice xmlns:v="urn:schemas-microsoft-com:vml" Requires="v">
                <p:oleObj spid="_x0000_s8" name="公式" r:id="rId13" imgW="1422400" imgH="228600" progId="Equation.3">
                  <p:embed/>
                </p:oleObj>
              </mc:Choice>
              <mc:Fallback>
                <p:oleObj name="公式" r:id="rId13" imgW="1422400" imgH="228600" progId="Equation.3">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59113" y="3357563"/>
                        <a:ext cx="2947987"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7907" name="Object 35"/>
          <p:cNvGraphicFramePr>
            <a:graphicFrameLocks noChangeAspect="1"/>
          </p:cNvGraphicFramePr>
          <p:nvPr/>
        </p:nvGraphicFramePr>
        <p:xfrm>
          <a:off x="1331913" y="5229225"/>
          <a:ext cx="2449512" cy="503238"/>
        </p:xfrm>
        <a:graphic>
          <a:graphicData uri="http://schemas.openxmlformats.org/presentationml/2006/ole">
            <mc:AlternateContent xmlns:mc="http://schemas.openxmlformats.org/markup-compatibility/2006">
              <mc:Choice xmlns:v="urn:schemas-microsoft-com:vml" Requires="v">
                <p:oleObj spid="_x0000_s9" name="公式" r:id="rId15" imgW="1117600" imgH="228600" progId="Equation.3">
                  <p:embed/>
                </p:oleObj>
              </mc:Choice>
              <mc:Fallback>
                <p:oleObj name="公式" r:id="rId15" imgW="1117600" imgH="228600" progId="Equation.3">
                  <p:embed/>
                  <p:pic>
                    <p:nvPicPr>
                      <p:cNvPr id="0" name="Object 3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31913" y="5229225"/>
                        <a:ext cx="244951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78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7874">
                                            <p:txEl>
                                              <p:pRg st="3" end="3"/>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4789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447874">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44790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447874">
                                            <p:txEl>
                                              <p:pRg st="5" end="5"/>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10447899"/>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nodeType="afterEffect">
                                  <p:stCondLst>
                                    <p:cond delay="0"/>
                                  </p:stCondLst>
                                  <p:childTnLst>
                                    <p:set>
                                      <p:cBhvr>
                                        <p:cTn id="31" dur="1" fill="hold">
                                          <p:stCondLst>
                                            <p:cond delay="0"/>
                                          </p:stCondLst>
                                        </p:cTn>
                                        <p:tgtEl>
                                          <p:spTgt spid="1044790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44790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4479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878775C-5DDB-4547-AE1D-A3F0E85F9DC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2048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0E7C239-BA22-4D54-8AC9-7FD2CEBE141B}"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8898" name="Rectangle 2"/>
          <p:cNvSpPr>
            <a:spLocks noGrp="1" noChangeArrowheads="1"/>
          </p:cNvSpPr>
          <p:nvPr>
            <p:ph type="body" idx="1"/>
          </p:nvPr>
        </p:nvSpPr>
        <p:spPr>
          <a:xfrm>
            <a:off x="250825" y="1268413"/>
            <a:ext cx="8624888" cy="4670425"/>
          </a:xfrm>
        </p:spPr>
        <p:txBody>
          <a:bodyPr/>
          <a:lstStyle/>
          <a:p>
            <a:pPr marL="571500" indent="-571500" eaLnBrk="1" hangingPunct="1">
              <a:lnSpc>
                <a:spcPct val="90000"/>
              </a:lnSpc>
              <a:buFont typeface="Wingdings" panose="05000000000000000000" pitchFamily="2" charset="2"/>
              <a:buNone/>
            </a:pPr>
            <a:r>
              <a:rPr lang="en-US" altLang="zh-CN"/>
              <a:t>     </a:t>
            </a:r>
            <a:r>
              <a:rPr lang="en-US" altLang="zh-CN">
                <a:latin typeface="Times New Roman" panose="02020603050405020304" pitchFamily="18" charset="0"/>
              </a:rPr>
              <a:t>(2) </a:t>
            </a:r>
            <a:r>
              <a:rPr lang="zh-CN" altLang="en-US">
                <a:latin typeface="Times New Roman" panose="02020603050405020304" pitchFamily="18" charset="0"/>
              </a:rPr>
              <a:t>结合性</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90000"/>
              </a:lnSpc>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90000"/>
              </a:lnSpc>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90000"/>
              </a:lnSpc>
              <a:spcBef>
                <a:spcPct val="80000"/>
              </a:spcBef>
              <a:buFont typeface="Wingdings" panose="05000000000000000000" pitchFamily="2" charset="2"/>
              <a:buNone/>
            </a:pPr>
            <a:r>
              <a:rPr lang="en-US" altLang="zh-CN" sz="1400">
                <a:latin typeface="Times New Roman" panose="02020603050405020304" pitchFamily="18" charset="0"/>
              </a:rPr>
              <a:t>      </a:t>
            </a:r>
            <a:endParaRPr lang="en-US" altLang="zh-CN" sz="1400">
              <a:latin typeface="Times New Roman" panose="02020603050405020304" pitchFamily="18" charset="0"/>
            </a:endParaRPr>
          </a:p>
          <a:p>
            <a:pPr marL="571500" indent="-571500" eaLnBrk="1" hangingPunct="1">
              <a:lnSpc>
                <a:spcPct val="90000"/>
              </a:lnSpc>
              <a:spcBef>
                <a:spcPct val="80000"/>
              </a:spcBef>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故</a:t>
            </a:r>
            <a:endParaRPr lang="zh-CN" altLang="en-US">
              <a:latin typeface="Times New Roman" panose="02020603050405020304" pitchFamily="18" charset="0"/>
            </a:endParaRPr>
          </a:p>
          <a:p>
            <a:pPr marL="571500" indent="-571500" eaLnBrk="1" hangingPunct="1">
              <a:lnSpc>
                <a:spcPct val="90000"/>
              </a:lnSpc>
              <a:spcBef>
                <a:spcPct val="60000"/>
              </a:spcBef>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(3) </a:t>
            </a:r>
            <a:r>
              <a:rPr lang="zh-CN" altLang="en-US">
                <a:latin typeface="Times New Roman" panose="02020603050405020304" pitchFamily="18" charset="0"/>
              </a:rPr>
              <a:t>单位元</a:t>
            </a:r>
            <a:r>
              <a:rPr lang="en-US" altLang="zh-CN">
                <a:latin typeface="Times New Roman" panose="02020603050405020304" pitchFamily="18" charset="0"/>
              </a:rPr>
              <a:t>:</a:t>
            </a:r>
            <a:r>
              <a:rPr lang="en-US" altLang="zh-CN"/>
              <a:t> </a:t>
            </a:r>
            <a:endParaRPr lang="en-US" altLang="zh-CN">
              <a:latin typeface="Times New Roman" panose="02020603050405020304" pitchFamily="18" charset="0"/>
            </a:endParaRPr>
          </a:p>
          <a:p>
            <a:pPr marL="571500" indent="-571500" eaLnBrk="1" hangingPunct="1">
              <a:lnSpc>
                <a:spcPct val="90000"/>
              </a:lnSpc>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90000"/>
              </a:lnSpc>
              <a:buFont typeface="Wingdings" panose="05000000000000000000" pitchFamily="2" charset="2"/>
              <a:buNone/>
            </a:pP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90000"/>
              </a:lnSpc>
              <a:buFont typeface="Wingdings" panose="05000000000000000000" pitchFamily="2" charset="2"/>
              <a:buNone/>
            </a:pPr>
            <a:r>
              <a:rPr lang="en-US" altLang="zh-CN">
                <a:latin typeface="Times New Roman" panose="02020603050405020304" pitchFamily="18" charset="0"/>
              </a:rPr>
              <a:t>                                 </a:t>
            </a:r>
            <a:endParaRPr lang="en-US" altLang="zh-CN">
              <a:latin typeface="Times New Roman" panose="02020603050405020304" pitchFamily="18" charset="0"/>
            </a:endParaRPr>
          </a:p>
        </p:txBody>
      </p:sp>
      <p:sp>
        <p:nvSpPr>
          <p:cNvPr id="20485"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a:t>
            </a:r>
            <a:endParaRPr lang="zh-CN" altLang="en-US"/>
          </a:p>
        </p:txBody>
      </p:sp>
      <p:sp>
        <p:nvSpPr>
          <p:cNvPr id="2048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8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8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8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49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8916" name="Object 20"/>
          <p:cNvGraphicFramePr>
            <a:graphicFrameLocks noChangeAspect="1"/>
          </p:cNvGraphicFramePr>
          <p:nvPr/>
        </p:nvGraphicFramePr>
        <p:xfrm>
          <a:off x="5148263" y="1844675"/>
          <a:ext cx="2019300" cy="454025"/>
        </p:xfrm>
        <a:graphic>
          <a:graphicData uri="http://schemas.openxmlformats.org/presentationml/2006/ole">
            <mc:AlternateContent xmlns:mc="http://schemas.openxmlformats.org/markup-compatibility/2006">
              <mc:Choice xmlns:v="urn:schemas-microsoft-com:vml" Requires="v">
                <p:oleObj spid="_x0000_s2" name="公式" r:id="rId1" imgW="1016000" imgH="228600" progId="Equation.3">
                  <p:embed/>
                </p:oleObj>
              </mc:Choice>
              <mc:Fallback>
                <p:oleObj name="公式" r:id="rId1" imgW="10160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1844675"/>
                        <a:ext cx="20193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18" name="Object 22"/>
          <p:cNvGraphicFramePr>
            <a:graphicFrameLocks noChangeAspect="1"/>
          </p:cNvGraphicFramePr>
          <p:nvPr/>
        </p:nvGraphicFramePr>
        <p:xfrm>
          <a:off x="1331913" y="2492375"/>
          <a:ext cx="1868487" cy="454025"/>
        </p:xfrm>
        <a:graphic>
          <a:graphicData uri="http://schemas.openxmlformats.org/presentationml/2006/ole">
            <mc:AlternateContent xmlns:mc="http://schemas.openxmlformats.org/markup-compatibility/2006">
              <mc:Choice xmlns:v="urn:schemas-microsoft-com:vml" Requires="v">
                <p:oleObj spid="_x0000_s3" name="公式" r:id="rId3" imgW="939800" imgH="228600" progId="Equation.3">
                  <p:embed/>
                </p:oleObj>
              </mc:Choice>
              <mc:Fallback>
                <p:oleObj name="公式" r:id="rId3" imgW="9398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2492375"/>
                        <a:ext cx="18684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19" name="Object 23"/>
          <p:cNvGraphicFramePr>
            <a:graphicFrameLocks noChangeAspect="1"/>
          </p:cNvGraphicFramePr>
          <p:nvPr/>
        </p:nvGraphicFramePr>
        <p:xfrm>
          <a:off x="1268413" y="3284538"/>
          <a:ext cx="3308350" cy="454025"/>
        </p:xfrm>
        <a:graphic>
          <a:graphicData uri="http://schemas.openxmlformats.org/presentationml/2006/ole">
            <mc:AlternateContent xmlns:mc="http://schemas.openxmlformats.org/markup-compatibility/2006">
              <mc:Choice xmlns:v="urn:schemas-microsoft-com:vml" Requires="v">
                <p:oleObj spid="_x0000_s4" name="公式" r:id="rId5" imgW="1663700" imgH="228600" progId="Equation.3">
                  <p:embed/>
                </p:oleObj>
              </mc:Choice>
              <mc:Fallback>
                <p:oleObj name="公式" r:id="rId5" imgW="1663700" imgH="2286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8413" y="3284538"/>
                        <a:ext cx="33083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20" name="Object 24"/>
          <p:cNvGraphicFramePr>
            <a:graphicFrameLocks noChangeAspect="1"/>
          </p:cNvGraphicFramePr>
          <p:nvPr/>
        </p:nvGraphicFramePr>
        <p:xfrm>
          <a:off x="2195513" y="4437063"/>
          <a:ext cx="3181350" cy="1101725"/>
        </p:xfrm>
        <a:graphic>
          <a:graphicData uri="http://schemas.openxmlformats.org/presentationml/2006/ole">
            <mc:AlternateContent xmlns:mc="http://schemas.openxmlformats.org/markup-compatibility/2006">
              <mc:Choice xmlns:v="urn:schemas-microsoft-com:vml" Requires="v">
                <p:oleObj spid="_x0000_s5" name="公式" r:id="rId7" imgW="1358900" imgH="469900" progId="Equation.3">
                  <p:embed/>
                </p:oleObj>
              </mc:Choice>
              <mc:Fallback>
                <p:oleObj name="公式" r:id="rId7" imgW="1358900" imgH="4699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4437063"/>
                        <a:ext cx="318135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04" name="Rectangle 31"/>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0505" name="Rectangle 3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8930" name="Object 34"/>
          <p:cNvGraphicFramePr>
            <a:graphicFrameLocks noChangeAspect="1"/>
          </p:cNvGraphicFramePr>
          <p:nvPr/>
        </p:nvGraphicFramePr>
        <p:xfrm>
          <a:off x="2740025" y="1268413"/>
          <a:ext cx="3087688" cy="471487"/>
        </p:xfrm>
        <a:graphic>
          <a:graphicData uri="http://schemas.openxmlformats.org/presentationml/2006/ole">
            <mc:AlternateContent xmlns:mc="http://schemas.openxmlformats.org/markup-compatibility/2006">
              <mc:Choice xmlns:v="urn:schemas-microsoft-com:vml" Requires="v">
                <p:oleObj spid="_x0000_s6" name="公式" r:id="rId9" imgW="1498600" imgH="228600" progId="Equation.3">
                  <p:embed/>
                </p:oleObj>
              </mc:Choice>
              <mc:Fallback>
                <p:oleObj name="公式" r:id="rId9" imgW="1498600" imgH="228600" progId="Equation.3">
                  <p:embed/>
                  <p:pic>
                    <p:nvPicPr>
                      <p:cNvPr id="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0025" y="1268413"/>
                        <a:ext cx="30876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32" name="Object 36"/>
          <p:cNvGraphicFramePr>
            <a:graphicFrameLocks noChangeAspect="1"/>
          </p:cNvGraphicFramePr>
          <p:nvPr/>
        </p:nvGraphicFramePr>
        <p:xfrm>
          <a:off x="3203575" y="1844675"/>
          <a:ext cx="1970088" cy="454025"/>
        </p:xfrm>
        <a:graphic>
          <a:graphicData uri="http://schemas.openxmlformats.org/presentationml/2006/ole">
            <mc:AlternateContent xmlns:mc="http://schemas.openxmlformats.org/markup-compatibility/2006">
              <mc:Choice xmlns:v="urn:schemas-microsoft-com:vml" Requires="v">
                <p:oleObj spid="_x0000_s7" name="公式" r:id="rId11" imgW="990600" imgH="228600" progId="Equation.3">
                  <p:embed/>
                </p:oleObj>
              </mc:Choice>
              <mc:Fallback>
                <p:oleObj name="公式" r:id="rId11" imgW="990600" imgH="228600" progId="Equation.3">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03575" y="1844675"/>
                        <a:ext cx="19700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33" name="Object 37"/>
          <p:cNvGraphicFramePr>
            <a:graphicFrameLocks noChangeAspect="1"/>
          </p:cNvGraphicFramePr>
          <p:nvPr/>
        </p:nvGraphicFramePr>
        <p:xfrm>
          <a:off x="1258888" y="1844675"/>
          <a:ext cx="1868487" cy="454025"/>
        </p:xfrm>
        <a:graphic>
          <a:graphicData uri="http://schemas.openxmlformats.org/presentationml/2006/ole">
            <mc:AlternateContent xmlns:mc="http://schemas.openxmlformats.org/markup-compatibility/2006">
              <mc:Choice xmlns:v="urn:schemas-microsoft-com:vml" Requires="v">
                <p:oleObj spid="_x0000_s8" name="公式" r:id="rId13" imgW="939800" imgH="228600" progId="Equation.3">
                  <p:embed/>
                </p:oleObj>
              </mc:Choice>
              <mc:Fallback>
                <p:oleObj name="公式" r:id="rId13" imgW="939800" imgH="22860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8888" y="1844675"/>
                        <a:ext cx="18684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36" name="Object 40"/>
          <p:cNvGraphicFramePr>
            <a:graphicFrameLocks noChangeAspect="1"/>
          </p:cNvGraphicFramePr>
          <p:nvPr/>
        </p:nvGraphicFramePr>
        <p:xfrm>
          <a:off x="3203575" y="2492375"/>
          <a:ext cx="2171700" cy="454025"/>
        </p:xfrm>
        <a:graphic>
          <a:graphicData uri="http://schemas.openxmlformats.org/presentationml/2006/ole">
            <mc:AlternateContent xmlns:mc="http://schemas.openxmlformats.org/markup-compatibility/2006">
              <mc:Choice xmlns:v="urn:schemas-microsoft-com:vml" Requires="v">
                <p:oleObj spid="_x0000_s9" name="公式" r:id="rId15" imgW="1091565" imgH="228600" progId="Equation.3">
                  <p:embed/>
                </p:oleObj>
              </mc:Choice>
              <mc:Fallback>
                <p:oleObj name="公式" r:id="rId15" imgW="1091565" imgH="228600" progId="Equation.3">
                  <p:embed/>
                  <p:pic>
                    <p:nvPicPr>
                      <p:cNvPr id="0" name="Object 4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3575" y="2492375"/>
                        <a:ext cx="21717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8937" name="Object 41"/>
          <p:cNvGraphicFramePr>
            <a:graphicFrameLocks noChangeAspect="1"/>
          </p:cNvGraphicFramePr>
          <p:nvPr/>
        </p:nvGraphicFramePr>
        <p:xfrm>
          <a:off x="5364163" y="2489200"/>
          <a:ext cx="2019300" cy="454025"/>
        </p:xfrm>
        <a:graphic>
          <a:graphicData uri="http://schemas.openxmlformats.org/presentationml/2006/ole">
            <mc:AlternateContent xmlns:mc="http://schemas.openxmlformats.org/markup-compatibility/2006">
              <mc:Choice xmlns:v="urn:schemas-microsoft-com:vml" Requires="v">
                <p:oleObj spid="_x0000_s10" name="公式" r:id="rId17" imgW="1016000" imgH="228600" progId="Equation.3">
                  <p:embed/>
                </p:oleObj>
              </mc:Choice>
              <mc:Fallback>
                <p:oleObj name="公式" r:id="rId17" imgW="1016000" imgH="228600" progId="Equation.3">
                  <p:embed/>
                  <p:pic>
                    <p:nvPicPr>
                      <p:cNvPr id="0" name="Object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364163" y="2489200"/>
                        <a:ext cx="20193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89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89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489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489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489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89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489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448898">
                                            <p:txEl>
                                              <p:pRg st="4" end="4"/>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1044891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0448898">
                                            <p:txEl>
                                              <p:pRg st="5" end="5"/>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04489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日期占位符 5"/>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4DDA1BA-82E9-411B-9620-9C90BA43AA74}"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21507" name="灯片编号占位符 7"/>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B8A0A4F-EC72-465F-8F37-F018CD8B0A8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21508" name="Rectangle 3"/>
          <p:cNvSpPr>
            <a:spLocks noGrp="1" noChangeArrowheads="1"/>
          </p:cNvSpPr>
          <p:nvPr>
            <p:ph type="title"/>
          </p:nvPr>
        </p:nvSpPr>
        <p:spPr>
          <a:noFill/>
        </p:spPr>
        <p:txBody>
          <a:bodyPr/>
          <a:lstStyle/>
          <a:p>
            <a:pPr eaLnBrk="1" hangingPunct="1"/>
            <a:r>
              <a:rPr lang="zh-CN" altLang="en-US"/>
              <a:t>置换群</a:t>
            </a:r>
            <a:endParaRPr lang="zh-CN" altLang="en-US"/>
          </a:p>
        </p:txBody>
      </p:sp>
      <p:sp>
        <p:nvSpPr>
          <p:cNvPr id="10449922" name="Rectangle 2"/>
          <p:cNvSpPr>
            <a:spLocks noGrp="1" noChangeArrowheads="1"/>
          </p:cNvSpPr>
          <p:nvPr>
            <p:ph type="body" sz="half" idx="1"/>
          </p:nvPr>
        </p:nvSpPr>
        <p:spPr>
          <a:xfrm>
            <a:off x="323850" y="1341438"/>
            <a:ext cx="8424863" cy="4378325"/>
          </a:xfrm>
        </p:spPr>
        <p:txBody>
          <a:bodyPr/>
          <a:lstStyle/>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r>
              <a:rPr lang="en-US" altLang="zh-CN" sz="2400">
                <a:latin typeface="Times New Roman" panose="02020603050405020304" pitchFamily="18" charset="0"/>
              </a:rPr>
              <a:t>        </a:t>
            </a:r>
            <a:r>
              <a:rPr lang="en-US" altLang="zh-CN">
                <a:latin typeface="Times New Roman" panose="02020603050405020304" pitchFamily="18" charset="0"/>
              </a:rPr>
              <a:t>(4)</a:t>
            </a:r>
            <a:r>
              <a:rPr lang="en-US" altLang="zh-CN"/>
              <a:t> </a:t>
            </a:r>
            <a:r>
              <a:rPr lang="zh-CN" altLang="en-US"/>
              <a:t>逆元素</a:t>
            </a:r>
            <a:r>
              <a:rPr lang="en-US" altLang="zh-CN">
                <a:latin typeface="Times New Roman" panose="02020603050405020304" pitchFamily="18" charset="0"/>
              </a:rPr>
              <a:t>:</a:t>
            </a:r>
            <a:r>
              <a:rPr lang="en-US" altLang="zh-CN" sz="2400"/>
              <a:t> </a:t>
            </a: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buFont typeface="Wingdings" panose="05000000000000000000" pitchFamily="2" charset="2"/>
              <a:buNone/>
            </a:pPr>
            <a:endParaRPr lang="en-US" altLang="zh-CN" sz="2400"/>
          </a:p>
          <a:p>
            <a:pPr marL="571500" indent="-571500" eaLnBrk="1" hangingPunct="1">
              <a:spcBef>
                <a:spcPct val="80000"/>
              </a:spcBef>
              <a:buFont typeface="Wingdings" panose="05000000000000000000" pitchFamily="2" charset="2"/>
              <a:buNone/>
            </a:pPr>
            <a:r>
              <a:rPr lang="en-US" altLang="zh-CN" sz="2400"/>
              <a:t>                </a:t>
            </a:r>
            <a:r>
              <a:rPr lang="zh-CN" altLang="en-US"/>
              <a:t>的子群称为置换群。 </a:t>
            </a:r>
            <a:r>
              <a:rPr lang="zh-CN" altLang="en-US" b="0">
                <a:solidFill>
                  <a:srgbClr val="0000C4"/>
                </a:solidFill>
              </a:rPr>
              <a:t>置换群是最重要的有限群，所有的有限群都可以用之表示。</a:t>
            </a:r>
            <a:r>
              <a:rPr lang="zh-CN" altLang="en-US">
                <a:solidFill>
                  <a:srgbClr val="0000C4"/>
                </a:solidFill>
              </a:rPr>
              <a:t>        </a:t>
            </a:r>
            <a:endParaRPr lang="zh-CN" altLang="en-US">
              <a:solidFill>
                <a:srgbClr val="0000C4"/>
              </a:solidFill>
            </a:endParaRPr>
          </a:p>
        </p:txBody>
      </p:sp>
      <p:graphicFrame>
        <p:nvGraphicFramePr>
          <p:cNvPr id="21510" name="Object 20"/>
          <p:cNvGraphicFramePr>
            <a:graphicFrameLocks noGrp="1" noChangeAspect="1"/>
          </p:cNvGraphicFramePr>
          <p:nvPr>
            <p:ph sz="quarter" idx="2"/>
          </p:nvPr>
        </p:nvGraphicFramePr>
        <p:xfrm>
          <a:off x="1104900" y="1374775"/>
          <a:ext cx="2108200" cy="441325"/>
        </p:xfrm>
        <a:graphic>
          <a:graphicData uri="http://schemas.openxmlformats.org/presentationml/2006/ole">
            <mc:AlternateContent xmlns:mc="http://schemas.openxmlformats.org/markup-compatibility/2006">
              <mc:Choice xmlns:v="urn:schemas-microsoft-com:vml" Requires="v">
                <p:oleObj spid="_x0000_s2" name="公式" r:id="rId1" imgW="1091565" imgH="228600" progId="Equation.3">
                  <p:embed/>
                </p:oleObj>
              </mc:Choice>
              <mc:Fallback>
                <p:oleObj name="公式" r:id="rId1" imgW="1091565"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1374775"/>
                        <a:ext cx="2108200"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11"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2"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3"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4"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5"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6"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7"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8"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19"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20"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21"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22"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23"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1524"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9942" name="Object 22"/>
          <p:cNvGraphicFramePr>
            <a:graphicFrameLocks noGrp="1" noChangeAspect="1"/>
          </p:cNvGraphicFramePr>
          <p:nvPr>
            <p:ph sz="quarter" idx="3"/>
          </p:nvPr>
        </p:nvGraphicFramePr>
        <p:xfrm>
          <a:off x="1516063" y="1989138"/>
          <a:ext cx="3160712" cy="428625"/>
        </p:xfrm>
        <a:graphic>
          <a:graphicData uri="http://schemas.openxmlformats.org/presentationml/2006/ole">
            <mc:AlternateContent xmlns:mc="http://schemas.openxmlformats.org/markup-compatibility/2006">
              <mc:Choice xmlns:v="urn:schemas-microsoft-com:vml" Requires="v">
                <p:oleObj spid="_x0000_s3" name="公式" r:id="rId3" imgW="1497965" imgH="203200" progId="Equation.3">
                  <p:embed/>
                </p:oleObj>
              </mc:Choice>
              <mc:Fallback>
                <p:oleObj name="公式" r:id="rId3" imgW="1497965" imgH="203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063" y="1989138"/>
                        <a:ext cx="316071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449944" name="Object 24"/>
          <p:cNvGraphicFramePr>
            <a:graphicFrameLocks noChangeAspect="1"/>
          </p:cNvGraphicFramePr>
          <p:nvPr/>
        </p:nvGraphicFramePr>
        <p:xfrm>
          <a:off x="5043488" y="1989138"/>
          <a:ext cx="3159125" cy="428625"/>
        </p:xfrm>
        <a:graphic>
          <a:graphicData uri="http://schemas.openxmlformats.org/presentationml/2006/ole">
            <mc:AlternateContent xmlns:mc="http://schemas.openxmlformats.org/markup-compatibility/2006">
              <mc:Choice xmlns:v="urn:schemas-microsoft-com:vml" Requires="v">
                <p:oleObj spid="_x0000_s4" name="公式" r:id="rId5" imgW="1497965" imgH="203200" progId="Equation.3">
                  <p:embed/>
                </p:oleObj>
              </mc:Choice>
              <mc:Fallback>
                <p:oleObj name="公式" r:id="rId5" imgW="1497965" imgH="2032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3488" y="1989138"/>
                        <a:ext cx="31591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9945" name="Object 25"/>
          <p:cNvGraphicFramePr>
            <a:graphicFrameLocks noChangeAspect="1"/>
          </p:cNvGraphicFramePr>
          <p:nvPr/>
        </p:nvGraphicFramePr>
        <p:xfrm>
          <a:off x="1458913" y="2579688"/>
          <a:ext cx="2120900" cy="368300"/>
        </p:xfrm>
        <a:graphic>
          <a:graphicData uri="http://schemas.openxmlformats.org/presentationml/2006/ole">
            <mc:AlternateContent xmlns:mc="http://schemas.openxmlformats.org/markup-compatibility/2006">
              <mc:Choice xmlns:v="urn:schemas-microsoft-com:vml" Requires="v">
                <p:oleObj spid="_x0000_s5" name="公式" r:id="rId7" imgW="964565" imgH="165100" progId="Equation.3">
                  <p:embed/>
                </p:oleObj>
              </mc:Choice>
              <mc:Fallback>
                <p:oleObj name="公式" r:id="rId7" imgW="964565" imgH="165100" progId="Equation.3">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8913" y="2579688"/>
                        <a:ext cx="2120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28" name="Rectangle 29"/>
          <p:cNvSpPr>
            <a:spLocks noChangeArrowheads="1"/>
          </p:cNvSpPr>
          <p:nvPr/>
        </p:nvSpPr>
        <p:spPr bwMode="auto">
          <a:xfrm>
            <a:off x="0" y="31765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9948" name="Object 28"/>
          <p:cNvGraphicFramePr>
            <a:graphicFrameLocks noChangeAspect="1"/>
          </p:cNvGraphicFramePr>
          <p:nvPr/>
        </p:nvGraphicFramePr>
        <p:xfrm>
          <a:off x="1652588" y="3789363"/>
          <a:ext cx="5695950" cy="1119187"/>
        </p:xfrm>
        <a:graphic>
          <a:graphicData uri="http://schemas.openxmlformats.org/presentationml/2006/ole">
            <mc:AlternateContent xmlns:mc="http://schemas.openxmlformats.org/markup-compatibility/2006">
              <mc:Choice xmlns:v="urn:schemas-microsoft-com:vml" Requires="v">
                <p:oleObj spid="_x0000_s6" name="公式" r:id="rId9" imgW="2565400" imgH="508000" progId="Equation.3">
                  <p:embed/>
                </p:oleObj>
              </mc:Choice>
              <mc:Fallback>
                <p:oleObj name="公式" r:id="rId9" imgW="2565400" imgH="5080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2588" y="3789363"/>
                        <a:ext cx="5695950"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30" name="Rectangle 3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9950" name="Object 30"/>
          <p:cNvGraphicFramePr>
            <a:graphicFrameLocks noChangeAspect="1"/>
          </p:cNvGraphicFramePr>
          <p:nvPr/>
        </p:nvGraphicFramePr>
        <p:xfrm>
          <a:off x="971550" y="5229225"/>
          <a:ext cx="863600" cy="490538"/>
        </p:xfrm>
        <a:graphic>
          <a:graphicData uri="http://schemas.openxmlformats.org/presentationml/2006/ole">
            <mc:AlternateContent xmlns:mc="http://schemas.openxmlformats.org/markup-compatibility/2006">
              <mc:Choice xmlns:v="urn:schemas-microsoft-com:vml" Requires="v">
                <p:oleObj spid="_x0000_s7" name="公式" r:id="rId11" imgW="406400" imgH="228600" progId="Equation.3">
                  <p:embed/>
                </p:oleObj>
              </mc:Choice>
              <mc:Fallback>
                <p:oleObj name="公式" r:id="rId11" imgW="406400" imgH="22860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1550" y="5229225"/>
                        <a:ext cx="86360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99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99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499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4992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499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9950"/>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44992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xfrm>
            <a:off x="6769100" y="6423025"/>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8ACB290-07F1-443D-B755-90025F326AE2}"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2531" name="Rectangle 2"/>
          <p:cNvSpPr>
            <a:spLocks noGrp="1" noChangeArrowheads="1"/>
          </p:cNvSpPr>
          <p:nvPr>
            <p:ph type="title"/>
          </p:nvPr>
        </p:nvSpPr>
        <p:spPr>
          <a:xfrm>
            <a:off x="1408113" y="188913"/>
            <a:ext cx="6980237" cy="817562"/>
          </a:xfrm>
        </p:spPr>
        <p:txBody>
          <a:bodyPr/>
          <a:lstStyle/>
          <a:p>
            <a:pPr eaLnBrk="1" hangingPunct="1"/>
            <a:r>
              <a:rPr lang="zh-CN" altLang="en-US"/>
              <a:t>循环、奇循环与偶循环</a:t>
            </a:r>
            <a:endParaRPr lang="en-US" altLang="zh-CN"/>
          </a:p>
        </p:txBody>
      </p:sp>
      <p:sp>
        <p:nvSpPr>
          <p:cNvPr id="661507" name="Rectangle 3"/>
          <p:cNvSpPr>
            <a:spLocks noGrp="1" noChangeArrowheads="1"/>
          </p:cNvSpPr>
          <p:nvPr>
            <p:ph type="body" idx="1"/>
          </p:nvPr>
        </p:nvSpPr>
        <p:spPr>
          <a:xfrm>
            <a:off x="95250" y="1223963"/>
            <a:ext cx="9072563" cy="5732462"/>
          </a:xfrm>
        </p:spPr>
        <p:txBody>
          <a:bodyPr/>
          <a:lstStyle/>
          <a:p>
            <a:pPr eaLnBrk="1" hangingPunct="1">
              <a:lnSpc>
                <a:spcPct val="110000"/>
              </a:lnSpc>
            </a:pPr>
            <a:endParaRPr lang="zh-CN" altLang="en-US" sz="2400"/>
          </a:p>
          <a:p>
            <a:pPr eaLnBrk="1" hangingPunct="1">
              <a:lnSpc>
                <a:spcPct val="110000"/>
              </a:lnSpc>
            </a:pPr>
            <a:endParaRPr lang="zh-CN" altLang="en-US" sz="2400"/>
          </a:p>
          <a:p>
            <a:pPr eaLnBrk="1" hangingPunct="1">
              <a:lnSpc>
                <a:spcPct val="110000"/>
              </a:lnSpc>
            </a:pPr>
            <a:endParaRPr lang="zh-CN" altLang="en-US" sz="2400"/>
          </a:p>
          <a:p>
            <a:pPr eaLnBrk="1" hangingPunct="1">
              <a:lnSpc>
                <a:spcPct val="110000"/>
              </a:lnSpc>
            </a:pPr>
            <a:endParaRPr lang="zh-CN" altLang="en-US" sz="2400"/>
          </a:p>
          <a:p>
            <a:pPr eaLnBrk="1" hangingPunct="1">
              <a:lnSpc>
                <a:spcPct val="110000"/>
              </a:lnSpc>
            </a:pPr>
            <a:r>
              <a:rPr lang="zh-CN" altLang="en-US" sz="2400"/>
              <a:t>(</a:t>
            </a:r>
            <a:r>
              <a:rPr lang="en-US" altLang="zh-CN" sz="2400"/>
              <a:t>a</a:t>
            </a:r>
            <a:r>
              <a:rPr lang="en-US" altLang="zh-CN" sz="2400" baseline="-25000"/>
              <a:t>1</a:t>
            </a:r>
            <a:r>
              <a:rPr lang="en-US" altLang="zh-CN" sz="2400"/>
              <a:t>a</a:t>
            </a:r>
            <a:r>
              <a:rPr lang="en-US" altLang="zh-CN" sz="2400" baseline="-25000"/>
              <a:t>2</a:t>
            </a:r>
            <a:r>
              <a:rPr lang="en-US" altLang="zh-CN" sz="2400"/>
              <a:t>…a</a:t>
            </a:r>
            <a:r>
              <a:rPr lang="en-US" altLang="zh-CN" sz="2400" baseline="-25000"/>
              <a:t>m</a:t>
            </a:r>
            <a:r>
              <a:rPr lang="en-US" altLang="zh-CN" sz="2400"/>
              <a:t>)</a:t>
            </a:r>
            <a:r>
              <a:rPr lang="zh-CN" altLang="en-US" sz="2400"/>
              <a:t>称为</a:t>
            </a:r>
            <a:r>
              <a:rPr lang="en-US" altLang="zh-CN" sz="2400"/>
              <a:t>m</a:t>
            </a:r>
            <a:r>
              <a:rPr lang="zh-CN" altLang="en-US" sz="2400"/>
              <a:t>阶循环；</a:t>
            </a:r>
            <a:r>
              <a:rPr lang="en-US" altLang="zh-CN" sz="2400"/>
              <a:t>(a</a:t>
            </a:r>
            <a:r>
              <a:rPr lang="en-US" altLang="zh-CN" sz="2400" baseline="-25000"/>
              <a:t>1</a:t>
            </a:r>
            <a:r>
              <a:rPr lang="en-US" altLang="zh-CN" sz="2400"/>
              <a:t>a</a:t>
            </a:r>
            <a:r>
              <a:rPr lang="en-US" altLang="zh-CN" sz="2400" baseline="-25000"/>
              <a:t>2</a:t>
            </a:r>
            <a:r>
              <a:rPr lang="en-US" altLang="zh-CN" sz="2400"/>
              <a:t>…a</a:t>
            </a:r>
            <a:r>
              <a:rPr lang="en-US" altLang="zh-CN" sz="2400" baseline="-25000"/>
              <a:t>m</a:t>
            </a:r>
            <a:r>
              <a:rPr lang="en-US" altLang="zh-CN" sz="2400"/>
              <a:t>)=</a:t>
            </a:r>
            <a:r>
              <a:rPr lang="zh-CN" altLang="en-US" sz="2400"/>
              <a:t>(</a:t>
            </a:r>
            <a:r>
              <a:rPr lang="en-US" altLang="zh-CN" sz="2400"/>
              <a:t>a</a:t>
            </a:r>
            <a:r>
              <a:rPr lang="en-US" altLang="zh-CN" sz="2400" baseline="-25000"/>
              <a:t>2</a:t>
            </a:r>
            <a:r>
              <a:rPr lang="en-US" altLang="zh-CN" sz="2400"/>
              <a:t>a</a:t>
            </a:r>
            <a:r>
              <a:rPr lang="en-US" altLang="zh-CN" sz="2400" baseline="-25000"/>
              <a:t>3</a:t>
            </a:r>
            <a:r>
              <a:rPr lang="en-US" altLang="zh-CN" sz="2400"/>
              <a:t>…a</a:t>
            </a:r>
            <a:r>
              <a:rPr lang="en-US" altLang="zh-CN" sz="2400" baseline="-25000"/>
              <a:t>m</a:t>
            </a:r>
            <a:r>
              <a:rPr lang="en-US" altLang="zh-CN" sz="2400"/>
              <a:t>a</a:t>
            </a:r>
            <a:r>
              <a:rPr lang="en-US" altLang="zh-CN" sz="2400" baseline="-25000"/>
              <a:t>1</a:t>
            </a:r>
            <a:r>
              <a:rPr lang="en-US" altLang="zh-CN" sz="2400"/>
              <a:t>)=…=</a:t>
            </a:r>
            <a:r>
              <a:rPr lang="zh-CN" altLang="en-US" sz="2400"/>
              <a:t>(</a:t>
            </a:r>
            <a:r>
              <a:rPr lang="en-US" altLang="zh-CN" sz="2400"/>
              <a:t>a</a:t>
            </a:r>
            <a:r>
              <a:rPr lang="en-US" altLang="zh-CN" sz="2400" baseline="-25000"/>
              <a:t>m</a:t>
            </a:r>
            <a:r>
              <a:rPr lang="en-US" altLang="zh-CN" sz="2400"/>
              <a:t>a</a:t>
            </a:r>
            <a:r>
              <a:rPr lang="en-US" altLang="zh-CN" sz="2400" baseline="-25000"/>
              <a:t>1</a:t>
            </a:r>
            <a:r>
              <a:rPr lang="en-US" altLang="zh-CN" sz="2400"/>
              <a:t>…a</a:t>
            </a:r>
            <a:r>
              <a:rPr lang="en-US" altLang="zh-CN" sz="2400" baseline="-25000"/>
              <a:t>m-1</a:t>
            </a:r>
            <a:r>
              <a:rPr lang="en-US" altLang="zh-CN" sz="2400"/>
              <a:t>)</a:t>
            </a:r>
            <a:r>
              <a:rPr lang="zh-CN" altLang="en-US" sz="2400"/>
              <a:t>有</a:t>
            </a:r>
            <a:r>
              <a:rPr lang="en-US" altLang="zh-CN" sz="2400"/>
              <a:t>m</a:t>
            </a:r>
            <a:r>
              <a:rPr lang="zh-CN" altLang="en-US" sz="2400"/>
              <a:t>种表示方法。</a:t>
            </a:r>
            <a:endParaRPr lang="en-US" altLang="zh-CN" sz="2400"/>
          </a:p>
          <a:p>
            <a:pPr eaLnBrk="1" hangingPunct="1">
              <a:lnSpc>
                <a:spcPct val="110000"/>
              </a:lnSpc>
            </a:pPr>
            <a:r>
              <a:rPr lang="zh-CN" altLang="en-US" sz="2400"/>
              <a:t>若两个循环无共同文字，称为不相交的，不相交的循环相乘可交换。如(132)(45)= (45)(132).</a:t>
            </a:r>
            <a:endParaRPr lang="zh-CN" altLang="en-US" sz="2400"/>
          </a:p>
          <a:p>
            <a:pPr eaLnBrk="1" hangingPunct="1">
              <a:lnSpc>
                <a:spcPct val="110000"/>
              </a:lnSpc>
            </a:pPr>
            <a:r>
              <a:rPr lang="zh-CN" altLang="en-US" sz="2400"/>
              <a:t>若</a:t>
            </a:r>
            <a:r>
              <a:rPr lang="en-US" altLang="zh-CN" sz="2400"/>
              <a:t>p=(a</a:t>
            </a:r>
            <a:r>
              <a:rPr lang="en-US" altLang="zh-CN" sz="2400" baseline="-25000"/>
              <a:t>1</a:t>
            </a:r>
            <a:r>
              <a:rPr lang="en-US" altLang="zh-CN" sz="2400"/>
              <a:t>a</a:t>
            </a:r>
            <a:r>
              <a:rPr lang="en-US" altLang="zh-CN" sz="2400" baseline="-25000"/>
              <a:t>2</a:t>
            </a:r>
            <a:r>
              <a:rPr lang="en-US" altLang="zh-CN" sz="2400"/>
              <a:t>…a</a:t>
            </a:r>
            <a:r>
              <a:rPr lang="en-US" altLang="zh-CN" sz="2400" baseline="-25000"/>
              <a:t>n</a:t>
            </a:r>
            <a:r>
              <a:rPr lang="en-US" altLang="zh-CN" sz="2400"/>
              <a:t>),</a:t>
            </a:r>
            <a:r>
              <a:rPr lang="zh-CN" altLang="en-US" sz="2400"/>
              <a:t>则</a:t>
            </a:r>
            <a:r>
              <a:rPr lang="en-US" altLang="zh-CN" sz="2400"/>
              <a:t>p</a:t>
            </a:r>
            <a:r>
              <a:rPr lang="en-US" altLang="zh-CN" sz="2400" baseline="30000"/>
              <a:t>n</a:t>
            </a:r>
            <a:r>
              <a:rPr lang="en-US" altLang="zh-CN" sz="2400"/>
              <a:t>  =(1)(2)…(n)=e.</a:t>
            </a:r>
            <a:endParaRPr lang="en-US" altLang="zh-CN" sz="2400"/>
          </a:p>
          <a:p>
            <a:pPr lvl="1" eaLnBrk="1" hangingPunct="1">
              <a:lnSpc>
                <a:spcPct val="110000"/>
              </a:lnSpc>
            </a:pPr>
            <a:r>
              <a:rPr lang="zh-CN" altLang="en-US"/>
              <a:t>如</a:t>
            </a:r>
            <a:r>
              <a:rPr lang="en-US" altLang="zh-CN"/>
              <a:t>p=(123) p</a:t>
            </a:r>
            <a:r>
              <a:rPr lang="en-US" altLang="zh-CN" baseline="30000"/>
              <a:t>2</a:t>
            </a:r>
            <a:r>
              <a:rPr lang="en-US" altLang="zh-CN"/>
              <a:t>=(321) p</a:t>
            </a:r>
            <a:r>
              <a:rPr lang="en-US" altLang="zh-CN" baseline="30000"/>
              <a:t>3</a:t>
            </a:r>
            <a:r>
              <a:rPr lang="en-US" altLang="zh-CN"/>
              <a:t>=(1)(2)(3)</a:t>
            </a:r>
            <a:endParaRPr lang="en-US" altLang="zh-CN"/>
          </a:p>
          <a:p>
            <a:pPr eaLnBrk="1" hangingPunct="1">
              <a:lnSpc>
                <a:spcPct val="110000"/>
              </a:lnSpc>
            </a:pPr>
            <a:endParaRPr lang="zh-CN" altLang="en-US" sz="2400"/>
          </a:p>
        </p:txBody>
      </p:sp>
      <p:grpSp>
        <p:nvGrpSpPr>
          <p:cNvPr id="2" name="Group 11"/>
          <p:cNvGrpSpPr/>
          <p:nvPr/>
        </p:nvGrpSpPr>
        <p:grpSpPr bwMode="auto">
          <a:xfrm>
            <a:off x="598488" y="1817688"/>
            <a:ext cx="8466137" cy="1349375"/>
            <a:chOff x="427" y="992"/>
            <a:chExt cx="5333" cy="850"/>
          </a:xfrm>
        </p:grpSpPr>
        <p:sp>
          <p:nvSpPr>
            <p:cNvPr id="22558" name="Text Box 5"/>
            <p:cNvSpPr txBox="1">
              <a:spLocks noChangeArrowheads="1"/>
            </p:cNvSpPr>
            <p:nvPr/>
          </p:nvSpPr>
          <p:spPr bwMode="auto">
            <a:xfrm>
              <a:off x="1161" y="992"/>
              <a:ext cx="676"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12345</a:t>
              </a:r>
              <a:endParaRPr lang="zh-CN" altLang="en-US" b="0">
                <a:latin typeface="Times New Roman" panose="02020603050405020304" pitchFamily="18" charset="0"/>
                <a:ea typeface="宋体" panose="02010600030101010101" pitchFamily="2" charset="-122"/>
              </a:endParaRPr>
            </a:p>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43152</a:t>
              </a:r>
              <a:endParaRPr lang="zh-CN" altLang="en-US" b="0">
                <a:latin typeface="Times New Roman" panose="02020603050405020304" pitchFamily="18" charset="0"/>
                <a:ea typeface="宋体" panose="02010600030101010101" pitchFamily="2" charset="-122"/>
              </a:endParaRPr>
            </a:p>
          </p:txBody>
        </p:sp>
        <p:sp>
          <p:nvSpPr>
            <p:cNvPr id="22559" name="Text Box 6"/>
            <p:cNvSpPr txBox="1">
              <a:spLocks noChangeArrowheads="1"/>
            </p:cNvSpPr>
            <p:nvPr/>
          </p:nvSpPr>
          <p:spPr bwMode="auto">
            <a:xfrm>
              <a:off x="2944" y="1037"/>
              <a:ext cx="676"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12345</a:t>
              </a:r>
              <a:endParaRPr lang="zh-CN" altLang="en-US" b="0">
                <a:latin typeface="Times New Roman" panose="02020603050405020304" pitchFamily="18" charset="0"/>
                <a:ea typeface="宋体" panose="02010600030101010101" pitchFamily="2" charset="-122"/>
              </a:endParaRPr>
            </a:p>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31254</a:t>
              </a:r>
              <a:endParaRPr lang="zh-CN" altLang="en-US" b="0">
                <a:latin typeface="Times New Roman" panose="02020603050405020304" pitchFamily="18" charset="0"/>
                <a:ea typeface="宋体" panose="02010600030101010101" pitchFamily="2" charset="-122"/>
              </a:endParaRPr>
            </a:p>
          </p:txBody>
        </p:sp>
        <p:sp>
          <p:nvSpPr>
            <p:cNvPr id="22560" name="Text Box 7"/>
            <p:cNvSpPr txBox="1">
              <a:spLocks noChangeArrowheads="1"/>
            </p:cNvSpPr>
            <p:nvPr/>
          </p:nvSpPr>
          <p:spPr bwMode="auto">
            <a:xfrm>
              <a:off x="703" y="1354"/>
              <a:ext cx="676"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12345</a:t>
              </a:r>
              <a:endParaRPr lang="zh-CN" altLang="en-US" b="0">
                <a:latin typeface="Times New Roman" panose="02020603050405020304" pitchFamily="18" charset="0"/>
                <a:ea typeface="宋体" panose="02010600030101010101" pitchFamily="2" charset="-122"/>
              </a:endParaRPr>
            </a:p>
            <a:p>
              <a:pPr>
                <a:lnSpc>
                  <a:spcPct val="80000"/>
                </a:lnSpc>
                <a:spcBef>
                  <a:spcPct val="0"/>
                </a:spcBef>
                <a:buClrTx/>
                <a:buSzTx/>
                <a:buFontTx/>
                <a:buNone/>
              </a:pPr>
              <a:r>
                <a:rPr lang="zh-CN" altLang="en-US" b="0">
                  <a:latin typeface="Times New Roman" panose="02020603050405020304" pitchFamily="18" charset="0"/>
                  <a:ea typeface="宋体" panose="02010600030101010101" pitchFamily="2" charset="-122"/>
                </a:rPr>
                <a:t>52314</a:t>
              </a:r>
              <a:endParaRPr lang="zh-CN" altLang="en-US" b="0">
                <a:latin typeface="Times New Roman" panose="02020603050405020304" pitchFamily="18" charset="0"/>
                <a:ea typeface="宋体" panose="02010600030101010101" pitchFamily="2" charset="-122"/>
              </a:endParaRPr>
            </a:p>
          </p:txBody>
        </p:sp>
        <p:sp>
          <p:nvSpPr>
            <p:cNvPr id="22561" name="Rectangle 8"/>
            <p:cNvSpPr>
              <a:spLocks noChangeArrowheads="1"/>
            </p:cNvSpPr>
            <p:nvPr/>
          </p:nvSpPr>
          <p:spPr bwMode="auto">
            <a:xfrm>
              <a:off x="427" y="1026"/>
              <a:ext cx="5333"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buClrTx/>
                <a:buSzTx/>
                <a:buFontTx/>
                <a:buChar char="•"/>
              </a:pPr>
              <a:r>
                <a:rPr lang="zh-CN" altLang="en-US" b="0">
                  <a:latin typeface="隶书" panose="02010509060101010101" pitchFamily="49" charset="-122"/>
                  <a:ea typeface="隶书" panose="02010509060101010101" pitchFamily="49" charset="-122"/>
                </a:rPr>
                <a:t>于是</a:t>
              </a:r>
              <a:r>
                <a:rPr lang="en-US" altLang="zh-CN" b="0">
                  <a:latin typeface="隶书" panose="02010509060101010101" pitchFamily="49" charset="-122"/>
                  <a:ea typeface="隶书" panose="02010509060101010101" pitchFamily="49" charset="-122"/>
                </a:rPr>
                <a:t>(      )=(14523)</a:t>
              </a:r>
              <a:r>
                <a:rPr lang="en-US" altLang="zh-CN" sz="1000" b="0">
                  <a:latin typeface="隶书" panose="02010509060101010101" pitchFamily="49" charset="-122"/>
                  <a:ea typeface="隶书" panose="02010509060101010101" pitchFamily="49" charset="-122"/>
                </a:rPr>
                <a:t> </a:t>
              </a:r>
              <a:r>
                <a:rPr lang="en-US" altLang="zh-CN" b="0">
                  <a:latin typeface="隶书" panose="02010509060101010101" pitchFamily="49" charset="-122"/>
                  <a:ea typeface="隶书" panose="02010509060101010101" pitchFamily="49" charset="-122"/>
                </a:rPr>
                <a:t>(</a:t>
              </a:r>
              <a:r>
                <a:rPr lang="zh-CN" altLang="en-US" b="0">
                  <a:latin typeface="隶书" panose="02010509060101010101" pitchFamily="49" charset="-122"/>
                  <a:ea typeface="隶书" panose="02010509060101010101" pitchFamily="49" charset="-122"/>
                </a:rPr>
                <a:t>     </a:t>
              </a:r>
              <a:r>
                <a:rPr lang="en-US" altLang="zh-CN" b="0">
                  <a:latin typeface="隶书" panose="02010509060101010101" pitchFamily="49" charset="-122"/>
                  <a:ea typeface="隶书" panose="02010509060101010101" pitchFamily="49" charset="-122"/>
                </a:rPr>
                <a:t>)=(132)(45),   </a:t>
              </a:r>
              <a:endParaRPr lang="en-US" altLang="zh-CN" b="0">
                <a:latin typeface="隶书" panose="02010509060101010101" pitchFamily="49" charset="-122"/>
                <a:ea typeface="隶书" panose="02010509060101010101" pitchFamily="49" charset="-122"/>
              </a:endParaRPr>
            </a:p>
            <a:p>
              <a:pPr eaLnBrk="1" hangingPunct="1">
                <a:lnSpc>
                  <a:spcPct val="120000"/>
                </a:lnSpc>
                <a:buClrTx/>
                <a:buSzTx/>
                <a:buFontTx/>
                <a:buNone/>
              </a:pPr>
              <a:r>
                <a:rPr lang="en-US" altLang="zh-CN" b="0">
                  <a:latin typeface="隶书" panose="02010509060101010101" pitchFamily="49" charset="-122"/>
                  <a:ea typeface="隶书" panose="02010509060101010101" pitchFamily="49" charset="-122"/>
                </a:rPr>
                <a:t> (      )=(154)(2)(3).</a:t>
              </a:r>
              <a:endParaRPr lang="en-US" altLang="zh-CN" b="0">
                <a:latin typeface="隶书" panose="02010509060101010101" pitchFamily="49" charset="-122"/>
                <a:ea typeface="隶书" panose="02010509060101010101" pitchFamily="49" charset="-122"/>
              </a:endParaRPr>
            </a:p>
          </p:txBody>
        </p:sp>
      </p:grpSp>
      <p:grpSp>
        <p:nvGrpSpPr>
          <p:cNvPr id="3" name="Group 10"/>
          <p:cNvGrpSpPr/>
          <p:nvPr/>
        </p:nvGrpSpPr>
        <p:grpSpPr bwMode="auto">
          <a:xfrm>
            <a:off x="671513" y="1195388"/>
            <a:ext cx="8724900" cy="676275"/>
            <a:chOff x="431" y="668"/>
            <a:chExt cx="5496" cy="426"/>
          </a:xfrm>
        </p:grpSpPr>
        <p:sp>
          <p:nvSpPr>
            <p:cNvPr id="22556" name="Text Box 4"/>
            <p:cNvSpPr txBox="1">
              <a:spLocks noChangeArrowheads="1"/>
            </p:cNvSpPr>
            <p:nvPr/>
          </p:nvSpPr>
          <p:spPr bwMode="auto">
            <a:xfrm>
              <a:off x="2142" y="668"/>
              <a:ext cx="1300"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60000"/>
                </a:lnSpc>
                <a:spcBef>
                  <a:spcPct val="0"/>
                </a:spcBef>
                <a:buClrTx/>
                <a:buSzTx/>
                <a:buFontTx/>
                <a:buNone/>
              </a:pP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1</a:t>
              </a: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2</a:t>
              </a:r>
              <a:r>
                <a:rPr lang="en-US" altLang="zh-CN" sz="3200" b="0">
                  <a:latin typeface="Times New Roman" panose="02020603050405020304" pitchFamily="18" charset="0"/>
                  <a:ea typeface="宋体" panose="02010600030101010101" pitchFamily="2" charset="-122"/>
                </a:rPr>
                <a:t>…a</a:t>
              </a:r>
              <a:r>
                <a:rPr lang="en-US" altLang="zh-CN" sz="1800" b="0">
                  <a:latin typeface="Times New Roman" panose="02020603050405020304" pitchFamily="18" charset="0"/>
                  <a:ea typeface="宋体" panose="02010600030101010101" pitchFamily="2" charset="-122"/>
                </a:rPr>
                <a:t>m-1</a:t>
              </a:r>
              <a:r>
                <a:rPr lang="en-US" altLang="zh-CN" sz="3200" b="0">
                  <a:latin typeface="Times New Roman" panose="02020603050405020304" pitchFamily="18" charset="0"/>
                  <a:ea typeface="宋体" panose="02010600030101010101" pitchFamily="2" charset="-122"/>
                </a:rPr>
                <a:t>a</a:t>
              </a:r>
              <a:r>
                <a:rPr lang="en-US" altLang="zh-CN" sz="1800" b="0">
                  <a:latin typeface="Times New Roman" panose="02020603050405020304" pitchFamily="18" charset="0"/>
                  <a:ea typeface="宋体" panose="02010600030101010101" pitchFamily="2" charset="-122"/>
                </a:rPr>
                <a:t>m</a:t>
              </a:r>
              <a:endParaRPr lang="en-US" altLang="zh-CN" sz="1800" b="0">
                <a:latin typeface="Times New Roman" panose="02020603050405020304" pitchFamily="18" charset="0"/>
                <a:ea typeface="宋体" panose="02010600030101010101" pitchFamily="2" charset="-122"/>
              </a:endParaRPr>
            </a:p>
            <a:p>
              <a:pPr>
                <a:lnSpc>
                  <a:spcPct val="60000"/>
                </a:lnSpc>
                <a:spcBef>
                  <a:spcPct val="0"/>
                </a:spcBef>
                <a:buClrTx/>
                <a:buSzTx/>
                <a:buFontTx/>
                <a:buNone/>
              </a:pP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2 </a:t>
              </a: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3</a:t>
              </a:r>
              <a:r>
                <a:rPr lang="en-US" altLang="zh-CN" sz="3200" b="0">
                  <a:latin typeface="Times New Roman" panose="02020603050405020304" pitchFamily="18" charset="0"/>
                  <a:ea typeface="宋体" panose="02010600030101010101" pitchFamily="2" charset="-122"/>
                </a:rPr>
                <a:t>…a</a:t>
              </a:r>
              <a:r>
                <a:rPr lang="en-US" altLang="zh-CN" sz="1800" b="0">
                  <a:latin typeface="Times New Roman" panose="02020603050405020304" pitchFamily="18" charset="0"/>
                  <a:ea typeface="宋体" panose="02010600030101010101" pitchFamily="2" charset="-122"/>
                </a:rPr>
                <a:t>m  </a:t>
              </a:r>
              <a:r>
                <a:rPr lang="en-US" altLang="zh-CN" sz="3200" b="0">
                  <a:latin typeface="Times New Roman" panose="02020603050405020304" pitchFamily="18" charset="0"/>
                  <a:ea typeface="宋体" panose="02010600030101010101" pitchFamily="2" charset="-122"/>
                </a:rPr>
                <a:t>a</a:t>
              </a:r>
              <a:r>
                <a:rPr lang="en-US" altLang="zh-CN" sz="1800" b="0">
                  <a:latin typeface="Times New Roman" panose="02020603050405020304" pitchFamily="18" charset="0"/>
                  <a:ea typeface="宋体" panose="02010600030101010101" pitchFamily="2" charset="-122"/>
                </a:rPr>
                <a:t>1</a:t>
              </a:r>
              <a:endParaRPr lang="zh-CN" altLang="en-US" sz="1800" b="0">
                <a:latin typeface="Times New Roman" panose="02020603050405020304" pitchFamily="18" charset="0"/>
                <a:ea typeface="宋体" panose="02010600030101010101" pitchFamily="2" charset="-122"/>
              </a:endParaRPr>
            </a:p>
          </p:txBody>
        </p:sp>
        <p:sp>
          <p:nvSpPr>
            <p:cNvPr id="22557" name="Rectangle 9"/>
            <p:cNvSpPr>
              <a:spLocks noChangeArrowheads="1"/>
            </p:cNvSpPr>
            <p:nvPr/>
          </p:nvSpPr>
          <p:spPr bwMode="auto">
            <a:xfrm>
              <a:off x="431" y="709"/>
              <a:ext cx="5496"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lnSpc>
                  <a:spcPct val="110000"/>
                </a:lnSpc>
                <a:buClrTx/>
                <a:buSzTx/>
                <a:buFontTx/>
                <a:buChar char="•"/>
              </a:pPr>
              <a:r>
                <a:rPr lang="zh-CN" altLang="en-US" b="0">
                  <a:latin typeface="隶书" panose="02010509060101010101" pitchFamily="49" charset="-122"/>
                  <a:ea typeface="隶书" panose="02010509060101010101" pitchFamily="49" charset="-122"/>
                </a:rPr>
                <a:t>(</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1</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2</a:t>
              </a:r>
              <a:r>
                <a:rPr lang="en-US" altLang="zh-CN" b="0">
                  <a:latin typeface="Arial" panose="020B0604020202020204" pitchFamily="34" charset="0"/>
                  <a:ea typeface="隶书" panose="02010509060101010101" pitchFamily="49" charset="-122"/>
                </a:rPr>
                <a:t>…</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m</a:t>
              </a:r>
              <a:r>
                <a:rPr lang="en-US" altLang="zh-CN" b="0">
                  <a:latin typeface="隶书" panose="02010509060101010101" pitchFamily="49" charset="-122"/>
                  <a:ea typeface="隶书" panose="02010509060101010101" pitchFamily="49" charset="-122"/>
                </a:rPr>
                <a:t>) =  (           ) </a:t>
              </a:r>
              <a:r>
                <a:rPr lang="zh-CN" altLang="en-US" b="0">
                  <a:latin typeface="隶书" panose="02010509060101010101" pitchFamily="49" charset="-122"/>
                  <a:ea typeface="隶书" panose="02010509060101010101" pitchFamily="49" charset="-122"/>
                </a:rPr>
                <a:t>称为置换的循环表示。</a:t>
              </a:r>
              <a:endParaRPr lang="zh-CN" altLang="en-US" b="0">
                <a:latin typeface="隶书" panose="02010509060101010101" pitchFamily="49" charset="-122"/>
                <a:ea typeface="隶书" panose="02010509060101010101" pitchFamily="49" charset="-122"/>
              </a:endParaRPr>
            </a:p>
          </p:txBody>
        </p:sp>
      </p:grpSp>
      <p:grpSp>
        <p:nvGrpSpPr>
          <p:cNvPr id="22" name="Group 44"/>
          <p:cNvGrpSpPr/>
          <p:nvPr/>
        </p:nvGrpSpPr>
        <p:grpSpPr bwMode="auto">
          <a:xfrm>
            <a:off x="6575425" y="5068888"/>
            <a:ext cx="504825" cy="474662"/>
            <a:chOff x="4422" y="2795"/>
            <a:chExt cx="318" cy="299"/>
          </a:xfrm>
        </p:grpSpPr>
        <p:sp>
          <p:nvSpPr>
            <p:cNvPr id="22551" name="Rectangle 39"/>
            <p:cNvSpPr>
              <a:spLocks noChangeArrowheads="1"/>
            </p:cNvSpPr>
            <p:nvPr/>
          </p:nvSpPr>
          <p:spPr bwMode="auto">
            <a:xfrm>
              <a:off x="4440" y="282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52" name="Oval 40"/>
            <p:cNvSpPr>
              <a:spLocks noChangeArrowheads="1"/>
            </p:cNvSpPr>
            <p:nvPr/>
          </p:nvSpPr>
          <p:spPr bwMode="auto">
            <a:xfrm>
              <a:off x="4422" y="279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53" name="Oval 41"/>
            <p:cNvSpPr>
              <a:spLocks noChangeArrowheads="1"/>
            </p:cNvSpPr>
            <p:nvPr/>
          </p:nvSpPr>
          <p:spPr bwMode="auto">
            <a:xfrm>
              <a:off x="4693" y="27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54" name="Oval 42"/>
            <p:cNvSpPr>
              <a:spLocks noChangeArrowheads="1"/>
            </p:cNvSpPr>
            <p:nvPr/>
          </p:nvSpPr>
          <p:spPr bwMode="auto">
            <a:xfrm>
              <a:off x="4695" y="304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55" name="Oval 43"/>
            <p:cNvSpPr>
              <a:spLocks noChangeArrowheads="1"/>
            </p:cNvSpPr>
            <p:nvPr/>
          </p:nvSpPr>
          <p:spPr bwMode="auto">
            <a:xfrm>
              <a:off x="4431" y="304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48238" name="Text Box 110"/>
          <p:cNvSpPr txBox="1">
            <a:spLocks noChangeArrowheads="1"/>
          </p:cNvSpPr>
          <p:nvPr/>
        </p:nvSpPr>
        <p:spPr bwMode="auto">
          <a:xfrm>
            <a:off x="6843713" y="5780088"/>
            <a:ext cx="1963737"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Rotate 90</a:t>
            </a:r>
            <a:r>
              <a:rPr lang="en-US" altLang="zh-CN" sz="1800" b="0" baseline="30000">
                <a:latin typeface="Arial" panose="020B0604020202020204" pitchFamily="34" charset="0"/>
                <a:ea typeface="宋体" panose="02010600030101010101" pitchFamily="2" charset="-122"/>
              </a:rPr>
              <a:t>o</a:t>
            </a:r>
            <a:endParaRPr lang="en-US" altLang="zh-CN" sz="1800" b="0" baseline="30000">
              <a:latin typeface="Arial" panose="020B0604020202020204" pitchFamily="34" charset="0"/>
              <a:ea typeface="宋体" panose="02010600030101010101" pitchFamily="2" charset="-122"/>
            </a:endParaRPr>
          </a:p>
          <a:p>
            <a:pPr>
              <a:spcBef>
                <a:spcPct val="0"/>
              </a:spcBef>
              <a:buClrTx/>
              <a:buSzTx/>
              <a:buFontTx/>
              <a:buNone/>
            </a:pPr>
            <a:r>
              <a:rPr lang="en-US" altLang="zh-CN" sz="1800" b="0">
                <a:latin typeface="Arial" panose="020B0604020202020204" pitchFamily="34" charset="0"/>
                <a:ea typeface="宋体" panose="02010600030101010101" pitchFamily="2" charset="-122"/>
              </a:rPr>
              <a:t>(1234) →(4123)</a:t>
            </a:r>
            <a:endParaRPr lang="en-US" altLang="zh-CN" sz="1800" b="0">
              <a:latin typeface="Arial" panose="020B0604020202020204" pitchFamily="34" charset="0"/>
              <a:ea typeface="宋体" panose="02010600030101010101" pitchFamily="2" charset="-122"/>
            </a:endParaRPr>
          </a:p>
          <a:p>
            <a:pPr>
              <a:spcBef>
                <a:spcPct val="0"/>
              </a:spcBef>
              <a:buClrTx/>
              <a:buSzTx/>
              <a:buFontTx/>
              <a:buNone/>
            </a:pPr>
            <a:r>
              <a:rPr lang="zh-CN" altLang="en-US" sz="1800" b="0">
                <a:latin typeface="Arial" panose="020B0604020202020204" pitchFamily="34" charset="0"/>
                <a:ea typeface="宋体" panose="02010600030101010101" pitchFamily="2" charset="-122"/>
              </a:rPr>
              <a:t>（</a:t>
            </a:r>
            <a:r>
              <a:rPr lang="en-US" altLang="zh-CN" sz="1800" b="0">
                <a:latin typeface="Arial" panose="020B0604020202020204" pitchFamily="34" charset="0"/>
                <a:ea typeface="宋体" panose="02010600030101010101" pitchFamily="2" charset="-122"/>
              </a:rPr>
              <a:t>1-&gt;4-&gt;3-&gt;2-&gt;1)</a:t>
            </a:r>
            <a:endParaRPr lang="en-US" altLang="zh-CN" sz="1800" b="0">
              <a:latin typeface="Arial" panose="020B0604020202020204" pitchFamily="34" charset="0"/>
              <a:ea typeface="宋体" panose="02010600030101010101" pitchFamily="2" charset="-122"/>
            </a:endParaRPr>
          </a:p>
        </p:txBody>
      </p:sp>
      <p:sp>
        <p:nvSpPr>
          <p:cNvPr id="48239" name="Text Box 111"/>
          <p:cNvSpPr txBox="1">
            <a:spLocks noChangeArrowheads="1"/>
          </p:cNvSpPr>
          <p:nvPr/>
        </p:nvSpPr>
        <p:spPr bwMode="auto">
          <a:xfrm>
            <a:off x="6430963" y="475138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1</a:t>
            </a:r>
            <a:endParaRPr lang="en-US" altLang="zh-CN" sz="1800" b="0">
              <a:latin typeface="Arial" panose="020B0604020202020204" pitchFamily="34" charset="0"/>
              <a:ea typeface="宋体" panose="02010600030101010101" pitchFamily="2" charset="-122"/>
            </a:endParaRPr>
          </a:p>
        </p:txBody>
      </p:sp>
      <p:sp>
        <p:nvSpPr>
          <p:cNvPr id="48240" name="Text Box 112"/>
          <p:cNvSpPr txBox="1">
            <a:spLocks noChangeArrowheads="1"/>
          </p:cNvSpPr>
          <p:nvPr/>
        </p:nvSpPr>
        <p:spPr bwMode="auto">
          <a:xfrm>
            <a:off x="6862763" y="475138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2</a:t>
            </a:r>
            <a:endParaRPr lang="en-US" altLang="zh-CN" sz="1800" b="0">
              <a:latin typeface="Arial" panose="020B0604020202020204" pitchFamily="34" charset="0"/>
              <a:ea typeface="宋体" panose="02010600030101010101" pitchFamily="2" charset="-122"/>
            </a:endParaRPr>
          </a:p>
        </p:txBody>
      </p:sp>
      <p:sp>
        <p:nvSpPr>
          <p:cNvPr id="48241" name="Text Box 113"/>
          <p:cNvSpPr txBox="1">
            <a:spLocks noChangeArrowheads="1"/>
          </p:cNvSpPr>
          <p:nvPr/>
        </p:nvSpPr>
        <p:spPr bwMode="auto">
          <a:xfrm>
            <a:off x="6480175" y="55372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4</a:t>
            </a:r>
            <a:endParaRPr lang="en-US" altLang="zh-CN" sz="1800" b="0">
              <a:latin typeface="Arial" panose="020B0604020202020204" pitchFamily="34" charset="0"/>
              <a:ea typeface="宋体" panose="02010600030101010101" pitchFamily="2" charset="-122"/>
            </a:endParaRPr>
          </a:p>
        </p:txBody>
      </p:sp>
      <p:sp>
        <p:nvSpPr>
          <p:cNvPr id="48242" name="Text Box 114"/>
          <p:cNvSpPr txBox="1">
            <a:spLocks noChangeArrowheads="1"/>
          </p:cNvSpPr>
          <p:nvPr/>
        </p:nvSpPr>
        <p:spPr bwMode="auto">
          <a:xfrm>
            <a:off x="6911975" y="55372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3</a:t>
            </a:r>
            <a:endParaRPr lang="en-US" altLang="zh-CN" sz="1800" b="0">
              <a:latin typeface="Arial" panose="020B0604020202020204" pitchFamily="34" charset="0"/>
              <a:ea typeface="宋体" panose="02010600030101010101" pitchFamily="2" charset="-122"/>
            </a:endParaRPr>
          </a:p>
        </p:txBody>
      </p:sp>
      <p:grpSp>
        <p:nvGrpSpPr>
          <p:cNvPr id="23" name="Group 44"/>
          <p:cNvGrpSpPr/>
          <p:nvPr/>
        </p:nvGrpSpPr>
        <p:grpSpPr bwMode="auto">
          <a:xfrm rot="5400000">
            <a:off x="7631906" y="5050632"/>
            <a:ext cx="504825" cy="474662"/>
            <a:chOff x="4422" y="2795"/>
            <a:chExt cx="318" cy="299"/>
          </a:xfrm>
        </p:grpSpPr>
        <p:sp>
          <p:nvSpPr>
            <p:cNvPr id="22546" name="Rectangle 39"/>
            <p:cNvSpPr>
              <a:spLocks noChangeArrowheads="1"/>
            </p:cNvSpPr>
            <p:nvPr/>
          </p:nvSpPr>
          <p:spPr bwMode="auto">
            <a:xfrm>
              <a:off x="4440" y="2822"/>
              <a:ext cx="272" cy="245"/>
            </a:xfrm>
            <a:prstGeom prst="rect">
              <a:avLst/>
            </a:prstGeom>
            <a:noFill/>
            <a:ln w="9525" algn="ctr">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47" name="Oval 40"/>
            <p:cNvSpPr>
              <a:spLocks noChangeArrowheads="1"/>
            </p:cNvSpPr>
            <p:nvPr/>
          </p:nvSpPr>
          <p:spPr bwMode="auto">
            <a:xfrm>
              <a:off x="4422" y="2795"/>
              <a:ext cx="45" cy="45"/>
            </a:xfrm>
            <a:prstGeom prst="ellipse">
              <a:avLst/>
            </a:prstGeom>
            <a:solidFill>
              <a:srgbClr val="FF0000"/>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48" name="Oval 41"/>
            <p:cNvSpPr>
              <a:spLocks noChangeArrowheads="1"/>
            </p:cNvSpPr>
            <p:nvPr/>
          </p:nvSpPr>
          <p:spPr bwMode="auto">
            <a:xfrm>
              <a:off x="4693" y="2795"/>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49" name="Oval 42"/>
            <p:cNvSpPr>
              <a:spLocks noChangeArrowheads="1"/>
            </p:cNvSpPr>
            <p:nvPr/>
          </p:nvSpPr>
          <p:spPr bwMode="auto">
            <a:xfrm>
              <a:off x="4695" y="3048"/>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22550" name="Oval 43"/>
            <p:cNvSpPr>
              <a:spLocks noChangeArrowheads="1"/>
            </p:cNvSpPr>
            <p:nvPr/>
          </p:nvSpPr>
          <p:spPr bwMode="auto">
            <a:xfrm>
              <a:off x="4431" y="3049"/>
              <a:ext cx="45" cy="45"/>
            </a:xfrm>
            <a:prstGeom prst="ellipse">
              <a:avLst/>
            </a:prstGeom>
            <a:solidFill>
              <a:srgbClr val="0000FF"/>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sp>
        <p:nvSpPr>
          <p:cNvPr id="48249" name="Text Box 121"/>
          <p:cNvSpPr txBox="1">
            <a:spLocks noChangeArrowheads="1"/>
          </p:cNvSpPr>
          <p:nvPr/>
        </p:nvSpPr>
        <p:spPr bwMode="auto">
          <a:xfrm>
            <a:off x="7488238" y="474503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4</a:t>
            </a:r>
            <a:endParaRPr lang="en-US" altLang="zh-CN" sz="1800" b="0">
              <a:latin typeface="Arial" panose="020B0604020202020204" pitchFamily="34" charset="0"/>
              <a:ea typeface="宋体" panose="02010600030101010101" pitchFamily="2" charset="-122"/>
            </a:endParaRPr>
          </a:p>
        </p:txBody>
      </p:sp>
      <p:sp>
        <p:nvSpPr>
          <p:cNvPr id="48250" name="Text Box 122"/>
          <p:cNvSpPr txBox="1">
            <a:spLocks noChangeArrowheads="1"/>
          </p:cNvSpPr>
          <p:nvPr/>
        </p:nvSpPr>
        <p:spPr bwMode="auto">
          <a:xfrm>
            <a:off x="7920038" y="474503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1</a:t>
            </a:r>
            <a:endParaRPr lang="en-US" altLang="zh-CN" sz="1800" b="0">
              <a:latin typeface="Arial" panose="020B0604020202020204" pitchFamily="34" charset="0"/>
              <a:ea typeface="宋体" panose="02010600030101010101" pitchFamily="2" charset="-122"/>
            </a:endParaRPr>
          </a:p>
        </p:txBody>
      </p:sp>
      <p:sp>
        <p:nvSpPr>
          <p:cNvPr id="48251" name="Text Box 123"/>
          <p:cNvSpPr txBox="1">
            <a:spLocks noChangeArrowheads="1"/>
          </p:cNvSpPr>
          <p:nvPr/>
        </p:nvSpPr>
        <p:spPr bwMode="auto">
          <a:xfrm>
            <a:off x="7561263" y="55372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3</a:t>
            </a:r>
            <a:endParaRPr lang="en-US" altLang="zh-CN" sz="1800" b="0">
              <a:latin typeface="Arial" panose="020B0604020202020204" pitchFamily="34" charset="0"/>
              <a:ea typeface="宋体" panose="02010600030101010101" pitchFamily="2" charset="-122"/>
            </a:endParaRPr>
          </a:p>
        </p:txBody>
      </p:sp>
      <p:sp>
        <p:nvSpPr>
          <p:cNvPr id="48252" name="Text Box 124"/>
          <p:cNvSpPr txBox="1">
            <a:spLocks noChangeArrowheads="1"/>
          </p:cNvSpPr>
          <p:nvPr/>
        </p:nvSpPr>
        <p:spPr bwMode="auto">
          <a:xfrm>
            <a:off x="7993063" y="55372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a:latin typeface="Arial" panose="020B0604020202020204" pitchFamily="34" charset="0"/>
                <a:ea typeface="宋体" panose="02010600030101010101" pitchFamily="2" charset="-122"/>
              </a:rPr>
              <a:t>2</a:t>
            </a:r>
            <a:endParaRPr lang="en-US" altLang="zh-CN" sz="1800" b="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2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82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82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2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24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82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2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2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23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8238">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8238">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6150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6150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61507">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615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1507" grpId="0" build="p"/>
      <p:bldP spid="48239" grpId="0"/>
      <p:bldP spid="48240" grpId="0"/>
      <p:bldP spid="48241" grpId="0"/>
      <p:bldP spid="48242" grpId="0"/>
      <p:bldP spid="48249" grpId="0"/>
      <p:bldP spid="48250" grpId="0"/>
      <p:bldP spid="48251" grpId="0"/>
      <p:bldP spid="4825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2C9766E-124D-42F2-9415-06E0350E0680}"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3555" name="Rectangle 2"/>
          <p:cNvSpPr>
            <a:spLocks noGrp="1" noChangeArrowheads="1"/>
          </p:cNvSpPr>
          <p:nvPr>
            <p:ph type="title"/>
          </p:nvPr>
        </p:nvSpPr>
        <p:spPr>
          <a:xfrm>
            <a:off x="1185863" y="115888"/>
            <a:ext cx="7489825" cy="869950"/>
          </a:xfrm>
        </p:spPr>
        <p:txBody>
          <a:bodyPr/>
          <a:lstStyle/>
          <a:p>
            <a:pPr eaLnBrk="1" hangingPunct="1"/>
            <a:r>
              <a:rPr lang="zh-CN" altLang="en-US"/>
              <a:t>循环、奇循环与偶循环</a:t>
            </a:r>
            <a:endParaRPr lang="zh-CN" altLang="en-US"/>
          </a:p>
        </p:txBody>
      </p:sp>
      <p:sp>
        <p:nvSpPr>
          <p:cNvPr id="663555" name="Text Box 3"/>
          <p:cNvSpPr txBox="1">
            <a:spLocks noChangeArrowheads="1"/>
          </p:cNvSpPr>
          <p:nvPr/>
        </p:nvSpPr>
        <p:spPr bwMode="auto">
          <a:xfrm>
            <a:off x="107950" y="1196975"/>
            <a:ext cx="8856663" cy="437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buClrTx/>
              <a:buSzTx/>
              <a:buFontTx/>
              <a:buChar char="•"/>
            </a:pPr>
            <a:r>
              <a:rPr lang="zh-CN" altLang="en-US" b="0">
                <a:latin typeface="隶书" panose="02010509060101010101" pitchFamily="49" charset="-122"/>
                <a:ea typeface="隶书" panose="02010509060101010101" pitchFamily="49" charset="-122"/>
              </a:rPr>
              <a:t>定理</a:t>
            </a:r>
            <a:r>
              <a:rPr lang="en-US" altLang="zh-CN" b="0">
                <a:latin typeface="隶书" panose="02010509060101010101" pitchFamily="49" charset="-122"/>
                <a:ea typeface="隶书" panose="02010509060101010101" pitchFamily="49" charset="-122"/>
              </a:rPr>
              <a:t>4.6 </a:t>
            </a:r>
            <a:r>
              <a:rPr lang="zh-CN" altLang="en-US" b="0">
                <a:latin typeface="隶书" panose="02010509060101010101" pitchFamily="49" charset="-122"/>
                <a:ea typeface="隶书" panose="02010509060101010101" pitchFamily="49" charset="-122"/>
              </a:rPr>
              <a:t>任一置换可表成若干不相交循环的乘积。</a:t>
            </a:r>
            <a:endParaRPr lang="zh-CN" altLang="en-US" b="0">
              <a:latin typeface="隶书" panose="02010509060101010101" pitchFamily="49" charset="-122"/>
              <a:ea typeface="隶书" panose="02010509060101010101" pitchFamily="49" charset="-122"/>
            </a:endParaRPr>
          </a:p>
          <a:p>
            <a:pPr eaLnBrk="1" hangingPunct="1">
              <a:buClrTx/>
              <a:buSzTx/>
              <a:buFontTx/>
              <a:buChar char="•"/>
            </a:pPr>
            <a:r>
              <a:rPr lang="zh-CN" altLang="en-US" b="0">
                <a:latin typeface="隶书" panose="02010509060101010101" pitchFamily="49" charset="-122"/>
                <a:ea typeface="隶书" panose="02010509060101010101" pitchFamily="49" charset="-122"/>
              </a:rPr>
              <a:t>证 对给定的任一置换</a:t>
            </a:r>
            <a:r>
              <a:rPr lang="en-US" altLang="zh-CN" b="0">
                <a:latin typeface="隶书" panose="02010509060101010101" pitchFamily="49" charset="-122"/>
                <a:ea typeface="隶书" panose="02010509060101010101" pitchFamily="49" charset="-122"/>
              </a:rPr>
              <a:t>p=(         )，</a:t>
            </a:r>
            <a:r>
              <a:rPr lang="zh-CN" altLang="en-US" b="0">
                <a:latin typeface="隶书" panose="02010509060101010101" pitchFamily="49" charset="-122"/>
                <a:ea typeface="隶书" panose="02010509060101010101" pitchFamily="49" charset="-122"/>
              </a:rPr>
              <a:t>从1开始搜索</a:t>
            </a:r>
            <a:endParaRPr lang="zh-CN" altLang="en-US" b="0">
              <a:latin typeface="隶书" panose="02010509060101010101" pitchFamily="49" charset="-122"/>
              <a:ea typeface="隶书" panose="02010509060101010101" pitchFamily="49" charset="-122"/>
            </a:endParaRPr>
          </a:p>
          <a:p>
            <a:pPr eaLnBrk="1" hangingPunct="1">
              <a:buClrTx/>
              <a:buSzTx/>
              <a:buFontTx/>
              <a:buChar char="•"/>
            </a:pPr>
            <a:r>
              <a:rPr lang="zh-CN" altLang="en-US" b="0">
                <a:latin typeface="隶书" panose="02010509060101010101" pitchFamily="49" charset="-122"/>
                <a:ea typeface="隶书" panose="02010509060101010101" pitchFamily="49" charset="-122"/>
              </a:rPr>
              <a:t>1→</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i1</a:t>
            </a:r>
            <a:r>
              <a:rPr lang="zh-CN" altLang="en-US" b="0">
                <a:latin typeface="隶书" panose="02010509060101010101" pitchFamily="49" charset="-122"/>
                <a:ea typeface="隶书" panose="02010509060101010101" pitchFamily="49" charset="-122"/>
              </a:rPr>
              <a:t>→</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i2</a:t>
            </a:r>
            <a:r>
              <a:rPr lang="zh-CN" altLang="en-US" b="0">
                <a:latin typeface="隶书" panose="02010509060101010101" pitchFamily="49" charset="-122"/>
                <a:ea typeface="隶书" panose="02010509060101010101" pitchFamily="49" charset="-122"/>
              </a:rPr>
              <a:t>→</a:t>
            </a:r>
            <a:r>
              <a:rPr lang="zh-CN" altLang="en-US" b="0">
                <a:latin typeface="Arial" panose="020B0604020202020204" pitchFamily="34" charset="0"/>
                <a:ea typeface="隶书" panose="02010509060101010101" pitchFamily="49" charset="-122"/>
              </a:rPr>
              <a:t>…</a:t>
            </a:r>
            <a:r>
              <a:rPr lang="zh-CN" altLang="en-US" b="0">
                <a:latin typeface="隶书" panose="02010509060101010101" pitchFamily="49" charset="-122"/>
                <a:ea typeface="隶书" panose="02010509060101010101" pitchFamily="49" charset="-122"/>
              </a:rPr>
              <a:t>→</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ik</a:t>
            </a:r>
            <a:r>
              <a:rPr lang="zh-CN" altLang="en-US" b="0">
                <a:latin typeface="隶书" panose="02010509060101010101" pitchFamily="49" charset="-122"/>
                <a:ea typeface="隶书" panose="02010509060101010101" pitchFamily="49" charset="-122"/>
              </a:rPr>
              <a:t>→1得一循环(1 </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i1</a:t>
            </a:r>
            <a:r>
              <a:rPr lang="en-US" altLang="zh-CN" b="0">
                <a:latin typeface="隶书" panose="02010509060101010101" pitchFamily="49" charset="-122"/>
                <a:ea typeface="隶书" panose="02010509060101010101" pitchFamily="49" charset="-122"/>
              </a:rPr>
              <a:t> a</a:t>
            </a:r>
            <a:r>
              <a:rPr lang="en-US" altLang="zh-CN" b="0" baseline="-25000">
                <a:latin typeface="隶书" panose="02010509060101010101" pitchFamily="49" charset="-122"/>
                <a:ea typeface="隶书" panose="02010509060101010101" pitchFamily="49" charset="-122"/>
              </a:rPr>
              <a:t>i2</a:t>
            </a:r>
            <a:r>
              <a:rPr lang="zh-CN" altLang="en-US" b="0">
                <a:latin typeface="Arial" panose="020B0604020202020204" pitchFamily="34" charset="0"/>
                <a:ea typeface="隶书" panose="02010509060101010101" pitchFamily="49" charset="-122"/>
              </a:rPr>
              <a:t>…</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ik</a:t>
            </a:r>
            <a:r>
              <a:rPr lang="en-US" altLang="zh-CN" b="0">
                <a:latin typeface="隶书" panose="02010509060101010101" pitchFamily="49" charset="-122"/>
                <a:ea typeface="隶书" panose="02010509060101010101" pitchFamily="49" charset="-122"/>
              </a:rPr>
              <a:t>),</a:t>
            </a:r>
            <a:endParaRPr lang="en-US" altLang="zh-CN" b="0">
              <a:latin typeface="隶书" panose="02010509060101010101" pitchFamily="49" charset="-122"/>
              <a:ea typeface="隶书" panose="02010509060101010101" pitchFamily="49" charset="-122"/>
            </a:endParaRPr>
          </a:p>
          <a:p>
            <a:pPr eaLnBrk="1" hangingPunct="1">
              <a:buClrTx/>
              <a:buSzTx/>
              <a:buFontTx/>
              <a:buChar char="•"/>
            </a:pPr>
            <a:r>
              <a:rPr lang="zh-CN" altLang="en-US" b="0">
                <a:latin typeface="隶书" panose="02010509060101010101" pitchFamily="49" charset="-122"/>
                <a:ea typeface="隶书" panose="02010509060101010101" pitchFamily="49" charset="-122"/>
              </a:rPr>
              <a:t>若(1 </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i1</a:t>
            </a:r>
            <a:r>
              <a:rPr lang="en-US" altLang="zh-CN" b="0">
                <a:latin typeface="隶书" panose="02010509060101010101" pitchFamily="49" charset="-122"/>
                <a:ea typeface="隶书" panose="02010509060101010101" pitchFamily="49" charset="-122"/>
              </a:rPr>
              <a:t> </a:t>
            </a:r>
            <a:r>
              <a:rPr lang="zh-CN" altLang="en-US" b="0">
                <a:latin typeface="Arial" panose="020B0604020202020204" pitchFamily="34" charset="0"/>
                <a:ea typeface="隶书" panose="02010509060101010101" pitchFamily="49" charset="-122"/>
              </a:rPr>
              <a:t>…</a:t>
            </a:r>
            <a:r>
              <a:rPr lang="zh-CN" altLang="en-US" b="0">
                <a:latin typeface="隶书" panose="02010509060101010101" pitchFamily="49" charset="-122"/>
                <a:ea typeface="隶书" panose="02010509060101010101" pitchFamily="49" charset="-122"/>
              </a:rPr>
              <a:t> </a:t>
            </a:r>
            <a:r>
              <a:rPr lang="en-US" altLang="zh-CN" b="0">
                <a:latin typeface="隶书" panose="02010509060101010101" pitchFamily="49" charset="-122"/>
                <a:ea typeface="隶书" panose="02010509060101010101" pitchFamily="49" charset="-122"/>
              </a:rPr>
              <a:t>a</a:t>
            </a:r>
            <a:r>
              <a:rPr lang="en-US" altLang="zh-CN" b="0" baseline="-25000">
                <a:latin typeface="隶书" panose="02010509060101010101" pitchFamily="49" charset="-122"/>
                <a:ea typeface="隶书" panose="02010509060101010101" pitchFamily="49" charset="-122"/>
              </a:rPr>
              <a:t>ik</a:t>
            </a:r>
            <a:r>
              <a:rPr lang="en-US" altLang="zh-CN" b="0">
                <a:latin typeface="隶书" panose="02010509060101010101" pitchFamily="49" charset="-122"/>
                <a:ea typeface="隶书" panose="02010509060101010101" pitchFamily="49" charset="-122"/>
              </a:rPr>
              <a:t>)</a:t>
            </a:r>
            <a:r>
              <a:rPr lang="zh-CN" altLang="en-US" b="0">
                <a:latin typeface="隶书" panose="02010509060101010101" pitchFamily="49" charset="-122"/>
                <a:ea typeface="隶书" panose="02010509060101010101" pitchFamily="49" charset="-122"/>
              </a:rPr>
              <a:t>包含了[1,</a:t>
            </a:r>
            <a:r>
              <a:rPr lang="en-US" altLang="zh-CN" b="0">
                <a:latin typeface="隶书" panose="02010509060101010101" pitchFamily="49" charset="-122"/>
                <a:ea typeface="隶书" panose="02010509060101010101" pitchFamily="49" charset="-122"/>
              </a:rPr>
              <a:t>n]</a:t>
            </a:r>
            <a:r>
              <a:rPr lang="zh-CN" altLang="en-US" b="0">
                <a:latin typeface="隶书" panose="02010509060101010101" pitchFamily="49" charset="-122"/>
                <a:ea typeface="隶书" panose="02010509060101010101" pitchFamily="49" charset="-122"/>
              </a:rPr>
              <a:t>的所有文字，则命题成立。</a:t>
            </a:r>
            <a:endParaRPr lang="zh-CN" altLang="en-US" b="0">
              <a:latin typeface="隶书" panose="02010509060101010101" pitchFamily="49" charset="-122"/>
              <a:ea typeface="隶书" panose="02010509060101010101" pitchFamily="49" charset="-122"/>
            </a:endParaRPr>
          </a:p>
          <a:p>
            <a:pPr eaLnBrk="1" hangingPunct="1">
              <a:buClrTx/>
              <a:buSzTx/>
              <a:buFontTx/>
              <a:buChar char="•"/>
            </a:pPr>
            <a:r>
              <a:rPr lang="zh-CN" altLang="en-US" b="0">
                <a:latin typeface="隶书" panose="02010509060101010101" pitchFamily="49" charset="-122"/>
                <a:ea typeface="隶书" panose="02010509060101010101" pitchFamily="49" charset="-122"/>
              </a:rPr>
              <a:t>否则在余下的文字中选一个，继续搜索,又得一循环。直到所有文字都属于某一循环为止。</a:t>
            </a:r>
            <a:endParaRPr lang="zh-CN" altLang="en-US" b="0">
              <a:latin typeface="隶书" panose="02010509060101010101" pitchFamily="49" charset="-122"/>
              <a:ea typeface="隶书" panose="02010509060101010101" pitchFamily="49" charset="-122"/>
            </a:endParaRPr>
          </a:p>
          <a:p>
            <a:pPr>
              <a:spcBef>
                <a:spcPct val="0"/>
              </a:spcBef>
              <a:buClrTx/>
              <a:buSzTx/>
              <a:buFontTx/>
              <a:buNone/>
            </a:pPr>
            <a:r>
              <a:rPr lang="zh-CN" altLang="en-US" b="0">
                <a:latin typeface="隶书" panose="02010509060101010101" pitchFamily="49" charset="-122"/>
                <a:ea typeface="隶书" panose="02010509060101010101" pitchFamily="49" charset="-122"/>
              </a:rPr>
              <a:t>因不相交循环可交换，故除了各个循环的顺序外，任一置换都有唯一的循环表示。</a:t>
            </a:r>
            <a:endParaRPr lang="zh-CN" altLang="en-US" b="0">
              <a:latin typeface="隶书" panose="02010509060101010101" pitchFamily="49" charset="-122"/>
              <a:ea typeface="隶书" panose="02010509060101010101" pitchFamily="49" charset="-122"/>
            </a:endParaRPr>
          </a:p>
          <a:p>
            <a:pPr>
              <a:spcBef>
                <a:spcPct val="0"/>
              </a:spcBef>
              <a:buClrTx/>
              <a:buSzTx/>
              <a:buFontTx/>
              <a:buNone/>
            </a:pPr>
            <a:r>
              <a:rPr lang="zh-CN" altLang="en-US" sz="3200" b="0">
                <a:latin typeface="Arial" panose="020B0604020202020204" pitchFamily="34" charset="0"/>
                <a:ea typeface="隶书" panose="02010509060101010101" pitchFamily="49" charset="-122"/>
              </a:rPr>
              <a:t>例</a:t>
            </a:r>
            <a:endParaRPr lang="zh-CN" altLang="en-US" sz="3200" b="0">
              <a:latin typeface="隶书" panose="02010509060101010101" pitchFamily="49" charset="-122"/>
              <a:ea typeface="隶书" panose="02010509060101010101" pitchFamily="49" charset="-122"/>
            </a:endParaRPr>
          </a:p>
        </p:txBody>
      </p:sp>
      <p:sp>
        <p:nvSpPr>
          <p:cNvPr id="663564" name="Text Box 12"/>
          <p:cNvSpPr txBox="1">
            <a:spLocks noChangeArrowheads="1"/>
          </p:cNvSpPr>
          <p:nvPr/>
        </p:nvSpPr>
        <p:spPr bwMode="auto">
          <a:xfrm>
            <a:off x="4510088" y="1709738"/>
            <a:ext cx="150177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60000"/>
              </a:lnSpc>
              <a:spcBef>
                <a:spcPct val="0"/>
              </a:spcBef>
              <a:buClrTx/>
              <a:buSzTx/>
              <a:buFontTx/>
              <a:buNone/>
            </a:pPr>
            <a:r>
              <a:rPr lang="en-US" altLang="zh-CN" b="0">
                <a:latin typeface="Times New Roman" panose="02020603050405020304" pitchFamily="18" charset="0"/>
                <a:ea typeface="宋体" panose="02010600030101010101" pitchFamily="2" charset="-122"/>
              </a:rPr>
              <a:t>1  2 … n</a:t>
            </a:r>
            <a:endParaRPr lang="en-US" altLang="zh-CN" b="0">
              <a:latin typeface="Times New Roman" panose="02020603050405020304" pitchFamily="18" charset="0"/>
              <a:ea typeface="宋体" panose="02010600030101010101" pitchFamily="2" charset="-122"/>
            </a:endParaRPr>
          </a:p>
          <a:p>
            <a:pPr>
              <a:lnSpc>
                <a:spcPct val="60000"/>
              </a:lnSpc>
              <a:spcBef>
                <a:spcPct val="0"/>
              </a:spcBef>
              <a:buClrTx/>
              <a:buSzTx/>
              <a:buFontTx/>
              <a:buNone/>
            </a:pP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1 </a:t>
            </a:r>
            <a:r>
              <a:rPr lang="en-US" altLang="zh-CN" sz="3200" b="0">
                <a:latin typeface="Times New Roman" panose="02020603050405020304" pitchFamily="18" charset="0"/>
                <a:ea typeface="宋体" panose="02010600030101010101" pitchFamily="2" charset="-122"/>
              </a:rPr>
              <a:t>a</a:t>
            </a:r>
            <a:r>
              <a:rPr lang="en-US" altLang="zh-CN" sz="1600" b="0">
                <a:latin typeface="Times New Roman" panose="02020603050405020304" pitchFamily="18" charset="0"/>
                <a:ea typeface="宋体" panose="02010600030101010101" pitchFamily="2" charset="-122"/>
              </a:rPr>
              <a:t>2</a:t>
            </a:r>
            <a:r>
              <a:rPr lang="en-US" altLang="zh-CN" sz="3200" b="0">
                <a:latin typeface="Times New Roman" panose="02020603050405020304" pitchFamily="18" charset="0"/>
                <a:ea typeface="宋体" panose="02010600030101010101" pitchFamily="2" charset="-122"/>
              </a:rPr>
              <a:t>…a</a:t>
            </a:r>
            <a:r>
              <a:rPr lang="en-US" altLang="zh-CN" sz="1800" b="0">
                <a:latin typeface="Times New Roman" panose="02020603050405020304" pitchFamily="18" charset="0"/>
                <a:ea typeface="宋体" panose="02010600030101010101" pitchFamily="2" charset="-122"/>
              </a:rPr>
              <a:t>n</a:t>
            </a:r>
            <a:endParaRPr lang="zh-CN" altLang="en-US" sz="1800" b="0">
              <a:latin typeface="Times New Roman" panose="02020603050405020304" pitchFamily="18" charset="0"/>
              <a:ea typeface="宋体" panose="02010600030101010101" pitchFamily="2" charset="-122"/>
            </a:endParaRPr>
          </a:p>
        </p:txBody>
      </p:sp>
      <p:grpSp>
        <p:nvGrpSpPr>
          <p:cNvPr id="2" name="Group 21"/>
          <p:cNvGrpSpPr/>
          <p:nvPr/>
        </p:nvGrpSpPr>
        <p:grpSpPr bwMode="auto">
          <a:xfrm>
            <a:off x="827088" y="1989138"/>
            <a:ext cx="3384550" cy="457200"/>
            <a:chOff x="521" y="1253"/>
            <a:chExt cx="2132" cy="288"/>
          </a:xfrm>
        </p:grpSpPr>
        <p:sp>
          <p:nvSpPr>
            <p:cNvPr id="23560" name="Text Box 13"/>
            <p:cNvSpPr txBox="1">
              <a:spLocks noChangeArrowheads="1"/>
            </p:cNvSpPr>
            <p:nvPr/>
          </p:nvSpPr>
          <p:spPr bwMode="auto">
            <a:xfrm>
              <a:off x="521" y="12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p</a:t>
              </a:r>
              <a:endParaRPr lang="en-US" altLang="zh-CN" sz="2400" b="0">
                <a:latin typeface="Times New Roman" panose="02020603050405020304" pitchFamily="18" charset="0"/>
                <a:ea typeface="宋体" panose="02010600030101010101" pitchFamily="2" charset="-122"/>
              </a:endParaRPr>
            </a:p>
          </p:txBody>
        </p:sp>
        <p:sp>
          <p:nvSpPr>
            <p:cNvPr id="23561" name="Text Box 14"/>
            <p:cNvSpPr txBox="1">
              <a:spLocks noChangeArrowheads="1"/>
            </p:cNvSpPr>
            <p:nvPr/>
          </p:nvSpPr>
          <p:spPr bwMode="auto">
            <a:xfrm>
              <a:off x="973" y="12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p</a:t>
              </a:r>
              <a:endParaRPr lang="en-US" altLang="zh-CN" sz="2400" b="0">
                <a:latin typeface="Times New Roman" panose="02020603050405020304" pitchFamily="18" charset="0"/>
                <a:ea typeface="宋体" panose="02010600030101010101" pitchFamily="2" charset="-122"/>
              </a:endParaRPr>
            </a:p>
          </p:txBody>
        </p:sp>
        <p:sp>
          <p:nvSpPr>
            <p:cNvPr id="23562" name="Text Box 15"/>
            <p:cNvSpPr txBox="1">
              <a:spLocks noChangeArrowheads="1"/>
            </p:cNvSpPr>
            <p:nvPr/>
          </p:nvSpPr>
          <p:spPr bwMode="auto">
            <a:xfrm>
              <a:off x="1433" y="12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p</a:t>
              </a:r>
              <a:endParaRPr lang="en-US" altLang="zh-CN" sz="2400" b="0">
                <a:latin typeface="Times New Roman" panose="02020603050405020304" pitchFamily="18" charset="0"/>
                <a:ea typeface="宋体" panose="02010600030101010101" pitchFamily="2" charset="-122"/>
              </a:endParaRPr>
            </a:p>
          </p:txBody>
        </p:sp>
        <p:sp>
          <p:nvSpPr>
            <p:cNvPr id="23563" name="Text Box 16"/>
            <p:cNvSpPr txBox="1">
              <a:spLocks noChangeArrowheads="1"/>
            </p:cNvSpPr>
            <p:nvPr/>
          </p:nvSpPr>
          <p:spPr bwMode="auto">
            <a:xfrm>
              <a:off x="1913" y="12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p</a:t>
              </a:r>
              <a:endParaRPr lang="en-US" altLang="zh-CN" sz="2400" b="0">
                <a:latin typeface="Times New Roman" panose="02020603050405020304" pitchFamily="18" charset="0"/>
                <a:ea typeface="宋体" panose="02010600030101010101" pitchFamily="2" charset="-122"/>
              </a:endParaRPr>
            </a:p>
          </p:txBody>
        </p:sp>
        <p:sp>
          <p:nvSpPr>
            <p:cNvPr id="23564" name="Text Box 17"/>
            <p:cNvSpPr txBox="1">
              <a:spLocks noChangeArrowheads="1"/>
            </p:cNvSpPr>
            <p:nvPr/>
          </p:nvSpPr>
          <p:spPr bwMode="auto">
            <a:xfrm>
              <a:off x="2441" y="12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p</a:t>
              </a:r>
              <a:endParaRPr lang="en-US" altLang="zh-CN" sz="2400" b="0">
                <a:latin typeface="Times New Roman" panose="02020603050405020304" pitchFamily="18" charset="0"/>
                <a:ea typeface="宋体" panose="02010600030101010101" pitchFamily="2" charset="-122"/>
              </a:endParaRPr>
            </a:p>
          </p:txBody>
        </p:sp>
      </p:grpSp>
      <p:graphicFrame>
        <p:nvGraphicFramePr>
          <p:cNvPr id="12" name="Object 26"/>
          <p:cNvGraphicFramePr>
            <a:graphicFrameLocks noChangeAspect="1"/>
          </p:cNvGraphicFramePr>
          <p:nvPr/>
        </p:nvGraphicFramePr>
        <p:xfrm>
          <a:off x="1679575" y="5203825"/>
          <a:ext cx="4897438" cy="1489075"/>
        </p:xfrm>
        <a:graphic>
          <a:graphicData uri="http://schemas.openxmlformats.org/presentationml/2006/ole">
            <mc:AlternateContent xmlns:mc="http://schemas.openxmlformats.org/markup-compatibility/2006">
              <mc:Choice xmlns:v="urn:schemas-microsoft-com:vml" Requires="v">
                <p:oleObj spid="_x0000_s3" name="公式" r:id="rId1" imgW="2286000" imgH="698500" progId="Equation.3">
                  <p:embed/>
                </p:oleObj>
              </mc:Choice>
              <mc:Fallback>
                <p:oleObj name="公式" r:id="rId1" imgW="2286000" imgH="698500" progId="Equation.3">
                  <p:embed/>
                  <p:pic>
                    <p:nvPicPr>
                      <p:cNvPr id="0" name="Object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5203825"/>
                        <a:ext cx="4897438"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355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356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6355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355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355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6355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3555">
                                            <p:txEl>
                                              <p:pRg st="6" end="6"/>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3555" grpId="0" build="p"/>
      <p:bldP spid="6635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2E6AF35-CE36-42C4-B9CE-06A8B72A3D13}"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4579" name="Rectangle 2"/>
          <p:cNvSpPr>
            <a:spLocks noGrp="1" noChangeArrowheads="1"/>
          </p:cNvSpPr>
          <p:nvPr>
            <p:ph type="title"/>
          </p:nvPr>
        </p:nvSpPr>
        <p:spPr>
          <a:xfrm>
            <a:off x="1547813" y="152400"/>
            <a:ext cx="6932612" cy="895350"/>
          </a:xfrm>
        </p:spPr>
        <p:txBody>
          <a:bodyPr/>
          <a:lstStyle/>
          <a:p>
            <a:pPr eaLnBrk="1" hangingPunct="1"/>
            <a:r>
              <a:rPr lang="zh-CN" altLang="en-US"/>
              <a:t>循环、奇循环与偶循环</a:t>
            </a:r>
            <a:endParaRPr lang="zh-CN" altLang="en-US"/>
          </a:p>
        </p:txBody>
      </p:sp>
      <p:sp>
        <p:nvSpPr>
          <p:cNvPr id="695299" name="Rectangle 3"/>
          <p:cNvSpPr>
            <a:spLocks noGrp="1" noChangeArrowheads="1"/>
          </p:cNvSpPr>
          <p:nvPr>
            <p:ph type="body" idx="1"/>
          </p:nvPr>
        </p:nvSpPr>
        <p:spPr>
          <a:xfrm>
            <a:off x="685800" y="1219200"/>
            <a:ext cx="8458200" cy="5029200"/>
          </a:xfrm>
        </p:spPr>
        <p:txBody>
          <a:bodyPr/>
          <a:lstStyle/>
          <a:p>
            <a:pPr eaLnBrk="1" hangingPunct="1">
              <a:lnSpc>
                <a:spcPct val="90000"/>
              </a:lnSpc>
            </a:pPr>
            <a:r>
              <a:rPr lang="en-US" altLang="zh-CN"/>
              <a:t>2</a:t>
            </a:r>
            <a:r>
              <a:rPr lang="zh-CN" altLang="en-US"/>
              <a:t>阶循环叫做对换</a:t>
            </a:r>
            <a:endParaRPr lang="zh-CN" altLang="en-US"/>
          </a:p>
          <a:p>
            <a:pPr eaLnBrk="1" hangingPunct="1">
              <a:lnSpc>
                <a:spcPct val="90000"/>
              </a:lnSpc>
            </a:pPr>
            <a:r>
              <a:rPr lang="zh-CN" altLang="en-US"/>
              <a:t>定理  任一循环都可以表示为对换的积。</a:t>
            </a:r>
            <a:endParaRPr lang="zh-CN" altLang="en-US"/>
          </a:p>
          <a:p>
            <a:pPr eaLnBrk="1" hangingPunct="1">
              <a:lnSpc>
                <a:spcPct val="90000"/>
              </a:lnSpc>
            </a:pPr>
            <a:r>
              <a:rPr lang="zh-CN" altLang="en-US"/>
              <a:t>(1 2 …</a:t>
            </a:r>
            <a:r>
              <a:rPr lang="en-US" altLang="zh-CN"/>
              <a:t>n)=(1 2)(1 3)…(1 n)</a:t>
            </a:r>
            <a:endParaRPr lang="en-US" altLang="zh-CN"/>
          </a:p>
          <a:p>
            <a:pPr eaLnBrk="1" hangingPunct="1">
              <a:lnSpc>
                <a:spcPct val="90000"/>
              </a:lnSpc>
            </a:pPr>
            <a:r>
              <a:rPr lang="zh-CN" altLang="en-US"/>
              <a:t>证明：设（</a:t>
            </a:r>
            <a:r>
              <a:rPr lang="en-US" altLang="zh-CN"/>
              <a:t>1 2 … n-1) = (1 2) (1 3) …(1 n-1)</a:t>
            </a:r>
            <a:endParaRPr lang="en-US" altLang="zh-CN"/>
          </a:p>
          <a:p>
            <a:pPr eaLnBrk="1" hangingPunct="1">
              <a:lnSpc>
                <a:spcPct val="90000"/>
              </a:lnSpc>
            </a:pPr>
            <a:r>
              <a:rPr lang="en-US" altLang="zh-CN"/>
              <a:t>(1 2 3…n-1)(1 n) </a:t>
            </a:r>
            <a:endParaRPr lang="en-US" altLang="zh-CN"/>
          </a:p>
          <a:p>
            <a:pPr eaLnBrk="1" hangingPunct="1">
              <a:lnSpc>
                <a:spcPct val="90000"/>
              </a:lnSpc>
              <a:buFontTx/>
              <a:buNone/>
            </a:pPr>
            <a:endParaRPr lang="en-US" altLang="zh-CN"/>
          </a:p>
          <a:p>
            <a:pPr eaLnBrk="1" hangingPunct="1">
              <a:lnSpc>
                <a:spcPct val="90000"/>
              </a:lnSpc>
            </a:pPr>
            <a:endParaRPr lang="en-US" altLang="zh-CN"/>
          </a:p>
          <a:p>
            <a:pPr eaLnBrk="1" hangingPunct="1">
              <a:lnSpc>
                <a:spcPct val="90000"/>
              </a:lnSpc>
            </a:pPr>
            <a:endParaRPr lang="en-US" altLang="zh-CN"/>
          </a:p>
          <a:p>
            <a:pPr eaLnBrk="1" hangingPunct="1">
              <a:lnSpc>
                <a:spcPct val="90000"/>
              </a:lnSpc>
            </a:pPr>
            <a:endParaRPr lang="en-US" altLang="zh-CN"/>
          </a:p>
          <a:p>
            <a:pPr eaLnBrk="1" hangingPunct="1">
              <a:lnSpc>
                <a:spcPct val="90000"/>
              </a:lnSpc>
            </a:pPr>
            <a:r>
              <a:rPr lang="zh-CN" altLang="en-US"/>
              <a:t>每个置换的分解形式不是唯一的</a:t>
            </a:r>
            <a:endParaRPr lang="zh-CN" altLang="en-US"/>
          </a:p>
          <a:p>
            <a:pPr eaLnBrk="1" hangingPunct="1">
              <a:lnSpc>
                <a:spcPct val="90000"/>
              </a:lnSpc>
            </a:pPr>
            <a:r>
              <a:rPr lang="zh-CN" altLang="en-US"/>
              <a:t>(1 2 …</a:t>
            </a:r>
            <a:r>
              <a:rPr lang="en-US" altLang="zh-CN"/>
              <a:t>n)=(2 3)(2 4)…(2 n)(2 1)</a:t>
            </a:r>
            <a:endParaRPr lang="en-US" altLang="zh-CN"/>
          </a:p>
          <a:p>
            <a:pPr eaLnBrk="1" hangingPunct="1">
              <a:lnSpc>
                <a:spcPct val="90000"/>
              </a:lnSpc>
            </a:pPr>
            <a:r>
              <a:rPr lang="en-US" altLang="zh-CN"/>
              <a:t>(1 2 3) = (12)(13) = (12)(13)(31)(13)</a:t>
            </a:r>
            <a:endParaRPr lang="en-US" altLang="zh-CN"/>
          </a:p>
        </p:txBody>
      </p:sp>
      <p:grpSp>
        <p:nvGrpSpPr>
          <p:cNvPr id="2" name="Group 14"/>
          <p:cNvGrpSpPr/>
          <p:nvPr/>
        </p:nvGrpSpPr>
        <p:grpSpPr bwMode="auto">
          <a:xfrm>
            <a:off x="684213" y="3429000"/>
            <a:ext cx="4625975" cy="822325"/>
            <a:chOff x="431" y="2160"/>
            <a:chExt cx="2914" cy="518"/>
          </a:xfrm>
        </p:grpSpPr>
        <p:sp>
          <p:nvSpPr>
            <p:cNvPr id="24590" name="Text Box 10"/>
            <p:cNvSpPr txBox="1">
              <a:spLocks noChangeArrowheads="1"/>
            </p:cNvSpPr>
            <p:nvPr/>
          </p:nvSpPr>
          <p:spPr bwMode="auto">
            <a:xfrm>
              <a:off x="734" y="2160"/>
              <a:ext cx="2441"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Arial" panose="020B0604020202020204" pitchFamily="34" charset="0"/>
                  <a:ea typeface="宋体" panose="02010600030101010101" pitchFamily="2" charset="-122"/>
                </a:rPr>
                <a:t>1 2 3 … n-1     1 2 3…n-1 n</a:t>
              </a:r>
              <a:endParaRPr lang="en-US" altLang="zh-CN" sz="2400" b="0">
                <a:latin typeface="Arial" panose="020B0604020202020204" pitchFamily="34" charset="0"/>
                <a:ea typeface="宋体" panose="02010600030101010101" pitchFamily="2" charset="-122"/>
              </a:endParaRPr>
            </a:p>
            <a:p>
              <a:pPr>
                <a:spcBef>
                  <a:spcPct val="0"/>
                </a:spcBef>
                <a:buClrTx/>
                <a:buSzTx/>
                <a:buFontTx/>
                <a:buNone/>
              </a:pPr>
              <a:r>
                <a:rPr lang="en-US" altLang="zh-CN" sz="2400" b="0">
                  <a:latin typeface="Arial" panose="020B0604020202020204" pitchFamily="34" charset="0"/>
                  <a:ea typeface="宋体" panose="02010600030101010101" pitchFamily="2" charset="-122"/>
                </a:rPr>
                <a:t>2 3 4…..1        n 2 3…n-1 1</a:t>
              </a:r>
              <a:endParaRPr lang="en-US" altLang="zh-CN" sz="2400" b="0">
                <a:latin typeface="Arial" panose="020B0604020202020204" pitchFamily="34" charset="0"/>
                <a:ea typeface="宋体" panose="02010600030101010101" pitchFamily="2" charset="-122"/>
              </a:endParaRPr>
            </a:p>
          </p:txBody>
        </p:sp>
        <p:sp>
          <p:nvSpPr>
            <p:cNvPr id="24591" name="Text Box 11"/>
            <p:cNvSpPr txBox="1">
              <a:spLocks noChangeArrowheads="1"/>
            </p:cNvSpPr>
            <p:nvPr/>
          </p:nvSpPr>
          <p:spPr bwMode="auto">
            <a:xfrm>
              <a:off x="431" y="2255"/>
              <a:ext cx="151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endParaRPr lang="en-US" altLang="zh-CN" sz="3600" b="0">
                <a:latin typeface="Arial" panose="020B0604020202020204" pitchFamily="34" charset="0"/>
                <a:ea typeface="宋体" panose="02010600030101010101" pitchFamily="2" charset="-122"/>
              </a:endParaRPr>
            </a:p>
          </p:txBody>
        </p:sp>
        <p:sp>
          <p:nvSpPr>
            <p:cNvPr id="24592" name="Text Box 12"/>
            <p:cNvSpPr txBox="1">
              <a:spLocks noChangeArrowheads="1"/>
            </p:cNvSpPr>
            <p:nvPr/>
          </p:nvSpPr>
          <p:spPr bwMode="auto">
            <a:xfrm>
              <a:off x="1837" y="2251"/>
              <a:ext cx="150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endParaRPr lang="en-US" altLang="zh-CN" sz="3600" b="0">
                <a:latin typeface="Arial" panose="020B0604020202020204" pitchFamily="34" charset="0"/>
                <a:ea typeface="宋体" panose="02010600030101010101" pitchFamily="2" charset="-122"/>
              </a:endParaRPr>
            </a:p>
          </p:txBody>
        </p:sp>
      </p:grpSp>
      <p:grpSp>
        <p:nvGrpSpPr>
          <p:cNvPr id="3" name="Group 23"/>
          <p:cNvGrpSpPr/>
          <p:nvPr/>
        </p:nvGrpSpPr>
        <p:grpSpPr bwMode="auto">
          <a:xfrm>
            <a:off x="684213" y="4132263"/>
            <a:ext cx="4913312" cy="822325"/>
            <a:chOff x="431" y="2603"/>
            <a:chExt cx="3095" cy="518"/>
          </a:xfrm>
        </p:grpSpPr>
        <p:sp>
          <p:nvSpPr>
            <p:cNvPr id="24587" name="Text Box 16"/>
            <p:cNvSpPr txBox="1">
              <a:spLocks noChangeArrowheads="1"/>
            </p:cNvSpPr>
            <p:nvPr/>
          </p:nvSpPr>
          <p:spPr bwMode="auto">
            <a:xfrm>
              <a:off x="734" y="2603"/>
              <a:ext cx="2654"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Arial" panose="020B0604020202020204" pitchFamily="34" charset="0"/>
                  <a:ea typeface="宋体" panose="02010600030101010101" pitchFamily="2" charset="-122"/>
                </a:rPr>
                <a:t>1 2 3 … n-1 n      2 3…n-1 1 n</a:t>
              </a:r>
              <a:endParaRPr lang="en-US" altLang="zh-CN" sz="2400" b="0">
                <a:latin typeface="Arial" panose="020B0604020202020204" pitchFamily="34" charset="0"/>
                <a:ea typeface="宋体" panose="02010600030101010101" pitchFamily="2" charset="-122"/>
              </a:endParaRPr>
            </a:p>
            <a:p>
              <a:pPr>
                <a:spcBef>
                  <a:spcPct val="0"/>
                </a:spcBef>
                <a:buClrTx/>
                <a:buSzTx/>
                <a:buFontTx/>
                <a:buNone/>
              </a:pPr>
              <a:r>
                <a:rPr lang="en-US" altLang="zh-CN" sz="2400" b="0">
                  <a:latin typeface="Arial" panose="020B0604020202020204" pitchFamily="34" charset="0"/>
                  <a:ea typeface="宋体" panose="02010600030101010101" pitchFamily="2" charset="-122"/>
                </a:rPr>
                <a:t>2 3 4…..1    n      2 3…n-1 n 1</a:t>
              </a:r>
              <a:endParaRPr lang="en-US" altLang="zh-CN" sz="2400" b="0">
                <a:latin typeface="Arial" panose="020B0604020202020204" pitchFamily="34" charset="0"/>
                <a:ea typeface="宋体" panose="02010600030101010101" pitchFamily="2" charset="-122"/>
              </a:endParaRPr>
            </a:p>
          </p:txBody>
        </p:sp>
        <p:sp>
          <p:nvSpPr>
            <p:cNvPr id="24588" name="Text Box 17"/>
            <p:cNvSpPr txBox="1">
              <a:spLocks noChangeArrowheads="1"/>
            </p:cNvSpPr>
            <p:nvPr/>
          </p:nvSpPr>
          <p:spPr bwMode="auto">
            <a:xfrm>
              <a:off x="431" y="2644"/>
              <a:ext cx="167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endParaRPr lang="en-US" altLang="zh-CN" sz="3600" b="0">
                <a:latin typeface="Arial" panose="020B0604020202020204" pitchFamily="34" charset="0"/>
                <a:ea typeface="宋体" panose="02010600030101010101" pitchFamily="2" charset="-122"/>
              </a:endParaRPr>
            </a:p>
          </p:txBody>
        </p:sp>
        <p:sp>
          <p:nvSpPr>
            <p:cNvPr id="24589" name="Text Box 18"/>
            <p:cNvSpPr txBox="1">
              <a:spLocks noChangeArrowheads="1"/>
            </p:cNvSpPr>
            <p:nvPr/>
          </p:nvSpPr>
          <p:spPr bwMode="auto">
            <a:xfrm>
              <a:off x="2018" y="2641"/>
              <a:ext cx="150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endParaRPr lang="en-US" altLang="zh-CN" sz="3600" b="0">
                <a:latin typeface="Arial" panose="020B0604020202020204" pitchFamily="34" charset="0"/>
                <a:ea typeface="宋体" panose="02010600030101010101" pitchFamily="2" charset="-122"/>
              </a:endParaRPr>
            </a:p>
          </p:txBody>
        </p:sp>
      </p:grpSp>
      <p:grpSp>
        <p:nvGrpSpPr>
          <p:cNvPr id="4" name="Group 24"/>
          <p:cNvGrpSpPr/>
          <p:nvPr/>
        </p:nvGrpSpPr>
        <p:grpSpPr bwMode="auto">
          <a:xfrm>
            <a:off x="684213" y="4838700"/>
            <a:ext cx="2787650" cy="822325"/>
            <a:chOff x="431" y="3048"/>
            <a:chExt cx="1756" cy="518"/>
          </a:xfrm>
        </p:grpSpPr>
        <p:sp>
          <p:nvSpPr>
            <p:cNvPr id="24585" name="Text Box 19"/>
            <p:cNvSpPr txBox="1">
              <a:spLocks noChangeArrowheads="1"/>
            </p:cNvSpPr>
            <p:nvPr/>
          </p:nvSpPr>
          <p:spPr bwMode="auto">
            <a:xfrm>
              <a:off x="734" y="3048"/>
              <a:ext cx="1279"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Arial" panose="020B0604020202020204" pitchFamily="34" charset="0"/>
                  <a:ea typeface="宋体" panose="02010600030101010101" pitchFamily="2" charset="-122"/>
                </a:rPr>
                <a:t>1 2 3 … n-1 n</a:t>
              </a:r>
              <a:endParaRPr lang="en-US" altLang="zh-CN" sz="2400" b="0">
                <a:latin typeface="Arial" panose="020B0604020202020204" pitchFamily="34" charset="0"/>
                <a:ea typeface="宋体" panose="02010600030101010101" pitchFamily="2" charset="-122"/>
              </a:endParaRPr>
            </a:p>
            <a:p>
              <a:pPr>
                <a:spcBef>
                  <a:spcPct val="0"/>
                </a:spcBef>
                <a:buClrTx/>
                <a:buSzTx/>
                <a:buFontTx/>
                <a:buNone/>
              </a:pPr>
              <a:r>
                <a:rPr lang="en-US" altLang="zh-CN" sz="2400" b="0">
                  <a:latin typeface="Arial" panose="020B0604020202020204" pitchFamily="34" charset="0"/>
                  <a:ea typeface="宋体" panose="02010600030101010101" pitchFamily="2" charset="-122"/>
                </a:rPr>
                <a:t>2 3 4…..n    1</a:t>
              </a:r>
              <a:endParaRPr lang="en-US" altLang="zh-CN" sz="2400" b="0">
                <a:latin typeface="Arial" panose="020B0604020202020204" pitchFamily="34" charset="0"/>
                <a:ea typeface="宋体" panose="02010600030101010101" pitchFamily="2" charset="-122"/>
              </a:endParaRPr>
            </a:p>
          </p:txBody>
        </p:sp>
        <p:sp>
          <p:nvSpPr>
            <p:cNvPr id="24586" name="Text Box 20"/>
            <p:cNvSpPr txBox="1">
              <a:spLocks noChangeArrowheads="1"/>
            </p:cNvSpPr>
            <p:nvPr/>
          </p:nvSpPr>
          <p:spPr bwMode="auto">
            <a:xfrm>
              <a:off x="431" y="3113"/>
              <a:ext cx="175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endParaRPr lang="en-US" altLang="zh-CN" sz="3600" b="0">
                <a:latin typeface="Arial" panose="020B0604020202020204" pitchFamily="34" charset="0"/>
                <a:ea typeface="宋体" panose="02010600030101010101" pitchFamily="2" charset="-122"/>
              </a:endParaRPr>
            </a:p>
          </p:txBody>
        </p:sp>
      </p:grpSp>
      <p:sp>
        <p:nvSpPr>
          <p:cNvPr id="695318" name="Text Box 22"/>
          <p:cNvSpPr txBox="1">
            <a:spLocks noChangeArrowheads="1"/>
          </p:cNvSpPr>
          <p:nvPr/>
        </p:nvSpPr>
        <p:spPr bwMode="auto">
          <a:xfrm>
            <a:off x="3368675" y="4941888"/>
            <a:ext cx="22034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3600" b="0">
                <a:latin typeface="Arial" panose="020B0604020202020204" pitchFamily="34" charset="0"/>
                <a:ea typeface="宋体" panose="02010600030101010101" pitchFamily="2" charset="-122"/>
              </a:rPr>
              <a:t>=( </a:t>
            </a:r>
            <a:r>
              <a:rPr lang="en-US" altLang="zh-CN" sz="2400" b="0">
                <a:latin typeface="Arial" panose="020B0604020202020204" pitchFamily="34" charset="0"/>
                <a:ea typeface="宋体" panose="02010600030101010101" pitchFamily="2" charset="-122"/>
              </a:rPr>
              <a:t>1 2 3….n </a:t>
            </a:r>
            <a:r>
              <a:rPr lang="en-US" altLang="zh-CN" sz="3600" b="0">
                <a:latin typeface="Arial" panose="020B0604020202020204" pitchFamily="34" charset="0"/>
                <a:ea typeface="宋体" panose="02010600030101010101" pitchFamily="2" charset="-122"/>
              </a:rPr>
              <a:t>)</a:t>
            </a:r>
            <a:endParaRPr lang="en-US" altLang="zh-CN" sz="3600" b="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52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52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52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52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52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2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95318"/>
                                        </p:tgtEl>
                                        <p:attrNameLst>
                                          <p:attrName>style.visibility</p:attrName>
                                        </p:attrNameLst>
                                      </p:cBhvr>
                                      <p:to>
                                        <p:strVal val="visible"/>
                                      </p:to>
                                    </p:set>
                                    <p:animEffect transition="in" filter="wipe(left)">
                                      <p:cBhvr>
                                        <p:cTn id="42" dur="2000"/>
                                        <p:tgtEl>
                                          <p:spTgt spid="695318"/>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95299">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95299">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9529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299" grpId="0" build="p"/>
      <p:bldP spid="6953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A87FF4C-F934-4E85-A6A0-5A68DD9EA977}"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19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6EC847E-2B54-4BE9-AF35-C9787E734B4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8196" name="Rectangle 2"/>
          <p:cNvSpPr>
            <a:spLocks noGrp="1" noChangeArrowheads="1"/>
          </p:cNvSpPr>
          <p:nvPr>
            <p:ph type="body" idx="1"/>
          </p:nvPr>
        </p:nvSpPr>
        <p:spPr>
          <a:xfrm>
            <a:off x="250825" y="1196976"/>
            <a:ext cx="8624888" cy="1523250"/>
          </a:xfrm>
        </p:spPr>
        <p:txBody>
          <a:bodyPr/>
          <a:lstStyle/>
          <a:p>
            <a:pPr marL="571500" indent="-571500" eaLnBrk="1" hangingPunct="1"/>
            <a:r>
              <a:rPr lang="zh-CN" altLang="en-US" dirty="0"/>
              <a:t>考虑下面的计数问题：把一个</a:t>
            </a:r>
            <a:r>
              <a:rPr lang="en-US" altLang="zh-CN" dirty="0">
                <a:latin typeface="Times New Roman" panose="02020603050405020304" pitchFamily="18" charset="0"/>
              </a:rPr>
              <a:t>2×2</a:t>
            </a:r>
            <a:r>
              <a:rPr lang="zh-CN" altLang="en-US" dirty="0"/>
              <a:t>的方格棋盘用黑或白两色着色，如果棋盘可以随意转动，问有多少种不同的着色方案？          </a:t>
            </a:r>
            <a:endParaRPr lang="zh-CN" altLang="en-US" dirty="0"/>
          </a:p>
        </p:txBody>
      </p:sp>
      <p:sp>
        <p:nvSpPr>
          <p:cNvPr id="8197"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方正楷体_GB2312" panose="02000000000000000000" charset="-122"/>
              </a:rPr>
              <a:t>引论</a:t>
            </a:r>
            <a:endParaRPr lang="zh-CN" altLang="en-US" dirty="0">
              <a:latin typeface="方正楷体_GB2312" panose="02000000000000000000" charset="-122"/>
            </a:endParaRPr>
          </a:p>
        </p:txBody>
      </p:sp>
      <p:sp>
        <p:nvSpPr>
          <p:cNvPr id="819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9"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200"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292"/>
          <p:cNvGrpSpPr/>
          <p:nvPr/>
        </p:nvGrpSpPr>
        <p:grpSpPr bwMode="auto">
          <a:xfrm>
            <a:off x="456406" y="3144837"/>
            <a:ext cx="8064500" cy="2951163"/>
            <a:chOff x="2142" y="5472"/>
            <a:chExt cx="7994" cy="2655"/>
          </a:xfrm>
        </p:grpSpPr>
        <p:grpSp>
          <p:nvGrpSpPr>
            <p:cNvPr id="8202" name="Group 293"/>
            <p:cNvGrpSpPr/>
            <p:nvPr/>
          </p:nvGrpSpPr>
          <p:grpSpPr bwMode="auto">
            <a:xfrm>
              <a:off x="2142" y="5901"/>
              <a:ext cx="7994" cy="1830"/>
              <a:chOff x="1904" y="2892"/>
              <a:chExt cx="7994" cy="1830"/>
            </a:xfrm>
          </p:grpSpPr>
          <p:sp>
            <p:nvSpPr>
              <p:cNvPr id="8205" name="Text Box 294"/>
              <p:cNvSpPr txBox="1">
                <a:spLocks noChangeArrowheads="1"/>
              </p:cNvSpPr>
              <p:nvPr/>
            </p:nvSpPr>
            <p:spPr bwMode="auto">
              <a:xfrm>
                <a:off x="1934"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06" name="Text Box 295"/>
              <p:cNvSpPr txBox="1">
                <a:spLocks noChangeArrowheads="1"/>
              </p:cNvSpPr>
              <p:nvPr/>
            </p:nvSpPr>
            <p:spPr bwMode="auto">
              <a:xfrm>
                <a:off x="2346"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07" name="Text Box 296"/>
              <p:cNvSpPr txBox="1">
                <a:spLocks noChangeArrowheads="1"/>
              </p:cNvSpPr>
              <p:nvPr/>
            </p:nvSpPr>
            <p:spPr bwMode="auto">
              <a:xfrm>
                <a:off x="1934"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08" name="Text Box 297"/>
              <p:cNvSpPr txBox="1">
                <a:spLocks noChangeArrowheads="1"/>
              </p:cNvSpPr>
              <p:nvPr/>
            </p:nvSpPr>
            <p:spPr bwMode="auto">
              <a:xfrm>
                <a:off x="2346"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09" name="Text Box 298"/>
              <p:cNvSpPr txBox="1">
                <a:spLocks noChangeArrowheads="1"/>
              </p:cNvSpPr>
              <p:nvPr/>
            </p:nvSpPr>
            <p:spPr bwMode="auto">
              <a:xfrm>
                <a:off x="2954" y="292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0" name="Text Box 299"/>
              <p:cNvSpPr txBox="1">
                <a:spLocks noChangeArrowheads="1"/>
              </p:cNvSpPr>
              <p:nvPr/>
            </p:nvSpPr>
            <p:spPr bwMode="auto">
              <a:xfrm>
                <a:off x="3366" y="292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1" name="Text Box 300"/>
              <p:cNvSpPr txBox="1">
                <a:spLocks noChangeArrowheads="1"/>
              </p:cNvSpPr>
              <p:nvPr/>
            </p:nvSpPr>
            <p:spPr bwMode="auto">
              <a:xfrm>
                <a:off x="2954" y="330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2" name="Text Box 301"/>
              <p:cNvSpPr txBox="1">
                <a:spLocks noChangeArrowheads="1"/>
              </p:cNvSpPr>
              <p:nvPr/>
            </p:nvSpPr>
            <p:spPr bwMode="auto">
              <a:xfrm>
                <a:off x="3366" y="3305"/>
                <a:ext cx="412" cy="382"/>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3" name="Text Box 302"/>
              <p:cNvSpPr txBox="1">
                <a:spLocks noChangeArrowheads="1"/>
              </p:cNvSpPr>
              <p:nvPr/>
            </p:nvSpPr>
            <p:spPr bwMode="auto">
              <a:xfrm>
                <a:off x="3988" y="2937"/>
                <a:ext cx="412" cy="38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4" name="Text Box 303"/>
              <p:cNvSpPr txBox="1">
                <a:spLocks noChangeArrowheads="1"/>
              </p:cNvSpPr>
              <p:nvPr/>
            </p:nvSpPr>
            <p:spPr bwMode="auto">
              <a:xfrm>
                <a:off x="440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5" name="Text Box 304"/>
              <p:cNvSpPr txBox="1">
                <a:spLocks noChangeArrowheads="1"/>
              </p:cNvSpPr>
              <p:nvPr/>
            </p:nvSpPr>
            <p:spPr bwMode="auto">
              <a:xfrm>
                <a:off x="398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6" name="Text Box 305"/>
              <p:cNvSpPr txBox="1">
                <a:spLocks noChangeArrowheads="1"/>
              </p:cNvSpPr>
              <p:nvPr/>
            </p:nvSpPr>
            <p:spPr bwMode="auto">
              <a:xfrm>
                <a:off x="440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7" name="Text Box 306"/>
              <p:cNvSpPr txBox="1">
                <a:spLocks noChangeArrowheads="1"/>
              </p:cNvSpPr>
              <p:nvPr/>
            </p:nvSpPr>
            <p:spPr bwMode="auto">
              <a:xfrm>
                <a:off x="5008"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8" name="Text Box 307"/>
              <p:cNvSpPr txBox="1">
                <a:spLocks noChangeArrowheads="1"/>
              </p:cNvSpPr>
              <p:nvPr/>
            </p:nvSpPr>
            <p:spPr bwMode="auto">
              <a:xfrm>
                <a:off x="542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19" name="Text Box 308"/>
              <p:cNvSpPr txBox="1">
                <a:spLocks noChangeArrowheads="1"/>
              </p:cNvSpPr>
              <p:nvPr/>
            </p:nvSpPr>
            <p:spPr bwMode="auto">
              <a:xfrm>
                <a:off x="500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0" name="Text Box 309"/>
              <p:cNvSpPr txBox="1">
                <a:spLocks noChangeArrowheads="1"/>
              </p:cNvSpPr>
              <p:nvPr/>
            </p:nvSpPr>
            <p:spPr bwMode="auto">
              <a:xfrm>
                <a:off x="542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1" name="Text Box 310"/>
              <p:cNvSpPr txBox="1">
                <a:spLocks noChangeArrowheads="1"/>
              </p:cNvSpPr>
              <p:nvPr/>
            </p:nvSpPr>
            <p:spPr bwMode="auto">
              <a:xfrm>
                <a:off x="6014"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2" name="Text Box 311"/>
              <p:cNvSpPr txBox="1">
                <a:spLocks noChangeArrowheads="1"/>
              </p:cNvSpPr>
              <p:nvPr/>
            </p:nvSpPr>
            <p:spPr bwMode="auto">
              <a:xfrm>
                <a:off x="642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3" name="Text Box 312"/>
              <p:cNvSpPr txBox="1">
                <a:spLocks noChangeArrowheads="1"/>
              </p:cNvSpPr>
              <p:nvPr/>
            </p:nvSpPr>
            <p:spPr bwMode="auto">
              <a:xfrm>
                <a:off x="601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4" name="Text Box 313"/>
              <p:cNvSpPr txBox="1">
                <a:spLocks noChangeArrowheads="1"/>
              </p:cNvSpPr>
              <p:nvPr/>
            </p:nvSpPr>
            <p:spPr bwMode="auto">
              <a:xfrm>
                <a:off x="642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5" name="Text Box 314"/>
              <p:cNvSpPr txBox="1">
                <a:spLocks noChangeArrowheads="1"/>
              </p:cNvSpPr>
              <p:nvPr/>
            </p:nvSpPr>
            <p:spPr bwMode="auto">
              <a:xfrm>
                <a:off x="7048"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6" name="Text Box 315"/>
              <p:cNvSpPr txBox="1">
                <a:spLocks noChangeArrowheads="1"/>
              </p:cNvSpPr>
              <p:nvPr/>
            </p:nvSpPr>
            <p:spPr bwMode="auto">
              <a:xfrm>
                <a:off x="746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7" name="Text Box 316"/>
              <p:cNvSpPr txBox="1">
                <a:spLocks noChangeArrowheads="1"/>
              </p:cNvSpPr>
              <p:nvPr/>
            </p:nvSpPr>
            <p:spPr bwMode="auto">
              <a:xfrm>
                <a:off x="704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8" name="Text Box 317"/>
              <p:cNvSpPr txBox="1">
                <a:spLocks noChangeArrowheads="1"/>
              </p:cNvSpPr>
              <p:nvPr/>
            </p:nvSpPr>
            <p:spPr bwMode="auto">
              <a:xfrm>
                <a:off x="746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29" name="Text Box 318"/>
              <p:cNvSpPr txBox="1">
                <a:spLocks noChangeArrowheads="1"/>
              </p:cNvSpPr>
              <p:nvPr/>
            </p:nvSpPr>
            <p:spPr bwMode="auto">
              <a:xfrm>
                <a:off x="8068"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0" name="Text Box 319"/>
              <p:cNvSpPr txBox="1">
                <a:spLocks noChangeArrowheads="1"/>
              </p:cNvSpPr>
              <p:nvPr/>
            </p:nvSpPr>
            <p:spPr bwMode="auto">
              <a:xfrm>
                <a:off x="848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1" name="Text Box 320"/>
              <p:cNvSpPr txBox="1">
                <a:spLocks noChangeArrowheads="1"/>
              </p:cNvSpPr>
              <p:nvPr/>
            </p:nvSpPr>
            <p:spPr bwMode="auto">
              <a:xfrm>
                <a:off x="806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2" name="Text Box 321"/>
              <p:cNvSpPr txBox="1">
                <a:spLocks noChangeArrowheads="1"/>
              </p:cNvSpPr>
              <p:nvPr/>
            </p:nvSpPr>
            <p:spPr bwMode="auto">
              <a:xfrm>
                <a:off x="848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3" name="Text Box 322"/>
              <p:cNvSpPr txBox="1">
                <a:spLocks noChangeArrowheads="1"/>
              </p:cNvSpPr>
              <p:nvPr/>
            </p:nvSpPr>
            <p:spPr bwMode="auto">
              <a:xfrm>
                <a:off x="9074"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4" name="Text Box 323"/>
              <p:cNvSpPr txBox="1">
                <a:spLocks noChangeArrowheads="1"/>
              </p:cNvSpPr>
              <p:nvPr/>
            </p:nvSpPr>
            <p:spPr bwMode="auto">
              <a:xfrm>
                <a:off x="948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5" name="Text Box 324"/>
              <p:cNvSpPr txBox="1">
                <a:spLocks noChangeArrowheads="1"/>
              </p:cNvSpPr>
              <p:nvPr/>
            </p:nvSpPr>
            <p:spPr bwMode="auto">
              <a:xfrm>
                <a:off x="907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6" name="Text Box 325"/>
              <p:cNvSpPr txBox="1">
                <a:spLocks noChangeArrowheads="1"/>
              </p:cNvSpPr>
              <p:nvPr/>
            </p:nvSpPr>
            <p:spPr bwMode="auto">
              <a:xfrm>
                <a:off x="948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7" name="Text Box 326"/>
              <p:cNvSpPr txBox="1">
                <a:spLocks noChangeArrowheads="1"/>
              </p:cNvSpPr>
              <p:nvPr/>
            </p:nvSpPr>
            <p:spPr bwMode="auto">
              <a:xfrm>
                <a:off x="1904" y="389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8" name="Text Box 327"/>
              <p:cNvSpPr txBox="1">
                <a:spLocks noChangeArrowheads="1"/>
              </p:cNvSpPr>
              <p:nvPr/>
            </p:nvSpPr>
            <p:spPr bwMode="auto">
              <a:xfrm>
                <a:off x="2316" y="389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39" name="Text Box 328"/>
              <p:cNvSpPr txBox="1">
                <a:spLocks noChangeArrowheads="1"/>
              </p:cNvSpPr>
              <p:nvPr/>
            </p:nvSpPr>
            <p:spPr bwMode="auto">
              <a:xfrm>
                <a:off x="1904" y="428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0" name="Text Box 329"/>
              <p:cNvSpPr txBox="1">
                <a:spLocks noChangeArrowheads="1"/>
              </p:cNvSpPr>
              <p:nvPr/>
            </p:nvSpPr>
            <p:spPr bwMode="auto">
              <a:xfrm>
                <a:off x="2316" y="428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1" name="Text Box 330"/>
              <p:cNvSpPr txBox="1">
                <a:spLocks noChangeArrowheads="1"/>
              </p:cNvSpPr>
              <p:nvPr/>
            </p:nvSpPr>
            <p:spPr bwMode="auto">
              <a:xfrm>
                <a:off x="2924" y="392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2" name="Text Box 331"/>
              <p:cNvSpPr txBox="1">
                <a:spLocks noChangeArrowheads="1"/>
              </p:cNvSpPr>
              <p:nvPr/>
            </p:nvSpPr>
            <p:spPr bwMode="auto">
              <a:xfrm>
                <a:off x="3336" y="392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3" name="Text Box 332"/>
              <p:cNvSpPr txBox="1">
                <a:spLocks noChangeArrowheads="1"/>
              </p:cNvSpPr>
              <p:nvPr/>
            </p:nvSpPr>
            <p:spPr bwMode="auto">
              <a:xfrm>
                <a:off x="2924" y="431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4" name="Text Box 333"/>
              <p:cNvSpPr txBox="1">
                <a:spLocks noChangeArrowheads="1"/>
              </p:cNvSpPr>
              <p:nvPr/>
            </p:nvSpPr>
            <p:spPr bwMode="auto">
              <a:xfrm>
                <a:off x="3336" y="431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5" name="Text Box 334"/>
              <p:cNvSpPr txBox="1">
                <a:spLocks noChangeArrowheads="1"/>
              </p:cNvSpPr>
              <p:nvPr/>
            </p:nvSpPr>
            <p:spPr bwMode="auto">
              <a:xfrm>
                <a:off x="3958"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6" name="Text Box 335"/>
              <p:cNvSpPr txBox="1">
                <a:spLocks noChangeArrowheads="1"/>
              </p:cNvSpPr>
              <p:nvPr/>
            </p:nvSpPr>
            <p:spPr bwMode="auto">
              <a:xfrm>
                <a:off x="437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7" name="Text Box 336"/>
              <p:cNvSpPr txBox="1">
                <a:spLocks noChangeArrowheads="1"/>
              </p:cNvSpPr>
              <p:nvPr/>
            </p:nvSpPr>
            <p:spPr bwMode="auto">
              <a:xfrm>
                <a:off x="395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8" name="Text Box 337"/>
              <p:cNvSpPr txBox="1">
                <a:spLocks noChangeArrowheads="1"/>
              </p:cNvSpPr>
              <p:nvPr/>
            </p:nvSpPr>
            <p:spPr bwMode="auto">
              <a:xfrm>
                <a:off x="437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49" name="Text Box 338"/>
              <p:cNvSpPr txBox="1">
                <a:spLocks noChangeArrowheads="1"/>
              </p:cNvSpPr>
              <p:nvPr/>
            </p:nvSpPr>
            <p:spPr bwMode="auto">
              <a:xfrm>
                <a:off x="4978"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0" name="Text Box 339"/>
              <p:cNvSpPr txBox="1">
                <a:spLocks noChangeArrowheads="1"/>
              </p:cNvSpPr>
              <p:nvPr/>
            </p:nvSpPr>
            <p:spPr bwMode="auto">
              <a:xfrm>
                <a:off x="539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1" name="Text Box 340"/>
              <p:cNvSpPr txBox="1">
                <a:spLocks noChangeArrowheads="1"/>
              </p:cNvSpPr>
              <p:nvPr/>
            </p:nvSpPr>
            <p:spPr bwMode="auto">
              <a:xfrm>
                <a:off x="4978"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2" name="Text Box 341"/>
              <p:cNvSpPr txBox="1">
                <a:spLocks noChangeArrowheads="1"/>
              </p:cNvSpPr>
              <p:nvPr/>
            </p:nvSpPr>
            <p:spPr bwMode="auto">
              <a:xfrm>
                <a:off x="539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3" name="Text Box 342"/>
              <p:cNvSpPr txBox="1">
                <a:spLocks noChangeArrowheads="1"/>
              </p:cNvSpPr>
              <p:nvPr/>
            </p:nvSpPr>
            <p:spPr bwMode="auto">
              <a:xfrm>
                <a:off x="598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4" name="Text Box 343"/>
              <p:cNvSpPr txBox="1">
                <a:spLocks noChangeArrowheads="1"/>
              </p:cNvSpPr>
              <p:nvPr/>
            </p:nvSpPr>
            <p:spPr bwMode="auto">
              <a:xfrm>
                <a:off x="639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5" name="Text Box 344"/>
              <p:cNvSpPr txBox="1">
                <a:spLocks noChangeArrowheads="1"/>
              </p:cNvSpPr>
              <p:nvPr/>
            </p:nvSpPr>
            <p:spPr bwMode="auto">
              <a:xfrm>
                <a:off x="598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6" name="Text Box 345"/>
              <p:cNvSpPr txBox="1">
                <a:spLocks noChangeArrowheads="1"/>
              </p:cNvSpPr>
              <p:nvPr/>
            </p:nvSpPr>
            <p:spPr bwMode="auto">
              <a:xfrm>
                <a:off x="6396"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7" name="Text Box 346"/>
              <p:cNvSpPr txBox="1">
                <a:spLocks noChangeArrowheads="1"/>
              </p:cNvSpPr>
              <p:nvPr/>
            </p:nvSpPr>
            <p:spPr bwMode="auto">
              <a:xfrm>
                <a:off x="7018" y="394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8" name="Text Box 347"/>
              <p:cNvSpPr txBox="1">
                <a:spLocks noChangeArrowheads="1"/>
              </p:cNvSpPr>
              <p:nvPr/>
            </p:nvSpPr>
            <p:spPr bwMode="auto">
              <a:xfrm>
                <a:off x="743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59" name="Text Box 348"/>
              <p:cNvSpPr txBox="1">
                <a:spLocks noChangeArrowheads="1"/>
              </p:cNvSpPr>
              <p:nvPr/>
            </p:nvSpPr>
            <p:spPr bwMode="auto">
              <a:xfrm>
                <a:off x="701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0" name="Text Box 349"/>
              <p:cNvSpPr txBox="1">
                <a:spLocks noChangeArrowheads="1"/>
              </p:cNvSpPr>
              <p:nvPr/>
            </p:nvSpPr>
            <p:spPr bwMode="auto">
              <a:xfrm>
                <a:off x="743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1" name="Text Box 350"/>
              <p:cNvSpPr txBox="1">
                <a:spLocks noChangeArrowheads="1"/>
              </p:cNvSpPr>
              <p:nvPr/>
            </p:nvSpPr>
            <p:spPr bwMode="auto">
              <a:xfrm>
                <a:off x="8038" y="395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2" name="Text Box 351"/>
              <p:cNvSpPr txBox="1">
                <a:spLocks noChangeArrowheads="1"/>
              </p:cNvSpPr>
              <p:nvPr/>
            </p:nvSpPr>
            <p:spPr bwMode="auto">
              <a:xfrm>
                <a:off x="845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3" name="Text Box 352"/>
              <p:cNvSpPr txBox="1">
                <a:spLocks noChangeArrowheads="1"/>
              </p:cNvSpPr>
              <p:nvPr/>
            </p:nvSpPr>
            <p:spPr bwMode="auto">
              <a:xfrm>
                <a:off x="8038"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4" name="Text Box 353"/>
              <p:cNvSpPr txBox="1">
                <a:spLocks noChangeArrowheads="1"/>
              </p:cNvSpPr>
              <p:nvPr/>
            </p:nvSpPr>
            <p:spPr bwMode="auto">
              <a:xfrm>
                <a:off x="845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5" name="Text Box 354"/>
              <p:cNvSpPr txBox="1">
                <a:spLocks noChangeArrowheads="1"/>
              </p:cNvSpPr>
              <p:nvPr/>
            </p:nvSpPr>
            <p:spPr bwMode="auto">
              <a:xfrm>
                <a:off x="904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6" name="Text Box 355"/>
              <p:cNvSpPr txBox="1">
                <a:spLocks noChangeArrowheads="1"/>
              </p:cNvSpPr>
              <p:nvPr/>
            </p:nvSpPr>
            <p:spPr bwMode="auto">
              <a:xfrm>
                <a:off x="945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7" name="Text Box 356"/>
              <p:cNvSpPr txBox="1">
                <a:spLocks noChangeArrowheads="1"/>
              </p:cNvSpPr>
              <p:nvPr/>
            </p:nvSpPr>
            <p:spPr bwMode="auto">
              <a:xfrm>
                <a:off x="904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8268" name="Text Box 357"/>
              <p:cNvSpPr txBox="1">
                <a:spLocks noChangeArrowheads="1"/>
              </p:cNvSpPr>
              <p:nvPr/>
            </p:nvSpPr>
            <p:spPr bwMode="auto">
              <a:xfrm>
                <a:off x="9456"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8203" name="Text Box 358"/>
            <p:cNvSpPr txBox="1">
              <a:spLocks noChangeArrowheads="1"/>
            </p:cNvSpPr>
            <p:nvPr/>
          </p:nvSpPr>
          <p:spPr bwMode="auto">
            <a:xfrm>
              <a:off x="2236" y="5472"/>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3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6</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7</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8</a:t>
              </a:r>
              <a:endParaRPr lang="en-US" altLang="zh-CN" sz="2400">
                <a:ea typeface="Dotum" pitchFamily="34" charset="-127"/>
              </a:endParaRPr>
            </a:p>
          </p:txBody>
        </p:sp>
        <p:sp>
          <p:nvSpPr>
            <p:cNvPr id="8204" name="Text Box 359"/>
            <p:cNvSpPr txBox="1">
              <a:spLocks noChangeArrowheads="1"/>
            </p:cNvSpPr>
            <p:nvPr/>
          </p:nvSpPr>
          <p:spPr bwMode="auto">
            <a:xfrm>
              <a:off x="2206" y="7767"/>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9</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10</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11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13</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16</a:t>
              </a:r>
              <a:endParaRPr lang="en-US" altLang="zh-CN" sz="2400">
                <a:ea typeface="Dotum" pitchFamily="34" charset="-127"/>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B75D2A1-62FA-41D0-A237-43B79B2EFC20}"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5603" name="Rectangle 2"/>
          <p:cNvSpPr>
            <a:spLocks noGrp="1" noChangeArrowheads="1"/>
          </p:cNvSpPr>
          <p:nvPr>
            <p:ph type="title"/>
          </p:nvPr>
        </p:nvSpPr>
        <p:spPr/>
        <p:txBody>
          <a:bodyPr/>
          <a:lstStyle/>
          <a:p>
            <a:pPr eaLnBrk="1" hangingPunct="1"/>
            <a:r>
              <a:rPr lang="zh-CN" altLang="en-US"/>
              <a:t>循环、奇循环与偶循环</a:t>
            </a:r>
            <a:endParaRPr lang="zh-CN" altLang="en-US"/>
          </a:p>
        </p:txBody>
      </p:sp>
      <p:sp>
        <p:nvSpPr>
          <p:cNvPr id="698371" name="Rectangle 3"/>
          <p:cNvSpPr>
            <a:spLocks noGrp="1" noChangeArrowheads="1"/>
          </p:cNvSpPr>
          <p:nvPr>
            <p:ph type="body" idx="1"/>
          </p:nvPr>
        </p:nvSpPr>
        <p:spPr>
          <a:xfrm>
            <a:off x="277813" y="1484313"/>
            <a:ext cx="8686800" cy="4525962"/>
          </a:xfrm>
        </p:spPr>
        <p:txBody>
          <a:bodyPr/>
          <a:lstStyle/>
          <a:p>
            <a:pPr eaLnBrk="1" hangingPunct="1">
              <a:lnSpc>
                <a:spcPct val="90000"/>
              </a:lnSpc>
            </a:pPr>
            <a:r>
              <a:rPr lang="zh-CN" altLang="en-US"/>
              <a:t>任一置换表示成对换的个数的奇偶性是唯一</a:t>
            </a:r>
            <a:endParaRPr lang="zh-CN" altLang="en-US"/>
          </a:p>
          <a:p>
            <a:pPr eaLnBrk="1" hangingPunct="1">
              <a:lnSpc>
                <a:spcPct val="90000"/>
              </a:lnSpc>
            </a:pPr>
            <a:r>
              <a:rPr lang="zh-CN" altLang="en-US"/>
              <a:t>证明：设</a:t>
            </a:r>
            <a:r>
              <a:rPr lang="en-US" altLang="zh-CN"/>
              <a:t>f</a:t>
            </a:r>
            <a:r>
              <a:rPr lang="zh-CN" altLang="en-US"/>
              <a:t>的表达式为</a:t>
            </a:r>
            <a:endParaRPr lang="zh-CN" altLang="en-US"/>
          </a:p>
          <a:p>
            <a:pPr eaLnBrk="1" hangingPunct="1">
              <a:lnSpc>
                <a:spcPct val="90000"/>
              </a:lnSpc>
              <a:buFontTx/>
              <a:buNone/>
            </a:pPr>
            <a:endParaRPr lang="en-US" altLang="zh-CN"/>
          </a:p>
          <a:p>
            <a:pPr eaLnBrk="1" hangingPunct="1">
              <a:lnSpc>
                <a:spcPct val="90000"/>
              </a:lnSpc>
              <a:buFontTx/>
              <a:buNone/>
            </a:pPr>
            <a:r>
              <a:rPr lang="zh-CN" altLang="en-US"/>
              <a:t>设</a:t>
            </a:r>
            <a:r>
              <a:rPr lang="en-US" altLang="zh-CN" i="1">
                <a:latin typeface="Times New Roman" panose="02020603050405020304" pitchFamily="18" charset="0"/>
              </a:rPr>
              <a:t>l</a:t>
            </a:r>
            <a:r>
              <a:rPr lang="en-US" altLang="zh-CN"/>
              <a:t>,</a:t>
            </a:r>
            <a:r>
              <a:rPr lang="en-US" altLang="zh-CN" i="1">
                <a:latin typeface="Times New Roman" panose="02020603050405020304" pitchFamily="18" charset="0"/>
              </a:rPr>
              <a:t>k</a:t>
            </a:r>
            <a:r>
              <a:rPr lang="en-US" altLang="zh-CN">
                <a:latin typeface="Times New Roman" panose="02020603050405020304" pitchFamily="18" charset="0"/>
              </a:rPr>
              <a:t>(</a:t>
            </a:r>
            <a:r>
              <a:rPr lang="en-US" altLang="zh-CN" i="1">
                <a:latin typeface="Times New Roman" panose="02020603050405020304" pitchFamily="18" charset="0"/>
              </a:rPr>
              <a:t>l&lt;k</a:t>
            </a:r>
            <a:r>
              <a:rPr lang="en-US" altLang="zh-CN">
                <a:latin typeface="Times New Roman" panose="02020603050405020304" pitchFamily="18" charset="0"/>
              </a:rPr>
              <a:t>)</a:t>
            </a:r>
            <a:r>
              <a:rPr lang="zh-CN" altLang="en-US">
                <a:latin typeface="Times New Roman" panose="02020603050405020304" pitchFamily="18" charset="0"/>
              </a:rPr>
              <a:t>为正整数常数，则有</a:t>
            </a:r>
            <a:endParaRPr lang="zh-CN" altLang="en-US">
              <a:latin typeface="Times New Roman" panose="02020603050405020304" pitchFamily="18" charset="0"/>
            </a:endParaRPr>
          </a:p>
          <a:p>
            <a:pPr eaLnBrk="1" hangingPunct="1">
              <a:lnSpc>
                <a:spcPct val="90000"/>
              </a:lnSpc>
              <a:buFontTx/>
              <a:buNone/>
            </a:pPr>
            <a:endParaRPr lang="zh-CN" altLang="en-US">
              <a:latin typeface="Times New Roman" panose="02020603050405020304" pitchFamily="18" charset="0"/>
            </a:endParaRPr>
          </a:p>
          <a:p>
            <a:pPr eaLnBrk="1" hangingPunct="1">
              <a:lnSpc>
                <a:spcPct val="90000"/>
              </a:lnSpc>
              <a:buFontTx/>
              <a:buNone/>
            </a:pPr>
            <a:endParaRPr lang="en-US" altLang="zh-CN">
              <a:latin typeface="Times New Roman" panose="02020603050405020304" pitchFamily="18" charset="0"/>
            </a:endParaRPr>
          </a:p>
          <a:p>
            <a:pPr eaLnBrk="1" hangingPunct="1">
              <a:lnSpc>
                <a:spcPct val="90000"/>
              </a:lnSpc>
              <a:buFontTx/>
              <a:buNone/>
            </a:pPr>
            <a:r>
              <a:rPr lang="zh-CN" altLang="en-US">
                <a:latin typeface="Times New Roman" panose="02020603050405020304" pitchFamily="18" charset="0"/>
              </a:rPr>
              <a:t>其中</a:t>
            </a:r>
            <a:r>
              <a:rPr lang="en-US" altLang="zh-CN">
                <a:latin typeface="Times New Roman" panose="02020603050405020304" pitchFamily="18" charset="0"/>
              </a:rPr>
              <a:t>A</a:t>
            </a:r>
            <a:r>
              <a:rPr lang="zh-CN" altLang="en-US">
                <a:latin typeface="Times New Roman" panose="02020603050405020304" pitchFamily="18" charset="0"/>
              </a:rPr>
              <a:t>为不含有</a:t>
            </a:r>
            <a:r>
              <a:rPr lang="en-US" altLang="zh-CN">
                <a:latin typeface="Times New Roman" panose="02020603050405020304" pitchFamily="18" charset="0"/>
              </a:rPr>
              <a:t>x</a:t>
            </a:r>
            <a:r>
              <a:rPr lang="en-US" altLang="zh-CN" i="1" baseline="-25000">
                <a:latin typeface="Times New Roman" panose="02020603050405020304" pitchFamily="18" charset="0"/>
              </a:rPr>
              <a:t>k</a:t>
            </a:r>
            <a:r>
              <a:rPr lang="zh-CN" altLang="en-US">
                <a:latin typeface="Times New Roman" panose="02020603050405020304" pitchFamily="18" charset="0"/>
              </a:rPr>
              <a:t>和</a:t>
            </a:r>
            <a:r>
              <a:rPr lang="en-US" altLang="zh-CN">
                <a:latin typeface="Times New Roman" panose="02020603050405020304" pitchFamily="18" charset="0"/>
              </a:rPr>
              <a:t>x</a:t>
            </a:r>
            <a:r>
              <a:rPr lang="en-US" altLang="zh-CN" i="1" baseline="-25000">
                <a:latin typeface="Times New Roman" panose="02020603050405020304" pitchFamily="18" charset="0"/>
              </a:rPr>
              <a:t>l</a:t>
            </a:r>
            <a:r>
              <a:rPr lang="zh-CN" altLang="en-US">
                <a:latin typeface="Times New Roman" panose="02020603050405020304" pitchFamily="18" charset="0"/>
              </a:rPr>
              <a:t>项的部分</a:t>
            </a:r>
            <a:endParaRPr lang="zh-CN" altLang="en-US">
              <a:latin typeface="Times New Roman" panose="02020603050405020304" pitchFamily="18" charset="0"/>
            </a:endParaRPr>
          </a:p>
          <a:p>
            <a:pPr eaLnBrk="1" hangingPunct="1">
              <a:lnSpc>
                <a:spcPct val="90000"/>
              </a:lnSpc>
              <a:buFontTx/>
              <a:buNone/>
            </a:pPr>
            <a:r>
              <a:rPr lang="zh-CN" altLang="en-US">
                <a:latin typeface="Times New Roman" panose="02020603050405020304" pitchFamily="18" charset="0"/>
              </a:rPr>
              <a:t>若将</a:t>
            </a:r>
            <a:r>
              <a:rPr lang="en-US" altLang="zh-CN" i="1">
                <a:latin typeface="Times New Roman" panose="02020603050405020304" pitchFamily="18" charset="0"/>
              </a:rPr>
              <a:t>l</a:t>
            </a:r>
            <a:r>
              <a:rPr lang="zh-CN" altLang="en-US">
                <a:latin typeface="Times New Roman" panose="02020603050405020304" pitchFamily="18" charset="0"/>
              </a:rPr>
              <a:t>和</a:t>
            </a:r>
            <a:r>
              <a:rPr lang="en-US" altLang="zh-CN" i="1">
                <a:latin typeface="Times New Roman" panose="02020603050405020304" pitchFamily="18" charset="0"/>
              </a:rPr>
              <a:t>k</a:t>
            </a:r>
            <a:r>
              <a:rPr lang="zh-CN" altLang="en-US">
                <a:latin typeface="Times New Roman" panose="02020603050405020304" pitchFamily="18" charset="0"/>
              </a:rPr>
              <a:t>换位，</a:t>
            </a:r>
            <a:r>
              <a:rPr lang="en-US" altLang="zh-CN">
                <a:latin typeface="Times New Roman" panose="02020603050405020304" pitchFamily="18" charset="0"/>
              </a:rPr>
              <a:t>(</a:t>
            </a:r>
            <a:r>
              <a:rPr lang="en-US" altLang="zh-CN" i="1">
                <a:latin typeface="Times New Roman" panose="02020603050405020304" pitchFamily="18" charset="0"/>
              </a:rPr>
              <a:t>l</a:t>
            </a:r>
            <a:r>
              <a:rPr lang="en-US" altLang="zh-CN">
                <a:latin typeface="Times New Roman" panose="02020603050405020304" pitchFamily="18" charset="0"/>
              </a:rPr>
              <a:t>  </a:t>
            </a:r>
            <a:r>
              <a:rPr lang="en-US" altLang="zh-CN" i="1">
                <a:latin typeface="Times New Roman" panose="02020603050405020304" pitchFamily="18" charset="0"/>
              </a:rPr>
              <a:t>k)f = -f </a:t>
            </a:r>
            <a:endParaRPr lang="en-US" altLang="zh-CN" i="1">
              <a:latin typeface="Times New Roman" panose="02020603050405020304" pitchFamily="18" charset="0"/>
            </a:endParaRPr>
          </a:p>
          <a:p>
            <a:pPr eaLnBrk="1" hangingPunct="1">
              <a:lnSpc>
                <a:spcPct val="90000"/>
              </a:lnSpc>
              <a:buFontTx/>
              <a:buNone/>
            </a:pPr>
            <a:r>
              <a:rPr lang="zh-CN" altLang="en-US">
                <a:latin typeface="Times New Roman" panose="02020603050405020304" pitchFamily="18" charset="0"/>
              </a:rPr>
              <a:t>每次对换都改变</a:t>
            </a:r>
            <a:r>
              <a:rPr lang="en-US" altLang="zh-CN">
                <a:latin typeface="Times New Roman" panose="02020603050405020304" pitchFamily="18" charset="0"/>
              </a:rPr>
              <a:t>f</a:t>
            </a:r>
            <a:r>
              <a:rPr lang="zh-CN" altLang="en-US">
                <a:latin typeface="Times New Roman" panose="02020603050405020304" pitchFamily="18" charset="0"/>
              </a:rPr>
              <a:t>的符号，则对应的分解的奇偶性是唯一的。</a:t>
            </a:r>
            <a:endParaRPr lang="en-US" altLang="zh-CN">
              <a:latin typeface="Times New Roman" panose="02020603050405020304" pitchFamily="18" charset="0"/>
            </a:endParaRPr>
          </a:p>
          <a:p>
            <a:pPr eaLnBrk="1" hangingPunct="1">
              <a:lnSpc>
                <a:spcPct val="90000"/>
              </a:lnSpc>
              <a:buFontTx/>
              <a:buNone/>
            </a:pPr>
            <a:endParaRPr lang="en-US" altLang="zh-CN">
              <a:latin typeface="Times New Roman" panose="02020603050405020304" pitchFamily="18" charset="0"/>
            </a:endParaRPr>
          </a:p>
        </p:txBody>
      </p:sp>
      <p:grpSp>
        <p:nvGrpSpPr>
          <p:cNvPr id="2" name="Group 18"/>
          <p:cNvGrpSpPr/>
          <p:nvPr/>
        </p:nvGrpSpPr>
        <p:grpSpPr bwMode="auto">
          <a:xfrm>
            <a:off x="4572000" y="1989138"/>
            <a:ext cx="2879725" cy="792162"/>
            <a:chOff x="2880" y="1253"/>
            <a:chExt cx="1814" cy="499"/>
          </a:xfrm>
        </p:grpSpPr>
        <p:sp>
          <p:nvSpPr>
            <p:cNvPr id="25609" name="Text Box 11"/>
            <p:cNvSpPr txBox="1">
              <a:spLocks noChangeArrowheads="1"/>
            </p:cNvSpPr>
            <p:nvPr/>
          </p:nvSpPr>
          <p:spPr bwMode="auto">
            <a:xfrm>
              <a:off x="2880" y="1253"/>
              <a:ext cx="18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b="0">
                  <a:latin typeface="Arial" panose="020B0604020202020204" pitchFamily="34" charset="0"/>
                  <a:ea typeface="宋体" panose="02010600030101010101" pitchFamily="2" charset="-122"/>
                </a:rPr>
                <a:t>f=</a:t>
              </a:r>
              <a:r>
                <a:rPr lang="en-US" altLang="zh-CN" b="0">
                  <a:latin typeface="Times New Roman" panose="02020603050405020304" pitchFamily="18" charset="0"/>
                  <a:ea typeface="宋体" panose="02010600030101010101" pitchFamily="2" charset="-122"/>
                </a:rPr>
                <a:t>∏(x</a:t>
              </a:r>
              <a:r>
                <a:rPr lang="en-US" altLang="zh-CN" b="0" baseline="-25000">
                  <a:latin typeface="Times New Roman" panose="02020603050405020304" pitchFamily="18" charset="0"/>
                  <a:ea typeface="宋体" panose="02010600030101010101" pitchFamily="2" charset="-122"/>
                </a:rPr>
                <a:t>i</a:t>
              </a:r>
              <a:r>
                <a:rPr lang="en-US" altLang="zh-CN" b="0">
                  <a:latin typeface="Times New Roman" panose="02020603050405020304" pitchFamily="18" charset="0"/>
                  <a:ea typeface="宋体" panose="02010600030101010101" pitchFamily="2" charset="-122"/>
                </a:rPr>
                <a:t>-x</a:t>
              </a:r>
              <a:r>
                <a:rPr lang="en-US" altLang="zh-CN" b="0" baseline="-25000">
                  <a:latin typeface="Times New Roman" panose="02020603050405020304" pitchFamily="18" charset="0"/>
                  <a:ea typeface="宋体" panose="02010600030101010101" pitchFamily="2" charset="-122"/>
                </a:rPr>
                <a:t>j</a:t>
              </a:r>
              <a:r>
                <a:rPr lang="en-US" altLang="zh-CN" b="0">
                  <a:latin typeface="Times New Roman" panose="02020603050405020304" pitchFamily="18" charset="0"/>
                  <a:ea typeface="宋体" panose="02010600030101010101" pitchFamily="2" charset="-122"/>
                </a:rPr>
                <a:t>)</a:t>
              </a:r>
              <a:endParaRPr lang="en-US" altLang="zh-CN" b="0">
                <a:latin typeface="Times New Roman" panose="02020603050405020304" pitchFamily="18" charset="0"/>
                <a:ea typeface="宋体" panose="02010600030101010101" pitchFamily="2" charset="-122"/>
              </a:endParaRPr>
            </a:p>
          </p:txBody>
        </p:sp>
        <p:sp>
          <p:nvSpPr>
            <p:cNvPr id="25610" name="Text Box 12"/>
            <p:cNvSpPr txBox="1">
              <a:spLocks noChangeArrowheads="1"/>
            </p:cNvSpPr>
            <p:nvPr/>
          </p:nvSpPr>
          <p:spPr bwMode="auto">
            <a:xfrm>
              <a:off x="3061" y="1464"/>
              <a:ext cx="4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a:latin typeface="Times New Roman" panose="02020603050405020304" pitchFamily="18" charset="0"/>
                  <a:ea typeface="宋体" panose="02010600030101010101" pitchFamily="2" charset="-122"/>
                </a:rPr>
                <a:t>i&lt;j</a:t>
              </a:r>
              <a:endParaRPr lang="en-US" altLang="zh-CN" sz="2400" b="0">
                <a:latin typeface="Times New Roman" panose="02020603050405020304" pitchFamily="18" charset="0"/>
                <a:ea typeface="宋体" panose="02010600030101010101" pitchFamily="2" charset="-122"/>
              </a:endParaRPr>
            </a:p>
          </p:txBody>
        </p:sp>
      </p:grpSp>
      <p:grpSp>
        <p:nvGrpSpPr>
          <p:cNvPr id="3" name="Group 19"/>
          <p:cNvGrpSpPr/>
          <p:nvPr/>
        </p:nvGrpSpPr>
        <p:grpSpPr bwMode="auto">
          <a:xfrm>
            <a:off x="1835150" y="3457575"/>
            <a:ext cx="4464050" cy="801688"/>
            <a:chOff x="748" y="1885"/>
            <a:chExt cx="2812" cy="505"/>
          </a:xfrm>
        </p:grpSpPr>
        <p:sp>
          <p:nvSpPr>
            <p:cNvPr id="25607" name="Text Box 15"/>
            <p:cNvSpPr txBox="1">
              <a:spLocks noChangeArrowheads="1"/>
            </p:cNvSpPr>
            <p:nvPr/>
          </p:nvSpPr>
          <p:spPr bwMode="auto">
            <a:xfrm>
              <a:off x="748" y="1885"/>
              <a:ext cx="28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b="0">
                  <a:latin typeface="Times New Roman" panose="02020603050405020304" pitchFamily="18" charset="0"/>
                  <a:ea typeface="宋体" panose="02010600030101010101" pitchFamily="2" charset="-122"/>
                </a:rPr>
                <a:t>f=(x</a:t>
              </a:r>
              <a:r>
                <a:rPr lang="en-US" altLang="zh-CN" b="0" i="1" baseline="-25000">
                  <a:latin typeface="Times New Roman" panose="02020603050405020304" pitchFamily="18" charset="0"/>
                  <a:ea typeface="宋体" panose="02010600030101010101" pitchFamily="2" charset="-122"/>
                </a:rPr>
                <a:t>l</a:t>
              </a:r>
              <a:r>
                <a:rPr lang="en-US" altLang="zh-CN" b="0">
                  <a:latin typeface="Times New Roman" panose="02020603050405020304" pitchFamily="18" charset="0"/>
                  <a:ea typeface="宋体" panose="02010600030101010101" pitchFamily="2" charset="-122"/>
                </a:rPr>
                <a:t>-x</a:t>
              </a:r>
              <a:r>
                <a:rPr lang="en-US" altLang="zh-CN" b="0" baseline="-25000">
                  <a:latin typeface="Times New Roman" panose="02020603050405020304" pitchFamily="18" charset="0"/>
                  <a:ea typeface="宋体" panose="02010600030101010101" pitchFamily="2" charset="-122"/>
                </a:rPr>
                <a:t>k</a:t>
              </a:r>
              <a:r>
                <a:rPr lang="en-US" altLang="zh-CN" b="0">
                  <a:latin typeface="Times New Roman" panose="02020603050405020304" pitchFamily="18" charset="0"/>
                  <a:ea typeface="宋体" panose="02010600030101010101" pitchFamily="2" charset="-122"/>
                </a:rPr>
                <a:t>)</a:t>
              </a:r>
              <a:r>
                <a:rPr lang="en-US" altLang="zh-CN" b="0" i="1">
                  <a:latin typeface="Times New Roman" panose="02020603050405020304" pitchFamily="18" charset="0"/>
                  <a:ea typeface="宋体" panose="02010600030101010101" pitchFamily="2" charset="-122"/>
                </a:rPr>
                <a:t>A</a:t>
              </a:r>
              <a:r>
                <a:rPr lang="zh-CN" altLang="en-US" b="0">
                  <a:latin typeface="Times New Roman" panose="02020603050405020304" pitchFamily="18" charset="0"/>
                  <a:ea typeface="宋体" panose="02010600030101010101" pitchFamily="2" charset="-122"/>
                </a:rPr>
                <a:t>∏</a:t>
              </a:r>
              <a:r>
                <a:rPr lang="en-US" altLang="zh-CN" b="0">
                  <a:latin typeface="Times New Roman" panose="02020603050405020304" pitchFamily="18" charset="0"/>
                  <a:ea typeface="宋体" panose="02010600030101010101" pitchFamily="2" charset="-122"/>
                </a:rPr>
                <a:t>(x</a:t>
              </a:r>
              <a:r>
                <a:rPr lang="en-US" altLang="zh-CN" b="0" baseline="-25000">
                  <a:latin typeface="Times New Roman" panose="02020603050405020304" pitchFamily="18" charset="0"/>
                  <a:ea typeface="宋体" panose="02010600030101010101" pitchFamily="2" charset="-122"/>
                </a:rPr>
                <a:t>i</a:t>
              </a:r>
              <a:r>
                <a:rPr lang="en-US" altLang="zh-CN" b="0">
                  <a:latin typeface="Times New Roman" panose="02020603050405020304" pitchFamily="18" charset="0"/>
                  <a:ea typeface="宋体" panose="02010600030101010101" pitchFamily="2" charset="-122"/>
                </a:rPr>
                <a:t>-x</a:t>
              </a:r>
              <a:r>
                <a:rPr lang="en-US" altLang="zh-CN" b="0" i="1" baseline="-25000">
                  <a:latin typeface="Times New Roman" panose="02020603050405020304" pitchFamily="18" charset="0"/>
                  <a:ea typeface="宋体" panose="02010600030101010101" pitchFamily="2" charset="-122"/>
                </a:rPr>
                <a:t>l</a:t>
              </a:r>
              <a:r>
                <a:rPr lang="en-US" altLang="zh-CN" b="0">
                  <a:latin typeface="Times New Roman" panose="02020603050405020304" pitchFamily="18" charset="0"/>
                  <a:ea typeface="宋体" panose="02010600030101010101" pitchFamily="2" charset="-122"/>
                </a:rPr>
                <a:t>) (x</a:t>
              </a:r>
              <a:r>
                <a:rPr lang="en-US" altLang="zh-CN" b="0" i="1" baseline="-25000">
                  <a:latin typeface="Times New Roman" panose="02020603050405020304" pitchFamily="18" charset="0"/>
                  <a:ea typeface="宋体" panose="02010600030101010101" pitchFamily="2" charset="-122"/>
                </a:rPr>
                <a:t>i</a:t>
              </a:r>
              <a:r>
                <a:rPr lang="en-US" altLang="zh-CN" b="0">
                  <a:latin typeface="Times New Roman" panose="02020603050405020304" pitchFamily="18" charset="0"/>
                  <a:ea typeface="宋体" panose="02010600030101010101" pitchFamily="2" charset="-122"/>
                </a:rPr>
                <a:t>-x</a:t>
              </a:r>
              <a:r>
                <a:rPr lang="en-US" altLang="zh-CN" b="0" i="1" baseline="-25000">
                  <a:latin typeface="Times New Roman" panose="02020603050405020304" pitchFamily="18" charset="0"/>
                  <a:ea typeface="宋体" panose="02010600030101010101" pitchFamily="2" charset="-122"/>
                </a:rPr>
                <a:t>k</a:t>
              </a:r>
              <a:r>
                <a:rPr lang="en-US" altLang="zh-CN" b="0">
                  <a:latin typeface="Times New Roman" panose="02020603050405020304" pitchFamily="18" charset="0"/>
                  <a:ea typeface="宋体" panose="02010600030101010101" pitchFamily="2" charset="-122"/>
                </a:rPr>
                <a:t>)</a:t>
              </a:r>
              <a:endParaRPr lang="en-US" altLang="zh-CN" b="0">
                <a:latin typeface="Times New Roman" panose="02020603050405020304" pitchFamily="18" charset="0"/>
                <a:ea typeface="宋体" panose="02010600030101010101" pitchFamily="2" charset="-122"/>
              </a:endParaRPr>
            </a:p>
          </p:txBody>
        </p:sp>
        <p:sp>
          <p:nvSpPr>
            <p:cNvPr id="25608" name="Text Box 16"/>
            <p:cNvSpPr txBox="1">
              <a:spLocks noChangeArrowheads="1"/>
            </p:cNvSpPr>
            <p:nvPr/>
          </p:nvSpPr>
          <p:spPr bwMode="auto">
            <a:xfrm>
              <a:off x="1627" y="2099"/>
              <a:ext cx="39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0" i="1">
                  <a:latin typeface="Times New Roman" panose="02020603050405020304" pitchFamily="18" charset="0"/>
                  <a:ea typeface="宋体" panose="02010600030101010101" pitchFamily="2" charset="-122"/>
                </a:rPr>
                <a:t>i</a:t>
              </a:r>
              <a:r>
                <a:rPr lang="en-US" altLang="zh-CN" sz="1800" b="0">
                  <a:latin typeface="Arial" panose="020B0604020202020204" pitchFamily="34" charset="0"/>
                  <a:ea typeface="宋体" panose="02010600030101010101" pitchFamily="2" charset="-122"/>
                </a:rPr>
                <a:t>≠</a:t>
              </a:r>
              <a:r>
                <a:rPr lang="en-US" altLang="zh-CN" sz="1800" b="0" i="1">
                  <a:latin typeface="Times New Roman" panose="02020603050405020304" pitchFamily="18" charset="0"/>
                  <a:ea typeface="宋体" panose="02010600030101010101" pitchFamily="2" charset="-122"/>
                </a:rPr>
                <a:t>l,k</a:t>
              </a:r>
              <a:endParaRPr lang="en-US" altLang="zh-CN" sz="1800" b="0" i="1">
                <a:latin typeface="Times New Roman" panose="02020603050405020304" pitchFamily="18"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83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83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83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98371">
                                            <p:txEl>
                                              <p:pRg st="6" end="6"/>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98371">
                                            <p:txEl>
                                              <p:pRg st="7" end="7"/>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9837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37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52B5F09-A5AB-4E69-BBB8-E2F641826C74}"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6627" name="Rectangle 2"/>
          <p:cNvSpPr>
            <a:spLocks noGrp="1" noChangeArrowheads="1"/>
          </p:cNvSpPr>
          <p:nvPr>
            <p:ph type="title"/>
          </p:nvPr>
        </p:nvSpPr>
        <p:spPr/>
        <p:txBody>
          <a:bodyPr/>
          <a:lstStyle/>
          <a:p>
            <a:pPr eaLnBrk="1" hangingPunct="1"/>
            <a:r>
              <a:rPr lang="zh-CN" altLang="en-US"/>
              <a:t>循环、奇循环与偶循环</a:t>
            </a:r>
            <a:endParaRPr lang="zh-CN" altLang="en-US"/>
          </a:p>
        </p:txBody>
      </p:sp>
      <p:sp>
        <p:nvSpPr>
          <p:cNvPr id="699396" name="Rectangle 4"/>
          <p:cNvSpPr>
            <a:spLocks noGrp="1" noChangeArrowheads="1"/>
          </p:cNvSpPr>
          <p:nvPr>
            <p:ph type="body" idx="1"/>
          </p:nvPr>
        </p:nvSpPr>
        <p:spPr>
          <a:xfrm>
            <a:off x="755650" y="1628775"/>
            <a:ext cx="8132763" cy="4114800"/>
          </a:xfrm>
          <a:noFill/>
        </p:spPr>
        <p:txBody>
          <a:bodyPr/>
          <a:lstStyle/>
          <a:p>
            <a:pPr>
              <a:spcBef>
                <a:spcPct val="0"/>
              </a:spcBef>
              <a:buFontTx/>
              <a:buNone/>
            </a:pPr>
            <a:r>
              <a:rPr lang="zh-CN" altLang="en-US"/>
              <a:t>置换分成两大类：奇置换与偶置换。</a:t>
            </a:r>
            <a:endParaRPr lang="zh-CN" altLang="en-US"/>
          </a:p>
          <a:p>
            <a:pPr>
              <a:spcBef>
                <a:spcPct val="0"/>
              </a:spcBef>
              <a:buFontTx/>
              <a:buNone/>
            </a:pPr>
            <a:r>
              <a:rPr lang="zh-CN" altLang="en-US"/>
              <a:t>若一个置换能分解为奇数个换位之积，则为奇置换，若可以分解为偶数个换位之积，则为偶置换。</a:t>
            </a:r>
            <a:endParaRPr lang="zh-CN" altLang="en-US"/>
          </a:p>
          <a:p>
            <a:pPr>
              <a:spcBef>
                <a:spcPct val="0"/>
              </a:spcBef>
              <a:buFontTx/>
              <a:buNone/>
            </a:pPr>
            <a:endParaRPr lang="en-US" altLang="zh-CN"/>
          </a:p>
          <a:p>
            <a:pPr>
              <a:spcBef>
                <a:spcPct val="0"/>
              </a:spcBef>
              <a:buFontTx/>
              <a:buNone/>
            </a:pPr>
            <a:r>
              <a:rPr lang="en-US" altLang="zh-CN"/>
              <a:t>S = (1)(25)(37)(46)  3</a:t>
            </a:r>
            <a:r>
              <a:rPr lang="zh-CN" altLang="en-US"/>
              <a:t>个换位，奇置换</a:t>
            </a:r>
            <a:endParaRPr lang="zh-CN" altLang="en-US"/>
          </a:p>
          <a:p>
            <a:pPr>
              <a:spcBef>
                <a:spcPct val="0"/>
              </a:spcBef>
              <a:buFontTx/>
              <a:buNone/>
            </a:pPr>
            <a:r>
              <a:rPr lang="en-US" altLang="zh-CN"/>
              <a:t>S = (1) (2) (3) (4) (5) 0</a:t>
            </a:r>
            <a:r>
              <a:rPr lang="zh-CN" altLang="en-US"/>
              <a:t>个换位，偶置换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93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93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939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939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39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CDE506E-A44A-4C3B-A2E9-0B0827F21C92}"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7651" name="Rectangle 2"/>
          <p:cNvSpPr>
            <a:spLocks noGrp="1" noChangeArrowheads="1"/>
          </p:cNvSpPr>
          <p:nvPr>
            <p:ph type="title"/>
          </p:nvPr>
        </p:nvSpPr>
        <p:spPr>
          <a:xfrm>
            <a:off x="1241425" y="242888"/>
            <a:ext cx="7772400" cy="900112"/>
          </a:xfrm>
        </p:spPr>
        <p:txBody>
          <a:bodyPr/>
          <a:lstStyle/>
          <a:p>
            <a:pPr eaLnBrk="1" hangingPunct="1"/>
            <a:r>
              <a:rPr lang="zh-CN" altLang="en-US"/>
              <a:t>循环、奇循环与偶循环</a:t>
            </a:r>
            <a:endParaRPr lang="zh-CN" altLang="en-US"/>
          </a:p>
        </p:txBody>
      </p:sp>
      <p:sp>
        <p:nvSpPr>
          <p:cNvPr id="696323" name="Rectangle 3"/>
          <p:cNvSpPr>
            <a:spLocks noGrp="1" noChangeArrowheads="1"/>
          </p:cNvSpPr>
          <p:nvPr>
            <p:ph type="body" idx="1"/>
          </p:nvPr>
        </p:nvSpPr>
        <p:spPr>
          <a:xfrm>
            <a:off x="286543" y="1283755"/>
            <a:ext cx="8640763" cy="3347516"/>
          </a:xfrm>
        </p:spPr>
        <p:txBody>
          <a:bodyPr/>
          <a:lstStyle/>
          <a:p>
            <a:pPr eaLnBrk="1" hangingPunct="1">
              <a:spcBef>
                <a:spcPct val="0"/>
              </a:spcBef>
            </a:pPr>
            <a:r>
              <a:rPr lang="zh-CN" altLang="en-US" dirty="0"/>
              <a:t>例 设有一个原始残缺图（左图），将其划分为若干个方格，下面先对各个方格用数字标记，用0表示残缺处的空格。</a:t>
            </a:r>
            <a:endParaRPr lang="zh-CN" altLang="en-US" dirty="0"/>
          </a:p>
          <a:p>
            <a:pPr lvl="1" eaLnBrk="1" hangingPunct="1">
              <a:spcBef>
                <a:spcPct val="0"/>
              </a:spcBef>
            </a:pPr>
            <a:r>
              <a:rPr lang="zh-CN" altLang="en-US" dirty="0"/>
              <a:t>有些布局通过左图偶数次换位得到，有些是奇数次换位得到，但奇数次换位得到的不能通过偶数次换位来得到。	</a:t>
            </a:r>
            <a:endParaRPr lang="zh-CN" altLang="en-US" dirty="0"/>
          </a:p>
          <a:p>
            <a:pPr lvl="1" eaLnBrk="1" hangingPunct="1">
              <a:spcBef>
                <a:spcPct val="0"/>
              </a:spcBef>
            </a:pPr>
            <a:r>
              <a:rPr lang="en-US" altLang="zh-CN" sz="2200" dirty="0"/>
              <a:t>p=(0)(1 15)(2 14)(3 13)(4 12)(5 11)(6 10)(7 9)(8)</a:t>
            </a:r>
            <a:r>
              <a:rPr lang="en-US" altLang="zh-CN" dirty="0"/>
              <a:t> </a:t>
            </a:r>
            <a:r>
              <a:rPr lang="zh-CN" altLang="en-US" dirty="0"/>
              <a:t>奇置换。</a:t>
            </a:r>
            <a:endParaRPr lang="zh-CN" altLang="en-US" dirty="0"/>
          </a:p>
        </p:txBody>
      </p:sp>
      <p:grpSp>
        <p:nvGrpSpPr>
          <p:cNvPr id="32" name="Group 30"/>
          <p:cNvGrpSpPr/>
          <p:nvPr/>
        </p:nvGrpSpPr>
        <p:grpSpPr bwMode="auto">
          <a:xfrm>
            <a:off x="1475656" y="4509120"/>
            <a:ext cx="1860550" cy="1698625"/>
            <a:chOff x="864" y="2886"/>
            <a:chExt cx="1172" cy="1070"/>
          </a:xfrm>
        </p:grpSpPr>
        <p:sp>
          <p:nvSpPr>
            <p:cNvPr id="33" name="Line 4"/>
            <p:cNvSpPr>
              <a:spLocks noChangeShapeType="1"/>
            </p:cNvSpPr>
            <p:nvPr/>
          </p:nvSpPr>
          <p:spPr bwMode="auto">
            <a:xfrm>
              <a:off x="864" y="2886"/>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Line 5"/>
            <p:cNvSpPr>
              <a:spLocks noChangeShapeType="1"/>
            </p:cNvSpPr>
            <p:nvPr/>
          </p:nvSpPr>
          <p:spPr bwMode="auto">
            <a:xfrm>
              <a:off x="864"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5" name="Line 6"/>
            <p:cNvSpPr>
              <a:spLocks noChangeShapeType="1"/>
            </p:cNvSpPr>
            <p:nvPr/>
          </p:nvSpPr>
          <p:spPr bwMode="auto">
            <a:xfrm>
              <a:off x="864" y="394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 name="Line 7"/>
            <p:cNvSpPr>
              <a:spLocks noChangeShapeType="1"/>
            </p:cNvSpPr>
            <p:nvPr/>
          </p:nvSpPr>
          <p:spPr bwMode="auto">
            <a:xfrm>
              <a:off x="2016"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7" name="Line 8"/>
            <p:cNvSpPr>
              <a:spLocks noChangeShapeType="1"/>
            </p:cNvSpPr>
            <p:nvPr/>
          </p:nvSpPr>
          <p:spPr bwMode="auto">
            <a:xfrm>
              <a:off x="864" y="346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8" name="Line 9"/>
            <p:cNvSpPr>
              <a:spLocks noChangeShapeType="1"/>
            </p:cNvSpPr>
            <p:nvPr/>
          </p:nvSpPr>
          <p:spPr bwMode="auto">
            <a:xfrm>
              <a:off x="864" y="3174"/>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9" name="Line 10"/>
            <p:cNvSpPr>
              <a:spLocks noChangeShapeType="1"/>
            </p:cNvSpPr>
            <p:nvPr/>
          </p:nvSpPr>
          <p:spPr bwMode="auto">
            <a:xfrm>
              <a:off x="864" y="370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 name="Line 11"/>
            <p:cNvSpPr>
              <a:spLocks noChangeShapeType="1"/>
            </p:cNvSpPr>
            <p:nvPr/>
          </p:nvSpPr>
          <p:spPr bwMode="auto">
            <a:xfrm>
              <a:off x="1440"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 name="Line 12"/>
            <p:cNvSpPr>
              <a:spLocks noChangeShapeType="1"/>
            </p:cNvSpPr>
            <p:nvPr/>
          </p:nvSpPr>
          <p:spPr bwMode="auto">
            <a:xfrm>
              <a:off x="1152"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2" name="Line 13"/>
            <p:cNvSpPr>
              <a:spLocks noChangeShapeType="1"/>
            </p:cNvSpPr>
            <p:nvPr/>
          </p:nvSpPr>
          <p:spPr bwMode="auto">
            <a:xfrm>
              <a:off x="1728"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 name="Text Box 14"/>
            <p:cNvSpPr txBox="1">
              <a:spLocks noChangeArrowheads="1"/>
            </p:cNvSpPr>
            <p:nvPr/>
          </p:nvSpPr>
          <p:spPr bwMode="auto">
            <a:xfrm>
              <a:off x="864" y="2886"/>
              <a:ext cx="1172"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1    2     3    4</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5    6     7    8</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9   10  11  12</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13  14  15   0</a:t>
              </a:r>
              <a:endParaRPr lang="zh-CN" altLang="en-US" sz="2400" b="0" dirty="0">
                <a:latin typeface="Times New Roman" panose="02020603050405020304" pitchFamily="18"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6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63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23" grpId="0" bldLvl="4"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华容道游戏</a:t>
            </a:r>
            <a:endParaRPr lang="zh-CN" altLang="en-US" dirty="0"/>
          </a:p>
        </p:txBody>
      </p:sp>
      <p:sp>
        <p:nvSpPr>
          <p:cNvPr id="3" name="内容占位符 2"/>
          <p:cNvSpPr>
            <a:spLocks noGrp="1"/>
          </p:cNvSpPr>
          <p:nvPr>
            <p:ph idx="1"/>
          </p:nvPr>
        </p:nvSpPr>
        <p:spPr>
          <a:xfrm>
            <a:off x="760412" y="1371600"/>
            <a:ext cx="7988051" cy="2201416"/>
          </a:xfrm>
        </p:spPr>
        <p:txBody>
          <a:bodyPr/>
          <a:lstStyle/>
          <a:p>
            <a:pPr eaLnBrk="1" hangingPunct="1">
              <a:spcBef>
                <a:spcPct val="0"/>
              </a:spcBef>
            </a:pPr>
            <a:r>
              <a:rPr lang="zh-CN" altLang="en-US" dirty="0"/>
              <a:t>如果限制任一变动都是与0做相邻的对换，是否能够由左图生成右图？ </a:t>
            </a:r>
            <a:endParaRPr lang="zh-CN" altLang="en-US" dirty="0"/>
          </a:p>
          <a:p>
            <a:pPr lvl="1" eaLnBrk="1" hangingPunct="1">
              <a:spcBef>
                <a:spcPct val="0"/>
              </a:spcBef>
            </a:pPr>
            <a:r>
              <a:rPr lang="zh-CN" altLang="en-US" dirty="0"/>
              <a:t>0从右下角出发回到右下角，水平方向上，垂直方向上都做了偶数次对换。一个奇置换不会等于一个偶置换。</a:t>
            </a:r>
            <a:endParaRPr lang="zh-CN" altLang="en-US" dirty="0"/>
          </a:p>
          <a:p>
            <a:endParaRPr lang="zh-CN" altLang="en-US" dirty="0"/>
          </a:p>
        </p:txBody>
      </p:sp>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grpSp>
        <p:nvGrpSpPr>
          <p:cNvPr id="7" name="Group 30"/>
          <p:cNvGrpSpPr/>
          <p:nvPr/>
        </p:nvGrpSpPr>
        <p:grpSpPr bwMode="auto">
          <a:xfrm>
            <a:off x="1779240" y="4250655"/>
            <a:ext cx="1860550" cy="1698625"/>
            <a:chOff x="864" y="2886"/>
            <a:chExt cx="1172" cy="1070"/>
          </a:xfrm>
        </p:grpSpPr>
        <p:sp>
          <p:nvSpPr>
            <p:cNvPr id="8" name="Line 4"/>
            <p:cNvSpPr>
              <a:spLocks noChangeShapeType="1"/>
            </p:cNvSpPr>
            <p:nvPr/>
          </p:nvSpPr>
          <p:spPr bwMode="auto">
            <a:xfrm>
              <a:off x="864" y="2886"/>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Line 5"/>
            <p:cNvSpPr>
              <a:spLocks noChangeShapeType="1"/>
            </p:cNvSpPr>
            <p:nvPr/>
          </p:nvSpPr>
          <p:spPr bwMode="auto">
            <a:xfrm>
              <a:off x="864"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 name="Line 6"/>
            <p:cNvSpPr>
              <a:spLocks noChangeShapeType="1"/>
            </p:cNvSpPr>
            <p:nvPr/>
          </p:nvSpPr>
          <p:spPr bwMode="auto">
            <a:xfrm>
              <a:off x="864" y="394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 name="Line 7"/>
            <p:cNvSpPr>
              <a:spLocks noChangeShapeType="1"/>
            </p:cNvSpPr>
            <p:nvPr/>
          </p:nvSpPr>
          <p:spPr bwMode="auto">
            <a:xfrm>
              <a:off x="2016"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 name="Line 8"/>
            <p:cNvSpPr>
              <a:spLocks noChangeShapeType="1"/>
            </p:cNvSpPr>
            <p:nvPr/>
          </p:nvSpPr>
          <p:spPr bwMode="auto">
            <a:xfrm>
              <a:off x="864" y="346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Line 9"/>
            <p:cNvSpPr>
              <a:spLocks noChangeShapeType="1"/>
            </p:cNvSpPr>
            <p:nvPr/>
          </p:nvSpPr>
          <p:spPr bwMode="auto">
            <a:xfrm>
              <a:off x="864" y="3174"/>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 name="Line 10"/>
            <p:cNvSpPr>
              <a:spLocks noChangeShapeType="1"/>
            </p:cNvSpPr>
            <p:nvPr/>
          </p:nvSpPr>
          <p:spPr bwMode="auto">
            <a:xfrm>
              <a:off x="864" y="3702"/>
              <a:ext cx="115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 name="Line 11"/>
            <p:cNvSpPr>
              <a:spLocks noChangeShapeType="1"/>
            </p:cNvSpPr>
            <p:nvPr/>
          </p:nvSpPr>
          <p:spPr bwMode="auto">
            <a:xfrm>
              <a:off x="1440"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 name="Line 12"/>
            <p:cNvSpPr>
              <a:spLocks noChangeShapeType="1"/>
            </p:cNvSpPr>
            <p:nvPr/>
          </p:nvSpPr>
          <p:spPr bwMode="auto">
            <a:xfrm>
              <a:off x="1152"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Line 13"/>
            <p:cNvSpPr>
              <a:spLocks noChangeShapeType="1"/>
            </p:cNvSpPr>
            <p:nvPr/>
          </p:nvSpPr>
          <p:spPr bwMode="auto">
            <a:xfrm>
              <a:off x="1728" y="2886"/>
              <a:ext cx="0"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Text Box 14"/>
            <p:cNvSpPr txBox="1">
              <a:spLocks noChangeArrowheads="1"/>
            </p:cNvSpPr>
            <p:nvPr/>
          </p:nvSpPr>
          <p:spPr bwMode="auto">
            <a:xfrm>
              <a:off x="864" y="2886"/>
              <a:ext cx="1172"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1    2     3    4</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5    6     7    8</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 9   10  11  12</a:t>
              </a:r>
              <a:endParaRPr lang="zh-CN" altLang="en-US" sz="2400" b="0" dirty="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dirty="0">
                  <a:latin typeface="Times New Roman" panose="02020603050405020304" pitchFamily="18" charset="0"/>
                  <a:ea typeface="宋体" panose="02010600030101010101" pitchFamily="2" charset="-122"/>
                </a:rPr>
                <a:t>13  14  15   0</a:t>
              </a:r>
              <a:endParaRPr lang="zh-CN" altLang="en-US" sz="2400" b="0" dirty="0">
                <a:latin typeface="Times New Roman" panose="02020603050405020304" pitchFamily="18" charset="0"/>
                <a:ea typeface="宋体" panose="02010600030101010101" pitchFamily="2" charset="-122"/>
              </a:endParaRPr>
            </a:p>
          </p:txBody>
        </p:sp>
      </p:grpSp>
      <p:grpSp>
        <p:nvGrpSpPr>
          <p:cNvPr id="19" name="Group 31"/>
          <p:cNvGrpSpPr/>
          <p:nvPr/>
        </p:nvGrpSpPr>
        <p:grpSpPr bwMode="auto">
          <a:xfrm>
            <a:off x="4871690" y="4250655"/>
            <a:ext cx="1860550" cy="1698625"/>
            <a:chOff x="2812" y="2886"/>
            <a:chExt cx="1172" cy="1070"/>
          </a:xfrm>
        </p:grpSpPr>
        <p:sp>
          <p:nvSpPr>
            <p:cNvPr id="20" name="Line 15"/>
            <p:cNvSpPr>
              <a:spLocks noChangeShapeType="1"/>
            </p:cNvSpPr>
            <p:nvPr/>
          </p:nvSpPr>
          <p:spPr bwMode="auto">
            <a:xfrm>
              <a:off x="2812" y="2886"/>
              <a:ext cx="1152"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Line 16"/>
            <p:cNvSpPr>
              <a:spLocks noChangeShapeType="1"/>
            </p:cNvSpPr>
            <p:nvPr/>
          </p:nvSpPr>
          <p:spPr bwMode="auto">
            <a:xfrm>
              <a:off x="2812" y="2886"/>
              <a:ext cx="1"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 name="Line 17"/>
            <p:cNvSpPr>
              <a:spLocks noChangeShapeType="1"/>
            </p:cNvSpPr>
            <p:nvPr/>
          </p:nvSpPr>
          <p:spPr bwMode="auto">
            <a:xfrm>
              <a:off x="2812" y="3942"/>
              <a:ext cx="1152"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 name="Line 18"/>
            <p:cNvSpPr>
              <a:spLocks noChangeShapeType="1"/>
            </p:cNvSpPr>
            <p:nvPr/>
          </p:nvSpPr>
          <p:spPr bwMode="auto">
            <a:xfrm>
              <a:off x="3964" y="2886"/>
              <a:ext cx="1"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 name="Line 19"/>
            <p:cNvSpPr>
              <a:spLocks noChangeShapeType="1"/>
            </p:cNvSpPr>
            <p:nvPr/>
          </p:nvSpPr>
          <p:spPr bwMode="auto">
            <a:xfrm>
              <a:off x="2812" y="3462"/>
              <a:ext cx="1152"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 name="Line 20"/>
            <p:cNvSpPr>
              <a:spLocks noChangeShapeType="1"/>
            </p:cNvSpPr>
            <p:nvPr/>
          </p:nvSpPr>
          <p:spPr bwMode="auto">
            <a:xfrm>
              <a:off x="2812" y="3174"/>
              <a:ext cx="1152"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 name="Line 21"/>
            <p:cNvSpPr>
              <a:spLocks noChangeShapeType="1"/>
            </p:cNvSpPr>
            <p:nvPr/>
          </p:nvSpPr>
          <p:spPr bwMode="auto">
            <a:xfrm>
              <a:off x="2812" y="3702"/>
              <a:ext cx="1152"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7" name="Line 22"/>
            <p:cNvSpPr>
              <a:spLocks noChangeShapeType="1"/>
            </p:cNvSpPr>
            <p:nvPr/>
          </p:nvSpPr>
          <p:spPr bwMode="auto">
            <a:xfrm>
              <a:off x="3388" y="2886"/>
              <a:ext cx="1"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8" name="Line 23"/>
            <p:cNvSpPr>
              <a:spLocks noChangeShapeType="1"/>
            </p:cNvSpPr>
            <p:nvPr/>
          </p:nvSpPr>
          <p:spPr bwMode="auto">
            <a:xfrm>
              <a:off x="3100" y="2886"/>
              <a:ext cx="1"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9" name="Line 24"/>
            <p:cNvSpPr>
              <a:spLocks noChangeShapeType="1"/>
            </p:cNvSpPr>
            <p:nvPr/>
          </p:nvSpPr>
          <p:spPr bwMode="auto">
            <a:xfrm>
              <a:off x="3676" y="2886"/>
              <a:ext cx="1" cy="105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0" name="Text Box 25"/>
            <p:cNvSpPr txBox="1">
              <a:spLocks noChangeArrowheads="1"/>
            </p:cNvSpPr>
            <p:nvPr/>
          </p:nvSpPr>
          <p:spPr bwMode="auto">
            <a:xfrm>
              <a:off x="2812" y="2886"/>
              <a:ext cx="1172"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nSpc>
                  <a:spcPct val="110000"/>
                </a:lnSpc>
                <a:spcBef>
                  <a:spcPct val="0"/>
                </a:spcBef>
                <a:buClrTx/>
                <a:buSzTx/>
                <a:buFontTx/>
                <a:buNone/>
              </a:pPr>
              <a:r>
                <a:rPr lang="zh-CN" altLang="en-US" sz="2400" b="0">
                  <a:latin typeface="Times New Roman" panose="02020603050405020304" pitchFamily="18" charset="0"/>
                  <a:ea typeface="宋体" panose="02010600030101010101" pitchFamily="2" charset="-122"/>
                </a:rPr>
                <a:t>15  14  13  12</a:t>
              </a:r>
              <a:endParaRPr lang="zh-CN" altLang="en-US" sz="2400" b="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a:latin typeface="Times New Roman" panose="02020603050405020304" pitchFamily="18" charset="0"/>
                  <a:ea typeface="宋体" panose="02010600030101010101" pitchFamily="2" charset="-122"/>
                </a:rPr>
                <a:t>11  10    9   8</a:t>
              </a:r>
              <a:endParaRPr lang="zh-CN" altLang="en-US" sz="2400" b="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a:latin typeface="Times New Roman" panose="02020603050405020304" pitchFamily="18" charset="0"/>
                  <a:ea typeface="宋体" panose="02010600030101010101" pitchFamily="2" charset="-122"/>
                </a:rPr>
                <a:t>  7    6    5   4</a:t>
              </a:r>
              <a:endParaRPr lang="zh-CN" altLang="en-US" sz="2400" b="0">
                <a:latin typeface="Times New Roman" panose="02020603050405020304" pitchFamily="18" charset="0"/>
                <a:ea typeface="宋体" panose="02010600030101010101" pitchFamily="2" charset="-122"/>
              </a:endParaRPr>
            </a:p>
            <a:p>
              <a:pPr>
                <a:lnSpc>
                  <a:spcPct val="110000"/>
                </a:lnSpc>
                <a:spcBef>
                  <a:spcPct val="0"/>
                </a:spcBef>
                <a:buClrTx/>
                <a:buSzTx/>
                <a:buFontTx/>
                <a:buNone/>
              </a:pPr>
              <a:r>
                <a:rPr lang="zh-CN" altLang="en-US" sz="2400" b="0">
                  <a:latin typeface="Times New Roman" panose="02020603050405020304" pitchFamily="18" charset="0"/>
                  <a:ea typeface="宋体" panose="02010600030101010101" pitchFamily="2" charset="-122"/>
                </a:rPr>
                <a:t>  3    2    1   0</a:t>
              </a:r>
              <a:endParaRPr lang="zh-CN" altLang="en-US" sz="2400" b="0">
                <a:latin typeface="Times New Roman" panose="02020603050405020304" pitchFamily="18" charset="0"/>
                <a:ea typeface="宋体" panose="02010600030101010101" pitchFamily="2" charset="-122"/>
              </a:endParaRPr>
            </a:p>
          </p:txBody>
        </p:sp>
      </p:grpSp>
      <p:sp>
        <p:nvSpPr>
          <p:cNvPr id="31" name="Line 26"/>
          <p:cNvSpPr>
            <a:spLocks noChangeShapeType="1"/>
          </p:cNvSpPr>
          <p:nvPr/>
        </p:nvSpPr>
        <p:spPr bwMode="auto">
          <a:xfrm>
            <a:off x="3836640" y="5088855"/>
            <a:ext cx="914400" cy="0"/>
          </a:xfrm>
          <a:prstGeom prst="line">
            <a:avLst/>
          </a:prstGeom>
          <a:noFill/>
          <a:ln w="762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Text Box 27"/>
          <p:cNvSpPr txBox="1">
            <a:spLocks noChangeArrowheads="1"/>
          </p:cNvSpPr>
          <p:nvPr/>
        </p:nvSpPr>
        <p:spPr bwMode="auto">
          <a:xfrm>
            <a:off x="3950940" y="4423692"/>
            <a:ext cx="7445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4400" b="0">
                <a:solidFill>
                  <a:srgbClr val="FF0000"/>
                </a:solidFill>
                <a:latin typeface="Arial" panose="020B0604020202020204" pitchFamily="34" charset="0"/>
                <a:ea typeface="宋体" panose="02010600030101010101" pitchFamily="2" charset="-122"/>
              </a:rPr>
              <a:t>？</a:t>
            </a:r>
            <a:endParaRPr lang="zh-CN" altLang="en-US" sz="4400" b="0">
              <a:solidFill>
                <a:srgbClr val="FF0000"/>
              </a:solidFill>
              <a:latin typeface="Arial" panose="020B0604020202020204" pitchFamily="34" charset="0"/>
              <a:ea typeface="宋体" panose="02010600030101010101" pitchFamily="2" charset="-122"/>
            </a:endParaRPr>
          </a:p>
        </p:txBody>
      </p:sp>
      <p:sp>
        <p:nvSpPr>
          <p:cNvPr id="33" name="Text Box 29"/>
          <p:cNvSpPr txBox="1">
            <a:spLocks noChangeArrowheads="1"/>
          </p:cNvSpPr>
          <p:nvPr/>
        </p:nvSpPr>
        <p:spPr bwMode="auto">
          <a:xfrm>
            <a:off x="3952528" y="4753892"/>
            <a:ext cx="5222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4000" b="0">
                <a:solidFill>
                  <a:srgbClr val="FF0000"/>
                </a:solidFill>
                <a:latin typeface="Arial" panose="020B0604020202020204" pitchFamily="34" charset="0"/>
                <a:ea typeface="宋体" panose="02010600030101010101" pitchFamily="2" charset="-122"/>
              </a:rPr>
              <a:t>X</a:t>
            </a:r>
            <a:endParaRPr lang="en-US" altLang="zh-CN" sz="4000" b="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1000"/>
                                        <p:tgtEl>
                                          <p:spTgt spid="32"/>
                                        </p:tgtEl>
                                      </p:cBhvr>
                                    </p:animEffect>
                                  </p:childTnLst>
                                </p:cTn>
                              </p:par>
                              <p:par>
                                <p:cTn id="12" presetID="22" presetClass="entr" presetSubtype="8"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10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EC5352FC-7127-4F62-AB3A-9648F5D8BD29}"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8675" name="Rectangle 2"/>
          <p:cNvSpPr>
            <a:spLocks noGrp="1" noChangeArrowheads="1"/>
          </p:cNvSpPr>
          <p:nvPr>
            <p:ph type="title"/>
          </p:nvPr>
        </p:nvSpPr>
        <p:spPr>
          <a:xfrm>
            <a:off x="1042988" y="115888"/>
            <a:ext cx="7772400" cy="827087"/>
          </a:xfrm>
        </p:spPr>
        <p:txBody>
          <a:bodyPr/>
          <a:lstStyle/>
          <a:p>
            <a:pPr eaLnBrk="1" hangingPunct="1"/>
            <a:r>
              <a:rPr lang="zh-CN" altLang="en-US"/>
              <a:t>循环、奇循环与偶循环</a:t>
            </a:r>
            <a:endParaRPr lang="zh-CN" altLang="en-US"/>
          </a:p>
        </p:txBody>
      </p:sp>
      <p:sp>
        <p:nvSpPr>
          <p:cNvPr id="697347" name="Rectangle 3"/>
          <p:cNvSpPr>
            <a:spLocks noGrp="1" noChangeArrowheads="1"/>
          </p:cNvSpPr>
          <p:nvPr>
            <p:ph type="body" idx="1"/>
          </p:nvPr>
        </p:nvSpPr>
        <p:spPr>
          <a:xfrm>
            <a:off x="685800" y="1219200"/>
            <a:ext cx="8278813" cy="5029200"/>
          </a:xfrm>
        </p:spPr>
        <p:txBody>
          <a:bodyPr/>
          <a:lstStyle/>
          <a:p>
            <a:pPr eaLnBrk="1" hangingPunct="1">
              <a:lnSpc>
                <a:spcPct val="90000"/>
              </a:lnSpc>
            </a:pPr>
            <a:r>
              <a:rPr lang="zh-CN" altLang="en-US" sz="2400"/>
              <a:t>定理  </a:t>
            </a:r>
            <a:r>
              <a:rPr lang="en-US" altLang="zh-CN" sz="2400"/>
              <a:t>n</a:t>
            </a:r>
            <a:r>
              <a:rPr lang="zh-CN" altLang="en-US" sz="2400"/>
              <a:t>阶对称群</a:t>
            </a:r>
            <a:r>
              <a:rPr lang="en-US" altLang="zh-CN" sz="2400"/>
              <a:t>Sn</a:t>
            </a:r>
            <a:r>
              <a:rPr lang="zh-CN" altLang="en-US" sz="2400"/>
              <a:t>中所有偶置换构成一阶为(</a:t>
            </a:r>
            <a:r>
              <a:rPr lang="en-US" altLang="zh-CN" sz="2400"/>
              <a:t>n!)/2</a:t>
            </a:r>
            <a:r>
              <a:rPr lang="zh-CN" altLang="en-US" sz="2400"/>
              <a:t>的子群称为交错群，记做</a:t>
            </a:r>
            <a:r>
              <a:rPr lang="en-US" altLang="zh-CN" sz="2400"/>
              <a:t>An. 		        </a:t>
            </a:r>
            <a:endParaRPr lang="en-US" altLang="zh-CN" sz="2400"/>
          </a:p>
          <a:p>
            <a:pPr eaLnBrk="1" hangingPunct="1">
              <a:lnSpc>
                <a:spcPct val="90000"/>
              </a:lnSpc>
              <a:buFontTx/>
              <a:buNone/>
            </a:pPr>
            <a:r>
              <a:rPr lang="zh-CN" altLang="en-US" sz="2000"/>
              <a:t>　(１)封闭性</a:t>
            </a:r>
            <a:r>
              <a:rPr lang="en-US" altLang="zh-CN" sz="2000"/>
              <a:t>:</a:t>
            </a:r>
            <a:r>
              <a:rPr lang="zh-CN" altLang="en-US" sz="2000"/>
              <a:t>偶置换相乘还是偶置换</a:t>
            </a:r>
            <a:endParaRPr lang="zh-CN" altLang="en-US" sz="2000"/>
          </a:p>
          <a:p>
            <a:pPr eaLnBrk="1" hangingPunct="1">
              <a:lnSpc>
                <a:spcPct val="90000"/>
              </a:lnSpc>
              <a:buFontTx/>
              <a:buNone/>
            </a:pPr>
            <a:r>
              <a:rPr lang="zh-CN" altLang="en-US" sz="2000"/>
              <a:t>　</a:t>
            </a:r>
            <a:r>
              <a:rPr lang="en-US" altLang="zh-CN" sz="2000"/>
              <a:t>(</a:t>
            </a:r>
            <a:r>
              <a:rPr lang="zh-CN" altLang="en-US" sz="2000"/>
              <a:t>２</a:t>
            </a:r>
            <a:r>
              <a:rPr lang="en-US" altLang="zh-CN" sz="2000"/>
              <a:t>)</a:t>
            </a:r>
            <a:r>
              <a:rPr lang="zh-CN" altLang="en-US" sz="2000"/>
              <a:t>结合律：置换群的结合律</a:t>
            </a:r>
            <a:endParaRPr lang="zh-CN" altLang="en-US" sz="2000"/>
          </a:p>
          <a:p>
            <a:pPr eaLnBrk="1" hangingPunct="1">
              <a:lnSpc>
                <a:spcPct val="90000"/>
              </a:lnSpc>
              <a:buFontTx/>
              <a:buNone/>
            </a:pPr>
            <a:r>
              <a:rPr lang="zh-CN" altLang="en-US" sz="2000"/>
              <a:t>    </a:t>
            </a:r>
            <a:r>
              <a:rPr lang="en-US" altLang="zh-CN" sz="2000"/>
              <a:t>(</a:t>
            </a:r>
            <a:r>
              <a:rPr lang="zh-CN" altLang="en-US" sz="2000"/>
              <a:t>３</a:t>
            </a:r>
            <a:r>
              <a:rPr lang="en-US" altLang="zh-CN" sz="2000"/>
              <a:t>)</a:t>
            </a:r>
            <a:r>
              <a:rPr lang="zh-CN" altLang="en-US" sz="2000"/>
              <a:t>单位元：置换群的单位元素本身就是偶置换</a:t>
            </a:r>
            <a:endParaRPr lang="zh-CN" altLang="en-US" sz="2000"/>
          </a:p>
          <a:p>
            <a:pPr eaLnBrk="1" hangingPunct="1">
              <a:lnSpc>
                <a:spcPct val="90000"/>
              </a:lnSpc>
              <a:buFontTx/>
              <a:buNone/>
            </a:pPr>
            <a:r>
              <a:rPr lang="zh-CN" altLang="en-US" sz="2000"/>
              <a:t>　(４)逆元 (</a:t>
            </a:r>
            <a:r>
              <a:rPr lang="en-US" altLang="zh-CN" sz="2000"/>
              <a:t>i k)</a:t>
            </a:r>
            <a:r>
              <a:rPr lang="en-US" altLang="zh-CN" sz="2000" baseline="30000"/>
              <a:t>-1</a:t>
            </a:r>
            <a:r>
              <a:rPr lang="en-US" altLang="zh-CN" sz="2000"/>
              <a:t>= (i k)</a:t>
            </a:r>
            <a:endParaRPr lang="en-US" altLang="zh-CN" sz="2000"/>
          </a:p>
          <a:p>
            <a:pPr eaLnBrk="1" hangingPunct="1">
              <a:lnSpc>
                <a:spcPct val="90000"/>
              </a:lnSpc>
              <a:buFontTx/>
              <a:buNone/>
            </a:pPr>
            <a:r>
              <a:rPr lang="zh-CN" altLang="en-US" sz="2400"/>
              <a:t>        设 </a:t>
            </a:r>
            <a:r>
              <a:rPr lang="en-US" altLang="zh-CN" sz="2400"/>
              <a:t>p = (i</a:t>
            </a:r>
            <a:r>
              <a:rPr lang="en-US" altLang="zh-CN" sz="1400"/>
              <a:t>1 </a:t>
            </a:r>
            <a:r>
              <a:rPr lang="en-US" altLang="zh-CN" sz="2400"/>
              <a:t>j</a:t>
            </a:r>
            <a:r>
              <a:rPr lang="en-US" altLang="zh-CN" sz="1400"/>
              <a:t>1</a:t>
            </a:r>
            <a:r>
              <a:rPr lang="en-US" altLang="zh-CN" sz="2400"/>
              <a:t>)(i</a:t>
            </a:r>
            <a:r>
              <a:rPr lang="en-US" altLang="zh-CN" sz="1400"/>
              <a:t>2 </a:t>
            </a:r>
            <a:r>
              <a:rPr lang="en-US" altLang="zh-CN" sz="2400"/>
              <a:t>j</a:t>
            </a:r>
            <a:r>
              <a:rPr lang="en-US" altLang="zh-CN" sz="1400"/>
              <a:t>2</a:t>
            </a:r>
            <a:r>
              <a:rPr lang="en-US" altLang="zh-CN" sz="2400"/>
              <a:t>)…(i</a:t>
            </a:r>
            <a:r>
              <a:rPr lang="en-US" altLang="zh-CN" sz="1400"/>
              <a:t>i </a:t>
            </a:r>
            <a:r>
              <a:rPr lang="en-US" altLang="zh-CN" sz="2400"/>
              <a:t>j</a:t>
            </a:r>
            <a:r>
              <a:rPr lang="en-US" altLang="zh-CN" sz="1400"/>
              <a:t>i</a:t>
            </a:r>
            <a:r>
              <a:rPr lang="en-US" altLang="zh-CN" sz="2400"/>
              <a:t>),</a:t>
            </a:r>
            <a:r>
              <a:rPr lang="zh-CN" altLang="en-US" sz="2400"/>
              <a:t>则</a:t>
            </a:r>
            <a:r>
              <a:rPr lang="en-US" altLang="zh-CN" sz="2400"/>
              <a:t>p</a:t>
            </a:r>
            <a:r>
              <a:rPr lang="en-US" altLang="zh-CN" sz="2400" baseline="30000"/>
              <a:t>-1</a:t>
            </a:r>
            <a:r>
              <a:rPr lang="en-US" altLang="zh-CN" sz="2400"/>
              <a:t>  = (i</a:t>
            </a:r>
            <a:r>
              <a:rPr lang="en-US" altLang="zh-CN" sz="1400"/>
              <a:t>i </a:t>
            </a:r>
            <a:r>
              <a:rPr lang="en-US" altLang="zh-CN" sz="2400"/>
              <a:t>j</a:t>
            </a:r>
            <a:r>
              <a:rPr lang="en-US" altLang="zh-CN" sz="1400"/>
              <a:t>i</a:t>
            </a:r>
            <a:r>
              <a:rPr lang="en-US" altLang="zh-CN" sz="2400"/>
              <a:t>)…(i</a:t>
            </a:r>
            <a:r>
              <a:rPr lang="en-US" altLang="zh-CN" sz="1400"/>
              <a:t>1 </a:t>
            </a:r>
            <a:r>
              <a:rPr lang="en-US" altLang="zh-CN" sz="2400"/>
              <a:t>j</a:t>
            </a:r>
            <a:r>
              <a:rPr lang="en-US" altLang="zh-CN" sz="1400"/>
              <a:t>1</a:t>
            </a:r>
            <a:r>
              <a:rPr lang="en-US" altLang="zh-CN" sz="2400"/>
              <a:t>)</a:t>
            </a:r>
            <a:endParaRPr lang="en-US" altLang="zh-CN" sz="2400" baseline="30000"/>
          </a:p>
          <a:p>
            <a:pPr eaLnBrk="1" hangingPunct="1">
              <a:lnSpc>
                <a:spcPct val="90000"/>
              </a:lnSpc>
              <a:buFontTx/>
              <a:buNone/>
            </a:pPr>
            <a:r>
              <a:rPr lang="zh-CN" altLang="en-US" sz="2400"/>
              <a:t>　故</a:t>
            </a:r>
            <a:r>
              <a:rPr lang="en-US" altLang="zh-CN" sz="2400"/>
              <a:t>An</a:t>
            </a:r>
            <a:r>
              <a:rPr lang="zh-CN" altLang="en-US" sz="2400"/>
              <a:t>为群</a:t>
            </a:r>
            <a:endParaRPr lang="zh-CN" altLang="en-US" sz="2400"/>
          </a:p>
          <a:p>
            <a:pPr eaLnBrk="1" hangingPunct="1">
              <a:lnSpc>
                <a:spcPct val="90000"/>
              </a:lnSpc>
              <a:buFontTx/>
              <a:buNone/>
            </a:pPr>
            <a:r>
              <a:rPr lang="zh-CN" altLang="en-US" sz="2400"/>
              <a:t>令</a:t>
            </a:r>
            <a:r>
              <a:rPr lang="en-US" altLang="zh-CN" sz="2400"/>
              <a:t>Bn=Sn-An, |Bn|+|An|=n!,		        </a:t>
            </a:r>
            <a:endParaRPr lang="en-US" altLang="zh-CN" sz="2400"/>
          </a:p>
          <a:p>
            <a:pPr eaLnBrk="1" hangingPunct="1">
              <a:lnSpc>
                <a:spcPct val="90000"/>
              </a:lnSpc>
              <a:buFontTx/>
              <a:buNone/>
            </a:pPr>
            <a:r>
              <a:rPr lang="zh-CN" altLang="en-US" sz="2400"/>
              <a:t>    则(</a:t>
            </a:r>
            <a:r>
              <a:rPr lang="en-US" altLang="zh-CN" sz="2400"/>
              <a:t>i j) Bn </a:t>
            </a:r>
            <a:r>
              <a:rPr lang="en-US" altLang="zh-CN" sz="2400">
                <a:sym typeface="Symbol" panose="05050102010706020507" pitchFamily="18" charset="2"/>
              </a:rPr>
              <a:t></a:t>
            </a:r>
            <a:r>
              <a:rPr lang="en-US" altLang="zh-CN" sz="2400"/>
              <a:t>An</a:t>
            </a:r>
            <a:r>
              <a:rPr lang="zh-CN" altLang="en-US" sz="2400"/>
              <a:t>，所以 </a:t>
            </a:r>
            <a:r>
              <a:rPr lang="en-US" altLang="zh-CN" sz="2400"/>
              <a:t>|Bn|≤|An|，		      </a:t>
            </a:r>
            <a:endParaRPr lang="en-US" altLang="zh-CN" sz="2400"/>
          </a:p>
          <a:p>
            <a:pPr eaLnBrk="1" hangingPunct="1">
              <a:lnSpc>
                <a:spcPct val="90000"/>
              </a:lnSpc>
              <a:buFontTx/>
              <a:buNone/>
            </a:pPr>
            <a:r>
              <a:rPr lang="zh-CN" altLang="en-US" sz="2400"/>
              <a:t>        (</a:t>
            </a:r>
            <a:r>
              <a:rPr lang="en-US" altLang="zh-CN" sz="2400"/>
              <a:t>i j) An </a:t>
            </a:r>
            <a:r>
              <a:rPr lang="en-US" altLang="zh-CN" sz="2400">
                <a:sym typeface="Symbol" panose="05050102010706020507" pitchFamily="18" charset="2"/>
              </a:rPr>
              <a:t></a:t>
            </a:r>
            <a:r>
              <a:rPr lang="en-US" altLang="zh-CN" sz="2400"/>
              <a:t> Bn</a:t>
            </a:r>
            <a:r>
              <a:rPr lang="zh-CN" altLang="en-US" sz="2400"/>
              <a:t>，所以</a:t>
            </a:r>
            <a:r>
              <a:rPr lang="en-US" altLang="zh-CN" sz="2400"/>
              <a:t>|An|≤|Bn| ∴|An|=|Bn|=(n!)/2</a:t>
            </a:r>
            <a:endParaRPr lang="en-US" altLang="zh-CN"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7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73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73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73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73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73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973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73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9734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973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734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B4669A4-857A-47BD-8025-7B76C8302D6F}"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29699" name="Rectangle 2"/>
          <p:cNvSpPr>
            <a:spLocks noGrp="1" noChangeArrowheads="1"/>
          </p:cNvSpPr>
          <p:nvPr>
            <p:ph type="title"/>
          </p:nvPr>
        </p:nvSpPr>
        <p:spPr>
          <a:xfrm>
            <a:off x="1409700" y="166688"/>
            <a:ext cx="7273925" cy="811212"/>
          </a:xfrm>
        </p:spPr>
        <p:txBody>
          <a:bodyPr/>
          <a:lstStyle/>
          <a:p>
            <a:pPr eaLnBrk="1" hangingPunct="1"/>
            <a:r>
              <a:rPr lang="zh-CN" altLang="en-US" dirty="0"/>
              <a:t>多边形和多面体</a:t>
            </a:r>
            <a:endParaRPr lang="zh-CN" altLang="en-US" dirty="0"/>
          </a:p>
        </p:txBody>
      </p:sp>
      <p:sp>
        <p:nvSpPr>
          <p:cNvPr id="701444" name="Rectangle 4"/>
          <p:cNvSpPr>
            <a:spLocks noChangeArrowheads="1"/>
          </p:cNvSpPr>
          <p:nvPr/>
        </p:nvSpPr>
        <p:spPr bwMode="auto">
          <a:xfrm>
            <a:off x="107950" y="1052513"/>
            <a:ext cx="8640763"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2075" tIns="46038" rIns="92075" bIns="46038">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b="0">
                <a:latin typeface="隶书" panose="02010509060101010101" pitchFamily="49" charset="-122"/>
                <a:ea typeface="隶书" panose="02010509060101010101" pitchFamily="49" charset="-122"/>
              </a:rPr>
              <a:t>如果两凸多边形的角对应地相等</a:t>
            </a:r>
            <a:r>
              <a:rPr lang="en-US" altLang="zh-CN" b="0">
                <a:latin typeface="隶书" panose="02010509060101010101" pitchFamily="49" charset="-122"/>
                <a:ea typeface="隶书" panose="02010509060101010101" pitchFamily="49" charset="-122"/>
              </a:rPr>
              <a:t>, </a:t>
            </a:r>
            <a:r>
              <a:rPr lang="zh-CN" altLang="en-US" b="0">
                <a:latin typeface="隶书" panose="02010509060101010101" pitchFamily="49" charset="-122"/>
                <a:ea typeface="隶书" panose="02010509060101010101" pitchFamily="49" charset="-122"/>
              </a:rPr>
              <a:t>对应边也相等</a:t>
            </a:r>
            <a:r>
              <a:rPr lang="en-US" altLang="zh-CN" b="0">
                <a:latin typeface="隶书" panose="02010509060101010101" pitchFamily="49" charset="-122"/>
                <a:ea typeface="隶书" panose="02010509060101010101" pitchFamily="49" charset="-122"/>
              </a:rPr>
              <a:t>,</a:t>
            </a:r>
            <a:r>
              <a:rPr lang="zh-CN" altLang="en-US" b="0">
                <a:latin typeface="隶书" panose="02010509060101010101" pitchFamily="49" charset="-122"/>
                <a:ea typeface="隶书" panose="02010509060101010101" pitchFamily="49" charset="-122"/>
              </a:rPr>
              <a:t>这两个多边形就叫做全等多边形。</a:t>
            </a:r>
            <a:endParaRPr lang="zh-CN" altLang="en-US" b="0">
              <a:latin typeface="隶书" panose="02010509060101010101" pitchFamily="49" charset="-122"/>
              <a:ea typeface="隶书" panose="02010509060101010101" pitchFamily="49" charset="-122"/>
            </a:endParaRPr>
          </a:p>
          <a:p>
            <a:pPr eaLnBrk="1" hangingPunct="1">
              <a:spcBef>
                <a:spcPct val="0"/>
              </a:spcBef>
              <a:buClrTx/>
              <a:buSzTx/>
              <a:buFontTx/>
              <a:buNone/>
            </a:pPr>
            <a:r>
              <a:rPr lang="zh-CN" altLang="en-US" b="0">
                <a:latin typeface="隶书" panose="02010509060101010101" pitchFamily="49" charset="-122"/>
                <a:ea typeface="隶书" panose="02010509060101010101" pitchFamily="49" charset="-122"/>
              </a:rPr>
              <a:t>凸多边形中，如果各边相等且各角也相等，这样的多边形叫做正多边形。</a:t>
            </a:r>
            <a:endParaRPr lang="zh-CN" altLang="en-US" b="0">
              <a:latin typeface="隶书" panose="02010509060101010101" pitchFamily="49" charset="-122"/>
              <a:ea typeface="隶书" panose="02010509060101010101" pitchFamily="49" charset="-122"/>
            </a:endParaRPr>
          </a:p>
          <a:p>
            <a:pPr eaLnBrk="1" hangingPunct="1">
              <a:spcBef>
                <a:spcPct val="0"/>
              </a:spcBef>
              <a:buClrTx/>
              <a:buSzTx/>
              <a:buFontTx/>
              <a:buNone/>
            </a:pPr>
            <a:r>
              <a:rPr lang="zh-CN" altLang="en-US" b="0">
                <a:latin typeface="隶书" panose="02010509060101010101" pitchFamily="49" charset="-122"/>
                <a:ea typeface="隶书" panose="02010509060101010101" pitchFamily="49" charset="-122"/>
              </a:rPr>
              <a:t>所谓正多面体，是指多面体的各个面都是全等的正多边形，并且各个多面角都是全等的多面角。</a:t>
            </a:r>
            <a:endParaRPr lang="zh-CN" altLang="en-US" b="0">
              <a:solidFill>
                <a:schemeClr val="bg2"/>
              </a:solidFill>
              <a:latin typeface="隶书" panose="02010509060101010101" pitchFamily="49" charset="-122"/>
              <a:ea typeface="隶书" panose="02010509060101010101" pitchFamily="49" charset="-122"/>
            </a:endParaRPr>
          </a:p>
        </p:txBody>
      </p:sp>
      <p:sp>
        <p:nvSpPr>
          <p:cNvPr id="701448" name="Rectangle 8"/>
          <p:cNvSpPr>
            <a:spLocks noChangeArrowheads="1"/>
          </p:cNvSpPr>
          <p:nvPr/>
        </p:nvSpPr>
        <p:spPr bwMode="auto">
          <a:xfrm>
            <a:off x="0" y="6035675"/>
            <a:ext cx="9144000" cy="822325"/>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solidFill>
                  <a:srgbClr val="000000"/>
                </a:solidFill>
                <a:latin typeface="方正楷体_GB2312" panose="02000000000000000000" charset="-122"/>
                <a:ea typeface="方正楷体_GB2312" panose="02000000000000000000" charset="-122"/>
              </a:rPr>
              <a:t>    任何凸多面体的顶点数</a:t>
            </a:r>
            <a:r>
              <a:rPr lang="en-US" altLang="zh-CN" sz="2400" b="0" i="1">
                <a:solidFill>
                  <a:srgbClr val="000000"/>
                </a:solidFill>
                <a:latin typeface="方正楷体_GB2312" panose="02000000000000000000" charset="-122"/>
                <a:ea typeface="方正楷体_GB2312" panose="02000000000000000000" charset="-122"/>
              </a:rPr>
              <a:t>v</a:t>
            </a:r>
            <a:r>
              <a:rPr lang="zh-CN" altLang="en-US" sz="2400" b="0">
                <a:solidFill>
                  <a:srgbClr val="000000"/>
                </a:solidFill>
                <a:latin typeface="方正楷体_GB2312" panose="02000000000000000000" charset="-122"/>
                <a:ea typeface="方正楷体_GB2312" panose="02000000000000000000" charset="-122"/>
              </a:rPr>
              <a:t>与面数</a:t>
            </a:r>
            <a:r>
              <a:rPr lang="en-US" altLang="zh-CN" sz="2400" b="0" i="1">
                <a:solidFill>
                  <a:srgbClr val="000000"/>
                </a:solidFill>
                <a:latin typeface="方正楷体_GB2312" panose="02000000000000000000" charset="-122"/>
                <a:ea typeface="方正楷体_GB2312" panose="02000000000000000000" charset="-122"/>
              </a:rPr>
              <a:t>f</a:t>
            </a:r>
            <a:r>
              <a:rPr lang="zh-CN" altLang="en-US" sz="2400" b="0">
                <a:solidFill>
                  <a:srgbClr val="000000"/>
                </a:solidFill>
                <a:latin typeface="方正楷体_GB2312" panose="02000000000000000000" charset="-122"/>
                <a:ea typeface="方正楷体_GB2312" panose="02000000000000000000" charset="-122"/>
              </a:rPr>
              <a:t>的和都较棱数</a:t>
            </a:r>
            <a:r>
              <a:rPr lang="en-US" altLang="zh-CN" sz="2400" b="0" i="1">
                <a:solidFill>
                  <a:srgbClr val="000000"/>
                </a:solidFill>
                <a:latin typeface="方正楷体_GB2312" panose="02000000000000000000" charset="-122"/>
                <a:ea typeface="方正楷体_GB2312" panose="02000000000000000000" charset="-122"/>
              </a:rPr>
              <a:t>e</a:t>
            </a:r>
            <a:r>
              <a:rPr lang="zh-CN" altLang="en-US" sz="2400" b="0">
                <a:solidFill>
                  <a:srgbClr val="000000"/>
                </a:solidFill>
                <a:latin typeface="方正楷体_GB2312" panose="02000000000000000000" charset="-122"/>
                <a:ea typeface="方正楷体_GB2312" panose="02000000000000000000" charset="-122"/>
              </a:rPr>
              <a:t>多</a:t>
            </a:r>
            <a:r>
              <a:rPr lang="en-US" altLang="zh-CN" sz="2400" b="0">
                <a:solidFill>
                  <a:srgbClr val="000000"/>
                </a:solidFill>
                <a:latin typeface="方正楷体_GB2312" panose="02000000000000000000" charset="-122"/>
                <a:ea typeface="方正楷体_GB2312" panose="02000000000000000000" charset="-122"/>
              </a:rPr>
              <a:t>2</a:t>
            </a:r>
            <a:r>
              <a:rPr lang="zh-CN" altLang="en-US" sz="2400" b="0">
                <a:solidFill>
                  <a:srgbClr val="000000"/>
                </a:solidFill>
                <a:latin typeface="方正楷体_GB2312" panose="02000000000000000000" charset="-122"/>
                <a:ea typeface="方正楷体_GB2312" panose="02000000000000000000" charset="-122"/>
              </a:rPr>
              <a:t>，即</a:t>
            </a:r>
            <a:r>
              <a:rPr lang="en-US" altLang="zh-CN" sz="2400" b="0" i="1">
                <a:solidFill>
                  <a:srgbClr val="000000"/>
                </a:solidFill>
                <a:latin typeface="方正楷体_GB2312" panose="02000000000000000000" charset="-122"/>
                <a:ea typeface="方正楷体_GB2312" panose="02000000000000000000" charset="-122"/>
              </a:rPr>
              <a:t>v</a:t>
            </a:r>
            <a:r>
              <a:rPr lang="en-US" altLang="zh-CN" sz="2400" b="0">
                <a:solidFill>
                  <a:srgbClr val="000000"/>
                </a:solidFill>
                <a:latin typeface="方正楷体_GB2312" panose="02000000000000000000" charset="-122"/>
                <a:ea typeface="方正楷体_GB2312" panose="02000000000000000000" charset="-122"/>
              </a:rPr>
              <a:t>+</a:t>
            </a:r>
            <a:r>
              <a:rPr lang="en-US" altLang="zh-CN" sz="2400" b="0" i="1">
                <a:solidFill>
                  <a:srgbClr val="000000"/>
                </a:solidFill>
                <a:latin typeface="方正楷体_GB2312" panose="02000000000000000000" charset="-122"/>
                <a:ea typeface="方正楷体_GB2312" panose="02000000000000000000" charset="-122"/>
              </a:rPr>
              <a:t>f</a:t>
            </a:r>
            <a:r>
              <a:rPr lang="en-US" altLang="zh-CN" sz="2400" b="0">
                <a:solidFill>
                  <a:srgbClr val="000000"/>
                </a:solidFill>
                <a:latin typeface="方正楷体_GB2312" panose="02000000000000000000" charset="-122"/>
                <a:ea typeface="方正楷体_GB2312" panose="02000000000000000000" charset="-122"/>
              </a:rPr>
              <a:t>-</a:t>
            </a:r>
            <a:r>
              <a:rPr lang="en-US" altLang="zh-CN" sz="2400" b="0" i="1">
                <a:solidFill>
                  <a:srgbClr val="000000"/>
                </a:solidFill>
                <a:latin typeface="方正楷体_GB2312" panose="02000000000000000000" charset="-122"/>
                <a:ea typeface="方正楷体_GB2312" panose="02000000000000000000" charset="-122"/>
              </a:rPr>
              <a:t>e </a:t>
            </a:r>
            <a:r>
              <a:rPr lang="en-US" altLang="zh-CN" sz="2400" b="0">
                <a:solidFill>
                  <a:srgbClr val="000000"/>
                </a:solidFill>
                <a:latin typeface="方正楷体_GB2312" panose="02000000000000000000" charset="-122"/>
                <a:ea typeface="方正楷体_GB2312" panose="02000000000000000000" charset="-122"/>
              </a:rPr>
              <a:t>=2</a:t>
            </a:r>
            <a:r>
              <a:rPr lang="zh-CN" altLang="en-US" sz="2400" b="0">
                <a:solidFill>
                  <a:srgbClr val="000000"/>
                </a:solidFill>
                <a:latin typeface="方正楷体_GB2312" panose="02000000000000000000" charset="-122"/>
                <a:ea typeface="方正楷体_GB2312" panose="02000000000000000000" charset="-122"/>
              </a:rPr>
              <a:t>。这就是</a:t>
            </a:r>
            <a:r>
              <a:rPr lang="zh-CN" altLang="en-US" sz="2400" b="0">
                <a:solidFill>
                  <a:srgbClr val="FF0000"/>
                </a:solidFill>
                <a:latin typeface="方正楷体_GB2312" panose="02000000000000000000" charset="-122"/>
                <a:ea typeface="方正楷体_GB2312" panose="02000000000000000000" charset="-122"/>
              </a:rPr>
              <a:t>欧拉定理</a:t>
            </a:r>
            <a:r>
              <a:rPr lang="zh-CN" altLang="en-US" sz="2400" b="0">
                <a:solidFill>
                  <a:srgbClr val="000000"/>
                </a:solidFill>
                <a:latin typeface="方正楷体_GB2312" panose="02000000000000000000" charset="-122"/>
                <a:ea typeface="方正楷体_GB2312" panose="02000000000000000000" charset="-122"/>
              </a:rPr>
              <a:t>。</a:t>
            </a:r>
            <a:r>
              <a:rPr lang="zh-CN" altLang="en-US" sz="2400" b="0">
                <a:latin typeface="方正楷体_GB2312" panose="02000000000000000000" charset="-122"/>
                <a:ea typeface="方正楷体_GB2312" panose="02000000000000000000" charset="-122"/>
              </a:rPr>
              <a:t> </a:t>
            </a:r>
            <a:endParaRPr lang="zh-CN" altLang="en-US" sz="2400" b="0">
              <a:latin typeface="方正楷体_GB2312" panose="02000000000000000000" charset="-122"/>
              <a:ea typeface="方正楷体_GB2312" panose="02000000000000000000" charset="-122"/>
            </a:endParaRPr>
          </a:p>
        </p:txBody>
      </p:sp>
      <p:pic>
        <p:nvPicPr>
          <p:cNvPr id="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84438" y="3644900"/>
            <a:ext cx="4119562"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14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14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14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701448"/>
                                        </p:tgtEl>
                                        <p:attrNameLst>
                                          <p:attrName>style.visibility</p:attrName>
                                        </p:attrNameLst>
                                      </p:cBhvr>
                                      <p:to>
                                        <p:strVal val="visible"/>
                                      </p:to>
                                    </p:set>
                                    <p:animEffect transition="in" filter="box(out)">
                                      <p:cBhvr>
                                        <p:cTn id="23" dur="1000"/>
                                        <p:tgtEl>
                                          <p:spTgt spid="70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444" grpId="0" build="p"/>
      <p:bldP spid="70144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2"/>
          <p:cNvSpPr>
            <a:spLocks noGrp="1" noChangeArrowheads="1"/>
          </p:cNvSpPr>
          <p:nvPr>
            <p:ph type="title"/>
          </p:nvPr>
        </p:nvSpPr>
        <p:spPr>
          <a:xfrm>
            <a:off x="685800" y="0"/>
            <a:ext cx="7772400" cy="396875"/>
          </a:xfrm>
          <a:noFill/>
        </p:spPr>
        <p:txBody>
          <a:bodyPr>
            <a:spAutoFit/>
          </a:bodyPr>
          <a:lstStyle/>
          <a:p>
            <a:pPr eaLnBrk="1" hangingPunct="1"/>
            <a:r>
              <a:rPr lang="en-US" altLang="zh-CN" sz="2000" dirty="0">
                <a:solidFill>
                  <a:srgbClr val="FFE8DF"/>
                </a:solidFill>
              </a:rPr>
              <a:t>§6.2  </a:t>
            </a:r>
            <a:r>
              <a:rPr lang="zh-CN" altLang="en-US" sz="2000" dirty="0">
                <a:solidFill>
                  <a:srgbClr val="FFE8DF"/>
                </a:solidFill>
              </a:rPr>
              <a:t>置换群（</a:t>
            </a:r>
            <a:r>
              <a:rPr lang="en-US" altLang="zh-CN" sz="2000" dirty="0">
                <a:solidFill>
                  <a:srgbClr val="FFE8DF"/>
                </a:solidFill>
              </a:rPr>
              <a:t>5</a:t>
            </a:r>
            <a:r>
              <a:rPr lang="zh-CN" altLang="en-US" sz="2000" dirty="0">
                <a:solidFill>
                  <a:srgbClr val="FFE8DF"/>
                </a:solidFill>
              </a:rPr>
              <a:t>）</a:t>
            </a:r>
            <a:endParaRPr lang="zh-CN" altLang="en-US" sz="2000" dirty="0">
              <a:solidFill>
                <a:srgbClr val="FFE8DF"/>
              </a:solidFill>
            </a:endParaRPr>
          </a:p>
        </p:txBody>
      </p:sp>
      <p:grpSp>
        <p:nvGrpSpPr>
          <p:cNvPr id="69" name="Group 10"/>
          <p:cNvGrpSpPr/>
          <p:nvPr/>
        </p:nvGrpSpPr>
        <p:grpSpPr bwMode="auto">
          <a:xfrm>
            <a:off x="5668359" y="836712"/>
            <a:ext cx="2763838" cy="2449512"/>
            <a:chOff x="3878" y="119"/>
            <a:chExt cx="1741" cy="1543"/>
          </a:xfrm>
        </p:grpSpPr>
        <p:sp>
          <p:nvSpPr>
            <p:cNvPr id="70" name="AutoShape 11"/>
            <p:cNvSpPr>
              <a:spLocks noChangeArrowheads="1"/>
            </p:cNvSpPr>
            <p:nvPr/>
          </p:nvSpPr>
          <p:spPr bwMode="auto">
            <a:xfrm>
              <a:off x="4156" y="346"/>
              <a:ext cx="1224" cy="1054"/>
            </a:xfrm>
            <a:prstGeom prst="triangle">
              <a:avLst>
                <a:gd name="adj" fmla="val 50000"/>
              </a:avLst>
            </a:prstGeom>
            <a:solidFill>
              <a:srgbClr val="FFFF00"/>
            </a:solidFill>
            <a:ln w="38100">
              <a:solidFill>
                <a:srgbClr val="000000"/>
              </a:solidFill>
              <a:miter lim="800000"/>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71" name="Rectangle 12"/>
            <p:cNvSpPr>
              <a:spLocks noChangeArrowheads="1"/>
            </p:cNvSpPr>
            <p:nvPr/>
          </p:nvSpPr>
          <p:spPr bwMode="auto">
            <a:xfrm>
              <a:off x="4785" y="119"/>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A</a:t>
              </a:r>
              <a:endParaRPr lang="en-US" altLang="zh-CN" baseline="-25000">
                <a:solidFill>
                  <a:srgbClr val="3333CC"/>
                </a:solidFill>
                <a:ea typeface="方正楷体_GB2312" panose="02000000000000000000" charset="-122"/>
              </a:endParaRPr>
            </a:p>
          </p:txBody>
        </p:sp>
        <p:sp>
          <p:nvSpPr>
            <p:cNvPr id="72" name="Rectangle 13"/>
            <p:cNvSpPr>
              <a:spLocks noChangeArrowheads="1"/>
            </p:cNvSpPr>
            <p:nvPr/>
          </p:nvSpPr>
          <p:spPr bwMode="auto">
            <a:xfrm>
              <a:off x="3878" y="1299"/>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B</a:t>
              </a:r>
              <a:endParaRPr lang="en-US" altLang="zh-CN" baseline="-25000">
                <a:solidFill>
                  <a:srgbClr val="3333CC"/>
                </a:solidFill>
                <a:ea typeface="方正楷体_GB2312" panose="02000000000000000000" charset="-122"/>
              </a:endParaRPr>
            </a:p>
          </p:txBody>
        </p:sp>
        <p:sp>
          <p:nvSpPr>
            <p:cNvPr id="73" name="Rectangle 14"/>
            <p:cNvSpPr>
              <a:spLocks noChangeArrowheads="1"/>
            </p:cNvSpPr>
            <p:nvPr/>
          </p:nvSpPr>
          <p:spPr bwMode="auto">
            <a:xfrm>
              <a:off x="5375" y="1299"/>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C</a:t>
              </a:r>
              <a:endParaRPr lang="en-US" altLang="zh-CN" baseline="-25000">
                <a:solidFill>
                  <a:srgbClr val="3333CC"/>
                </a:solidFill>
                <a:ea typeface="方正楷体_GB2312" panose="02000000000000000000" charset="-122"/>
              </a:endParaRPr>
            </a:p>
          </p:txBody>
        </p:sp>
        <p:sp>
          <p:nvSpPr>
            <p:cNvPr id="74" name="Rectangle 15"/>
            <p:cNvSpPr>
              <a:spLocks noChangeArrowheads="1"/>
            </p:cNvSpPr>
            <p:nvPr/>
          </p:nvSpPr>
          <p:spPr bwMode="auto">
            <a:xfrm>
              <a:off x="4241" y="664"/>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F</a:t>
              </a:r>
              <a:endParaRPr lang="en-US" altLang="zh-CN" i="1">
                <a:solidFill>
                  <a:srgbClr val="3333CC"/>
                </a:solidFill>
                <a:ea typeface="方正楷体_GB2312" panose="02000000000000000000" charset="-122"/>
              </a:endParaRPr>
            </a:p>
          </p:txBody>
        </p:sp>
        <p:sp>
          <p:nvSpPr>
            <p:cNvPr id="75" name="Rectangle 16"/>
            <p:cNvSpPr>
              <a:spLocks noChangeArrowheads="1"/>
            </p:cNvSpPr>
            <p:nvPr/>
          </p:nvSpPr>
          <p:spPr bwMode="auto">
            <a:xfrm>
              <a:off x="5102" y="664"/>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E</a:t>
              </a:r>
              <a:endParaRPr lang="en-US" altLang="zh-CN" i="1">
                <a:solidFill>
                  <a:srgbClr val="3333CC"/>
                </a:solidFill>
                <a:ea typeface="方正楷体_GB2312" panose="02000000000000000000" charset="-122"/>
              </a:endParaRPr>
            </a:p>
          </p:txBody>
        </p:sp>
        <p:sp>
          <p:nvSpPr>
            <p:cNvPr id="76" name="Rectangle 17"/>
            <p:cNvSpPr>
              <a:spLocks noChangeArrowheads="1"/>
            </p:cNvSpPr>
            <p:nvPr/>
          </p:nvSpPr>
          <p:spPr bwMode="auto">
            <a:xfrm>
              <a:off x="4621" y="1374"/>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D</a:t>
              </a:r>
              <a:endParaRPr lang="en-US" altLang="zh-CN" i="1">
                <a:solidFill>
                  <a:srgbClr val="3333CC"/>
                </a:solidFill>
                <a:ea typeface="方正楷体_GB2312" panose="02000000000000000000" charset="-122"/>
              </a:endParaRPr>
            </a:p>
          </p:txBody>
        </p:sp>
        <p:sp>
          <p:nvSpPr>
            <p:cNvPr id="77" name="Line 18"/>
            <p:cNvSpPr>
              <a:spLocks noChangeShapeType="1"/>
            </p:cNvSpPr>
            <p:nvPr/>
          </p:nvSpPr>
          <p:spPr bwMode="auto">
            <a:xfrm>
              <a:off x="4769" y="353"/>
              <a:ext cx="0" cy="1036"/>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anchor="ctr"/>
            <a:lstStyle/>
            <a:p>
              <a:endParaRPr lang="zh-CN" altLang="en-US"/>
            </a:p>
          </p:txBody>
        </p:sp>
        <p:sp>
          <p:nvSpPr>
            <p:cNvPr id="78" name="Oval 19"/>
            <p:cNvSpPr>
              <a:spLocks noChangeArrowheads="1"/>
            </p:cNvSpPr>
            <p:nvPr/>
          </p:nvSpPr>
          <p:spPr bwMode="auto">
            <a:xfrm>
              <a:off x="4736" y="319"/>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79" name="Line 20"/>
            <p:cNvSpPr>
              <a:spLocks noChangeShapeType="1"/>
            </p:cNvSpPr>
            <p:nvPr/>
          </p:nvSpPr>
          <p:spPr bwMode="auto">
            <a:xfrm rot="-7200000">
              <a:off x="4630" y="607"/>
              <a:ext cx="0" cy="1036"/>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anchor="ctr"/>
            <a:lstStyle/>
            <a:p>
              <a:endParaRPr lang="zh-CN" altLang="en-US"/>
            </a:p>
          </p:txBody>
        </p:sp>
        <p:sp>
          <p:nvSpPr>
            <p:cNvPr id="80" name="Line 21"/>
            <p:cNvSpPr>
              <a:spLocks noChangeShapeType="1"/>
            </p:cNvSpPr>
            <p:nvPr/>
          </p:nvSpPr>
          <p:spPr bwMode="auto">
            <a:xfrm rot="7200000">
              <a:off x="4907" y="607"/>
              <a:ext cx="0" cy="1036"/>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anchor="ctr"/>
            <a:lstStyle/>
            <a:p>
              <a:endParaRPr lang="zh-CN" altLang="en-US"/>
            </a:p>
          </p:txBody>
        </p:sp>
        <p:sp>
          <p:nvSpPr>
            <p:cNvPr id="81" name="Oval 22"/>
            <p:cNvSpPr>
              <a:spLocks noChangeArrowheads="1"/>
            </p:cNvSpPr>
            <p:nvPr/>
          </p:nvSpPr>
          <p:spPr bwMode="auto">
            <a:xfrm>
              <a:off x="4127" y="1363"/>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2" name="Oval 23"/>
            <p:cNvSpPr>
              <a:spLocks noChangeArrowheads="1"/>
            </p:cNvSpPr>
            <p:nvPr/>
          </p:nvSpPr>
          <p:spPr bwMode="auto">
            <a:xfrm>
              <a:off x="5341" y="1363"/>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3" name="Rectangle 24"/>
            <p:cNvSpPr>
              <a:spLocks noChangeArrowheads="1"/>
            </p:cNvSpPr>
            <p:nvPr/>
          </p:nvSpPr>
          <p:spPr bwMode="auto">
            <a:xfrm>
              <a:off x="4712" y="754"/>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rgbClr val="3333CC"/>
                  </a:solidFill>
                  <a:ea typeface="方正楷体_GB2312" panose="02000000000000000000" charset="-122"/>
                </a:rPr>
                <a:t>O</a:t>
              </a:r>
              <a:endParaRPr lang="en-US" altLang="zh-CN" i="1">
                <a:solidFill>
                  <a:srgbClr val="3333CC"/>
                </a:solidFill>
                <a:ea typeface="方正楷体_GB2312" panose="02000000000000000000" charset="-122"/>
              </a:endParaRPr>
            </a:p>
          </p:txBody>
        </p:sp>
        <p:sp>
          <p:nvSpPr>
            <p:cNvPr id="84" name="Oval 25"/>
            <p:cNvSpPr>
              <a:spLocks noChangeArrowheads="1"/>
            </p:cNvSpPr>
            <p:nvPr/>
          </p:nvSpPr>
          <p:spPr bwMode="auto">
            <a:xfrm>
              <a:off x="4735" y="1003"/>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grpSp>
      <p:sp>
        <p:nvSpPr>
          <p:cNvPr id="5" name="矩形 4"/>
          <p:cNvSpPr/>
          <p:nvPr/>
        </p:nvSpPr>
        <p:spPr>
          <a:xfrm>
            <a:off x="870683" y="1524718"/>
            <a:ext cx="3877985" cy="424732"/>
          </a:xfrm>
          <a:prstGeom prst="rect">
            <a:avLst/>
          </a:prstGeom>
        </p:spPr>
        <p:txBody>
          <a:bodyPr wrap="none">
            <a:spAutoFit/>
          </a:bodyPr>
          <a:lstStyle/>
          <a:p>
            <a:pPr eaLnBrk="1" hangingPunct="1">
              <a:lnSpc>
                <a:spcPct val="90000"/>
              </a:lnSpc>
              <a:buClrTx/>
              <a:buSzTx/>
              <a:buFontTx/>
              <a:buNone/>
            </a:pPr>
            <a:r>
              <a:rPr lang="zh-CN" altLang="en-US" dirty="0">
                <a:solidFill>
                  <a:srgbClr val="800000"/>
                </a:solidFill>
              </a:rPr>
              <a:t>例、</a:t>
            </a:r>
            <a:r>
              <a:rPr lang="zh-CN" altLang="en-US" dirty="0">
                <a:solidFill>
                  <a:schemeClr val="folHlink"/>
                </a:solidFill>
              </a:rPr>
              <a:t>等边三角形的运动群。</a:t>
            </a:r>
            <a:endParaRPr lang="zh-CN" altLang="en-US" dirty="0">
              <a:solidFill>
                <a:schemeClr val="folHlink"/>
              </a:solidFill>
            </a:endParaRPr>
          </a:p>
        </p:txBody>
      </p:sp>
      <p:sp>
        <p:nvSpPr>
          <p:cNvPr id="6" name="矩形 5"/>
          <p:cNvSpPr/>
          <p:nvPr/>
        </p:nvSpPr>
        <p:spPr>
          <a:xfrm>
            <a:off x="1043608" y="4941168"/>
            <a:ext cx="3262432" cy="424732"/>
          </a:xfrm>
          <a:prstGeom prst="rect">
            <a:avLst/>
          </a:prstGeom>
        </p:spPr>
        <p:txBody>
          <a:bodyPr wrap="none">
            <a:spAutoFit/>
          </a:bodyPr>
          <a:lstStyle/>
          <a:p>
            <a:pPr eaLnBrk="1" hangingPunct="1">
              <a:lnSpc>
                <a:spcPct val="90000"/>
              </a:lnSpc>
              <a:buClrTx/>
              <a:buSzTx/>
              <a:buFontTx/>
              <a:buNone/>
            </a:pPr>
            <a:r>
              <a:rPr lang="zh-CN" altLang="en-US" dirty="0">
                <a:solidFill>
                  <a:srgbClr val="800000"/>
                </a:solidFill>
              </a:rPr>
              <a:t>例、</a:t>
            </a:r>
            <a:r>
              <a:rPr lang="zh-CN" altLang="en-US" dirty="0">
                <a:solidFill>
                  <a:srgbClr val="000099"/>
                </a:solidFill>
              </a:rPr>
              <a:t>正方形的运动群</a:t>
            </a:r>
            <a:r>
              <a:rPr lang="zh-CN" altLang="en-US" dirty="0">
                <a:solidFill>
                  <a:schemeClr val="folHlink"/>
                </a:solidFill>
              </a:rPr>
              <a:t>。</a:t>
            </a:r>
            <a:endParaRPr lang="zh-CN" altLang="en-US" dirty="0">
              <a:solidFill>
                <a:schemeClr val="folHlink"/>
              </a:solidFill>
            </a:endParaRPr>
          </a:p>
        </p:txBody>
      </p:sp>
      <p:pic>
        <p:nvPicPr>
          <p:cNvPr id="7" name="图片 6"/>
          <p:cNvPicPr>
            <a:picLocks noChangeAspect="1"/>
          </p:cNvPicPr>
          <p:nvPr/>
        </p:nvPicPr>
        <p:blipFill>
          <a:blip r:embed="rId1"/>
          <a:stretch>
            <a:fillRect/>
          </a:stretch>
        </p:blipFill>
        <p:spPr>
          <a:xfrm>
            <a:off x="5333586" y="3813274"/>
            <a:ext cx="3028571" cy="284761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to="" calcmode="lin" valueType="num">
                                      <p:cBhvr>
                                        <p:cTn id="7" dur="1" fill="hold"/>
                                        <p:tgtEl>
                                          <p:spTgt spid="6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grpSp>
        <p:nvGrpSpPr>
          <p:cNvPr id="69" name="Group 74"/>
          <p:cNvGrpSpPr/>
          <p:nvPr/>
        </p:nvGrpSpPr>
        <p:grpSpPr bwMode="auto">
          <a:xfrm>
            <a:off x="133171" y="269453"/>
            <a:ext cx="8831262" cy="6111875"/>
            <a:chOff x="85" y="342"/>
            <a:chExt cx="5563" cy="3850"/>
          </a:xfrm>
        </p:grpSpPr>
        <p:sp>
          <p:nvSpPr>
            <p:cNvPr id="70" name="Rectangle 27"/>
            <p:cNvSpPr>
              <a:spLocks noChangeArrowheads="1"/>
            </p:cNvSpPr>
            <p:nvPr/>
          </p:nvSpPr>
          <p:spPr bwMode="auto">
            <a:xfrm>
              <a:off x="85" y="342"/>
              <a:ext cx="5563" cy="3850"/>
            </a:xfrm>
            <a:prstGeom prst="rect">
              <a:avLst/>
            </a:prstGeom>
            <a:solidFill>
              <a:srgbClr val="FFFFC7"/>
            </a:solidFill>
            <a:ln w="38100">
              <a:solidFill>
                <a:schemeClr val="folHlink"/>
              </a:solidFill>
              <a:prstDash val="sysDot"/>
              <a:miter lim="800000"/>
            </a:ln>
          </p:spPr>
          <p:txBody>
            <a:bodyPr>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lnSpc>
                  <a:spcPct val="90000"/>
                </a:lnSpc>
                <a:buClrTx/>
                <a:buSzTx/>
                <a:buFontTx/>
                <a:buNone/>
              </a:pPr>
              <a:r>
                <a:rPr lang="zh-CN" altLang="en-US" dirty="0">
                  <a:solidFill>
                    <a:schemeClr val="folHlink"/>
                  </a:solidFill>
                  <a:ea typeface="方正楷体_GB2312" panose="02000000000000000000" charset="-122"/>
                </a:rPr>
                <a:t>对等边三角形</a:t>
              </a:r>
              <a:r>
                <a:rPr lang="en-US" altLang="zh-CN" i="1" dirty="0">
                  <a:solidFill>
                    <a:schemeClr val="folHlink"/>
                  </a:solidFill>
                  <a:ea typeface="方正楷体_GB2312" panose="02000000000000000000" charset="-122"/>
                </a:rPr>
                <a:t>ABC</a:t>
              </a:r>
              <a:r>
                <a:rPr lang="zh-CN" altLang="en-US" dirty="0">
                  <a:solidFill>
                    <a:schemeClr val="folHlink"/>
                  </a:solidFill>
                  <a:ea typeface="方正楷体_GB2312" panose="02000000000000000000" charset="-122"/>
                </a:rPr>
                <a:t>可进行如下运动：</a:t>
              </a:r>
              <a:endParaRPr lang="zh-CN" altLang="en-US" dirty="0">
                <a:solidFill>
                  <a:schemeClr val="folHlink"/>
                </a:solidFill>
                <a:ea typeface="方正楷体_GB2312" panose="02000000000000000000" charset="-122"/>
              </a:endParaRPr>
            </a:p>
            <a:p>
              <a:pPr eaLnBrk="1" hangingPunct="1">
                <a:lnSpc>
                  <a:spcPct val="90000"/>
                </a:lnSpc>
                <a:buClrTx/>
                <a:buSzTx/>
                <a:buFontTx/>
                <a:buAutoNum type="alphaLcParenBoth"/>
              </a:pPr>
              <a:r>
                <a:rPr lang="zh-CN" altLang="en-US" dirty="0">
                  <a:solidFill>
                    <a:schemeClr val="folHlink"/>
                  </a:solidFill>
                  <a:ea typeface="方正楷体_GB2312" panose="02000000000000000000" charset="-122"/>
                </a:rPr>
                <a:t> </a:t>
              </a:r>
              <a:r>
                <a:rPr lang="zh-CN" altLang="en-US" dirty="0">
                  <a:solidFill>
                    <a:srgbClr val="800000"/>
                  </a:solidFill>
                  <a:ea typeface="方正楷体_GB2312" panose="02000000000000000000" charset="-122"/>
                </a:rPr>
                <a:t>不动</a:t>
              </a:r>
              <a:r>
                <a:rPr lang="zh-CN" altLang="en-US" dirty="0">
                  <a:solidFill>
                    <a:schemeClr val="folHlink"/>
                  </a:solidFill>
                  <a:ea typeface="方正楷体_GB2312" panose="02000000000000000000" charset="-122"/>
                </a:rPr>
                <a:t>置换；</a:t>
              </a:r>
              <a:endParaRPr lang="zh-CN" altLang="en-US" dirty="0">
                <a:solidFill>
                  <a:schemeClr val="folHlink"/>
                </a:solidFill>
                <a:ea typeface="方正楷体_GB2312" panose="02000000000000000000" charset="-122"/>
              </a:endParaRPr>
            </a:p>
            <a:p>
              <a:pPr eaLnBrk="1" hangingPunct="1">
                <a:lnSpc>
                  <a:spcPct val="90000"/>
                </a:lnSpc>
                <a:buClrTx/>
                <a:buSzTx/>
                <a:buFontTx/>
                <a:buAutoNum type="alphaLcParenBoth"/>
              </a:pPr>
              <a:r>
                <a:rPr lang="zh-CN" altLang="en-US" dirty="0">
                  <a:solidFill>
                    <a:schemeClr val="folHlink"/>
                  </a:solidFill>
                  <a:ea typeface="方正楷体_GB2312" panose="02000000000000000000" charset="-122"/>
                </a:rPr>
                <a:t> 分别绕过中心的轴</a:t>
              </a:r>
              <a:r>
                <a:rPr lang="en-US" altLang="zh-CN" i="1" dirty="0">
                  <a:solidFill>
                    <a:schemeClr val="folHlink"/>
                  </a:solidFill>
                  <a:ea typeface="方正楷体_GB2312" panose="02000000000000000000" charset="-122"/>
                </a:rPr>
                <a:t>xx</a:t>
              </a:r>
              <a:r>
                <a:rPr lang="en-US" altLang="zh-CN" dirty="0">
                  <a:solidFill>
                    <a:schemeClr val="folHlink"/>
                  </a:solidFill>
                  <a:ea typeface="Wonder Arial" panose="00000500000000000000" charset="0"/>
                </a:rPr>
                <a:t>′</a:t>
              </a:r>
              <a:r>
                <a:rPr lang="zh-CN" altLang="en-US" dirty="0">
                  <a:solidFill>
                    <a:schemeClr val="folHlink"/>
                  </a:solidFill>
                  <a:ea typeface="方正楷体_GB2312" panose="02000000000000000000" charset="-122"/>
                </a:rPr>
                <a:t>沿逆时针方向</a:t>
              </a:r>
              <a:r>
                <a:rPr lang="zh-CN" altLang="en-US" dirty="0">
                  <a:solidFill>
                    <a:srgbClr val="800000"/>
                  </a:solidFill>
                  <a:ea typeface="方正楷体_GB2312" panose="02000000000000000000" charset="-122"/>
                </a:rPr>
                <a:t>旋转</a:t>
              </a:r>
              <a:r>
                <a:rPr lang="en-US" altLang="zh-CN" dirty="0">
                  <a:solidFill>
                    <a:schemeClr val="folHlink"/>
                  </a:solidFill>
                  <a:ea typeface="方正楷体_GB2312" panose="02000000000000000000" charset="-122"/>
                </a:rPr>
                <a:t>120</a:t>
              </a:r>
              <a:r>
                <a:rPr lang="en-US" altLang="zh-CN" dirty="0">
                  <a:solidFill>
                    <a:schemeClr val="folHlink"/>
                  </a:solidFill>
                  <a:ea typeface="Wonder Arial" panose="00000500000000000000" charset="0"/>
                </a:rPr>
                <a:t>°</a:t>
              </a:r>
              <a:r>
                <a:rPr lang="zh-CN" altLang="en-US" dirty="0">
                  <a:solidFill>
                    <a:schemeClr val="folHlink"/>
                  </a:solidFill>
                  <a:ea typeface="方正楷体_GB2312" panose="02000000000000000000" charset="-122"/>
                </a:rPr>
                <a:t>，</a:t>
              </a:r>
              <a:r>
                <a:rPr lang="en-US" altLang="zh-CN" dirty="0">
                  <a:solidFill>
                    <a:schemeClr val="folHlink"/>
                  </a:solidFill>
                  <a:ea typeface="方正楷体_GB2312" panose="02000000000000000000" charset="-122"/>
                </a:rPr>
                <a:t>240</a:t>
              </a:r>
              <a:r>
                <a:rPr lang="en-US" altLang="zh-CN" dirty="0">
                  <a:solidFill>
                    <a:schemeClr val="folHlink"/>
                  </a:solidFill>
                  <a:ea typeface="Wonder Arial" panose="00000500000000000000" charset="0"/>
                </a:rPr>
                <a:t>°</a:t>
              </a:r>
              <a:r>
                <a:rPr lang="en-US" altLang="zh-CN" dirty="0">
                  <a:solidFill>
                    <a:schemeClr val="folHlink"/>
                  </a:solidFill>
                  <a:ea typeface="方正楷体_GB2312" panose="02000000000000000000" charset="-122"/>
                </a:rPr>
                <a:t> </a:t>
              </a:r>
              <a:r>
                <a:rPr lang="zh-CN" altLang="en-US" dirty="0">
                  <a:solidFill>
                    <a:schemeClr val="folHlink"/>
                  </a:solidFill>
                  <a:ea typeface="方正楷体_GB2312" panose="02000000000000000000" charset="-122"/>
                </a:rPr>
                <a:t>；</a:t>
              </a:r>
              <a:endParaRPr lang="zh-CN" altLang="en-US" dirty="0">
                <a:solidFill>
                  <a:schemeClr val="folHlink"/>
                </a:solidFill>
                <a:ea typeface="方正楷体_GB2312" panose="02000000000000000000" charset="-122"/>
              </a:endParaRPr>
            </a:p>
            <a:p>
              <a:pPr eaLnBrk="1" hangingPunct="1">
                <a:lnSpc>
                  <a:spcPct val="90000"/>
                </a:lnSpc>
                <a:buClrTx/>
                <a:buSzTx/>
                <a:buFontTx/>
                <a:buAutoNum type="alphaLcParenBoth"/>
              </a:pPr>
              <a:r>
                <a:rPr lang="zh-CN" altLang="en-US" dirty="0">
                  <a:solidFill>
                    <a:schemeClr val="folHlink"/>
                  </a:solidFill>
                  <a:ea typeface="方正楷体_GB2312" panose="02000000000000000000" charset="-122"/>
                </a:rPr>
                <a:t> 沿三角形</a:t>
              </a:r>
              <a:r>
                <a:rPr lang="en-US" altLang="zh-CN" i="1" dirty="0">
                  <a:solidFill>
                    <a:schemeClr val="folHlink"/>
                  </a:solidFill>
                  <a:ea typeface="方正楷体_GB2312" panose="02000000000000000000" charset="-122"/>
                </a:rPr>
                <a:t>ABC</a:t>
              </a:r>
              <a:r>
                <a:rPr lang="zh-CN" altLang="en-US" dirty="0">
                  <a:solidFill>
                    <a:schemeClr val="folHlink"/>
                  </a:solidFill>
                  <a:ea typeface="方正楷体_GB2312" panose="02000000000000000000" charset="-122"/>
                </a:rPr>
                <a:t>的中线</a:t>
              </a:r>
              <a:r>
                <a:rPr lang="en-US" altLang="zh-CN" i="1" dirty="0">
                  <a:solidFill>
                    <a:schemeClr val="folHlink"/>
                  </a:solidFill>
                  <a:ea typeface="方正楷体_GB2312" panose="02000000000000000000" charset="-122"/>
                </a:rPr>
                <a:t>AD</a:t>
              </a:r>
              <a:r>
                <a:rPr lang="en-US" altLang="zh-CN" dirty="0">
                  <a:solidFill>
                    <a:schemeClr val="folHlink"/>
                  </a:solidFill>
                  <a:ea typeface="方正楷体_GB2312" panose="02000000000000000000" charset="-122"/>
                </a:rPr>
                <a:t>,</a:t>
              </a:r>
              <a:r>
                <a:rPr lang="en-US" altLang="zh-CN" i="1" dirty="0">
                  <a:solidFill>
                    <a:schemeClr val="folHlink"/>
                  </a:solidFill>
                  <a:ea typeface="方正楷体_GB2312" panose="02000000000000000000" charset="-122"/>
                </a:rPr>
                <a:t>BE</a:t>
              </a:r>
              <a:r>
                <a:rPr lang="en-US" altLang="zh-CN" dirty="0">
                  <a:solidFill>
                    <a:schemeClr val="folHlink"/>
                  </a:solidFill>
                  <a:ea typeface="方正楷体_GB2312" panose="02000000000000000000" charset="-122"/>
                </a:rPr>
                <a:t>,</a:t>
              </a:r>
              <a:r>
                <a:rPr lang="en-US" altLang="zh-CN" i="1" dirty="0">
                  <a:solidFill>
                    <a:schemeClr val="folHlink"/>
                  </a:solidFill>
                  <a:ea typeface="方正楷体_GB2312" panose="02000000000000000000" charset="-122"/>
                </a:rPr>
                <a:t>CF</a:t>
              </a:r>
              <a:r>
                <a:rPr lang="zh-CN" altLang="en-US" dirty="0">
                  <a:solidFill>
                    <a:srgbClr val="800000"/>
                  </a:solidFill>
                  <a:ea typeface="方正楷体_GB2312" panose="02000000000000000000" charset="-122"/>
                </a:rPr>
                <a:t>翻转</a:t>
              </a:r>
              <a:r>
                <a:rPr lang="en-US" altLang="zh-CN" dirty="0">
                  <a:solidFill>
                    <a:schemeClr val="folHlink"/>
                  </a:solidFill>
                  <a:ea typeface="方正楷体_GB2312" panose="02000000000000000000" charset="-122"/>
                </a:rPr>
                <a:t>180 </a:t>
              </a:r>
              <a:r>
                <a:rPr lang="en-US" altLang="zh-CN" dirty="0">
                  <a:solidFill>
                    <a:schemeClr val="folHlink"/>
                  </a:solidFill>
                  <a:ea typeface="Wonder Arial" panose="00000500000000000000" charset="0"/>
                </a:rPr>
                <a:t>°</a:t>
              </a:r>
              <a:r>
                <a:rPr lang="zh-CN" altLang="en-US" dirty="0">
                  <a:solidFill>
                    <a:schemeClr val="folHlink"/>
                  </a:solidFill>
                  <a:ea typeface="方正楷体_GB2312" panose="02000000000000000000" charset="-122"/>
                </a:rPr>
                <a:t>。</a:t>
              </a: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endParaRPr lang="zh-CN" altLang="en-US" dirty="0">
                <a:solidFill>
                  <a:schemeClr val="folHlink"/>
                </a:solidFill>
                <a:ea typeface="方正楷体_GB2312" panose="02000000000000000000" charset="-122"/>
              </a:endParaRPr>
            </a:p>
            <a:p>
              <a:pPr eaLnBrk="1" hangingPunct="1">
                <a:lnSpc>
                  <a:spcPct val="90000"/>
                </a:lnSpc>
                <a:buClrTx/>
                <a:buSzTx/>
                <a:buFontTx/>
                <a:buNone/>
              </a:pPr>
              <a:r>
                <a:rPr lang="zh-CN" altLang="en-US" dirty="0">
                  <a:solidFill>
                    <a:schemeClr val="folHlink"/>
                  </a:solidFill>
                  <a:ea typeface="方正楷体_GB2312" panose="02000000000000000000" charset="-122"/>
                </a:rPr>
                <a:t>经</a:t>
              </a:r>
              <a:r>
                <a:rPr lang="en-US" altLang="zh-CN" dirty="0">
                  <a:solidFill>
                    <a:schemeClr val="folHlink"/>
                  </a:solidFill>
                  <a:ea typeface="方正楷体_GB2312" panose="02000000000000000000" charset="-122"/>
                </a:rPr>
                <a:t>(a),(b),(c)</a:t>
              </a:r>
              <a:r>
                <a:rPr lang="zh-CN" altLang="en-US" dirty="0">
                  <a:solidFill>
                    <a:schemeClr val="folHlink"/>
                  </a:solidFill>
                  <a:ea typeface="方正楷体_GB2312" panose="02000000000000000000" charset="-122"/>
                </a:rPr>
                <a:t>的变换</a:t>
              </a:r>
              <a:r>
                <a:rPr lang="en-US" altLang="zh-CN" dirty="0">
                  <a:solidFill>
                    <a:schemeClr val="folHlink"/>
                  </a:solidFill>
                  <a:ea typeface="方正楷体_GB2312" panose="02000000000000000000" charset="-122"/>
                </a:rPr>
                <a:t>,△</a:t>
              </a:r>
              <a:r>
                <a:rPr lang="en-US" altLang="zh-CN" i="1" dirty="0">
                  <a:solidFill>
                    <a:schemeClr val="folHlink"/>
                  </a:solidFill>
                  <a:ea typeface="方正楷体_GB2312" panose="02000000000000000000" charset="-122"/>
                </a:rPr>
                <a:t>ABC</a:t>
              </a:r>
              <a:r>
                <a:rPr lang="zh-CN" altLang="en-US" dirty="0">
                  <a:solidFill>
                    <a:schemeClr val="folHlink"/>
                  </a:solidFill>
                  <a:ea typeface="方正楷体_GB2312" panose="02000000000000000000" charset="-122"/>
                </a:rPr>
                <a:t>重合于本身，但顶点换了位置。设</a:t>
              </a:r>
              <a:r>
                <a:rPr lang="en-US" altLang="zh-CN" i="1" dirty="0">
                  <a:solidFill>
                    <a:schemeClr val="folHlink"/>
                  </a:solidFill>
                  <a:ea typeface="方正楷体_GB2312" panose="02000000000000000000" charset="-122"/>
                </a:rPr>
                <a:t>A</a:t>
              </a:r>
              <a:r>
                <a:rPr lang="en-US" altLang="zh-CN" dirty="0">
                  <a:solidFill>
                    <a:schemeClr val="folHlink"/>
                  </a:solidFill>
                  <a:ea typeface="方正楷体_GB2312" panose="02000000000000000000" charset="-122"/>
                </a:rPr>
                <a:t>,</a:t>
              </a:r>
              <a:r>
                <a:rPr lang="en-US" altLang="zh-CN" i="1" dirty="0">
                  <a:solidFill>
                    <a:schemeClr val="folHlink"/>
                  </a:solidFill>
                  <a:ea typeface="方正楷体_GB2312" panose="02000000000000000000" charset="-122"/>
                </a:rPr>
                <a:t>B</a:t>
              </a:r>
              <a:r>
                <a:rPr lang="en-US" altLang="zh-CN" dirty="0">
                  <a:solidFill>
                    <a:schemeClr val="folHlink"/>
                  </a:solidFill>
                  <a:ea typeface="方正楷体_GB2312" panose="02000000000000000000" charset="-122"/>
                </a:rPr>
                <a:t>,</a:t>
              </a:r>
              <a:r>
                <a:rPr lang="en-US" altLang="zh-CN" i="1" dirty="0">
                  <a:solidFill>
                    <a:schemeClr val="folHlink"/>
                  </a:solidFill>
                  <a:ea typeface="方正楷体_GB2312" panose="02000000000000000000" charset="-122"/>
                </a:rPr>
                <a:t>C</a:t>
              </a:r>
              <a:r>
                <a:rPr lang="zh-CN" altLang="en-US" dirty="0">
                  <a:solidFill>
                    <a:schemeClr val="folHlink"/>
                  </a:solidFill>
                  <a:ea typeface="方正楷体_GB2312" panose="02000000000000000000" charset="-122"/>
                </a:rPr>
                <a:t>分别代以</a:t>
              </a:r>
              <a:r>
                <a:rPr lang="en-US" altLang="zh-CN" dirty="0">
                  <a:solidFill>
                    <a:schemeClr val="folHlink"/>
                  </a:solidFill>
                  <a:ea typeface="方正楷体_GB2312" panose="02000000000000000000" charset="-122"/>
                </a:rPr>
                <a:t>1,2,3</a:t>
              </a:r>
              <a:r>
                <a:rPr lang="zh-CN" altLang="en-US" dirty="0">
                  <a:solidFill>
                    <a:schemeClr val="folHlink"/>
                  </a:solidFill>
                  <a:ea typeface="方正楷体_GB2312" panose="02000000000000000000" charset="-122"/>
                </a:rPr>
                <a:t>，可得顶点间的置换如下</a:t>
              </a:r>
              <a:r>
                <a:rPr lang="en-US" altLang="zh-CN" dirty="0">
                  <a:solidFill>
                    <a:schemeClr val="folHlink"/>
                  </a:solidFill>
                  <a:ea typeface="方正楷体_GB2312" panose="02000000000000000000" charset="-122"/>
                </a:rPr>
                <a:t>:</a:t>
              </a:r>
              <a:endParaRPr lang="en-US" altLang="zh-CN" dirty="0">
                <a:solidFill>
                  <a:schemeClr val="folHlink"/>
                </a:solidFill>
                <a:ea typeface="方正楷体_GB2312" panose="02000000000000000000" charset="-122"/>
              </a:endParaRPr>
            </a:p>
            <a:p>
              <a:pPr eaLnBrk="1" hangingPunct="1">
                <a:lnSpc>
                  <a:spcPct val="90000"/>
                </a:lnSpc>
                <a:buClrTx/>
                <a:buSzTx/>
                <a:buFontTx/>
                <a:buNone/>
              </a:pPr>
              <a:endParaRPr lang="en-US" altLang="zh-CN" dirty="0">
                <a:solidFill>
                  <a:schemeClr val="folHlink"/>
                </a:solidFill>
                <a:ea typeface="方正楷体_GB2312" panose="02000000000000000000" charset="-122"/>
              </a:endParaRPr>
            </a:p>
            <a:p>
              <a:pPr eaLnBrk="1" hangingPunct="1">
                <a:lnSpc>
                  <a:spcPct val="90000"/>
                </a:lnSpc>
                <a:buClrTx/>
                <a:buSzTx/>
                <a:buFontTx/>
                <a:buNone/>
              </a:pPr>
              <a:endParaRPr lang="en-US" altLang="zh-CN" dirty="0">
                <a:solidFill>
                  <a:schemeClr val="folHlink"/>
                </a:solidFill>
                <a:ea typeface="方正楷体_GB2312" panose="02000000000000000000" charset="-122"/>
              </a:endParaRPr>
            </a:p>
            <a:p>
              <a:pPr eaLnBrk="1" hangingPunct="1">
                <a:lnSpc>
                  <a:spcPct val="90000"/>
                </a:lnSpc>
                <a:buClrTx/>
                <a:buSzTx/>
                <a:buFontTx/>
                <a:buNone/>
              </a:pPr>
              <a:endParaRPr lang="en-US" altLang="zh-CN" dirty="0">
                <a:solidFill>
                  <a:schemeClr val="folHlink"/>
                </a:solidFill>
                <a:ea typeface="方正楷体_GB2312" panose="02000000000000000000" charset="-122"/>
              </a:endParaRPr>
            </a:p>
            <a:p>
              <a:pPr eaLnBrk="1" hangingPunct="1">
                <a:lnSpc>
                  <a:spcPct val="90000"/>
                </a:lnSpc>
                <a:buClrTx/>
                <a:buSzTx/>
                <a:buFontTx/>
                <a:buNone/>
              </a:pPr>
              <a:endParaRPr lang="en-US" altLang="zh-CN" dirty="0">
                <a:solidFill>
                  <a:schemeClr val="folHlink"/>
                </a:solidFill>
                <a:ea typeface="方正楷体_GB2312" panose="02000000000000000000" charset="-122"/>
              </a:endParaRPr>
            </a:p>
            <a:p>
              <a:pPr eaLnBrk="1" fontAlgn="base" hangingPunct="1">
                <a:buClrTx/>
                <a:buSzTx/>
                <a:buFontTx/>
                <a:buNone/>
              </a:pPr>
              <a:r>
                <a:rPr lang="zh-CN" altLang="en-US" dirty="0">
                  <a:solidFill>
                    <a:schemeClr val="folHlink"/>
                  </a:solidFill>
                  <a:ea typeface="方正楷体_GB2312" panose="02000000000000000000" charset="-122"/>
                </a:rPr>
                <a:t>很容易证明这</a:t>
              </a:r>
              <a:r>
                <a:rPr lang="en-US" altLang="zh-CN" dirty="0">
                  <a:solidFill>
                    <a:schemeClr val="folHlink"/>
                  </a:solidFill>
                  <a:ea typeface="方正楷体_GB2312" panose="02000000000000000000" charset="-122"/>
                </a:rPr>
                <a:t>6</a:t>
              </a:r>
              <a:r>
                <a:rPr lang="zh-CN" altLang="en-US" dirty="0">
                  <a:solidFill>
                    <a:schemeClr val="folHlink"/>
                  </a:solidFill>
                  <a:ea typeface="方正楷体_GB2312" panose="02000000000000000000" charset="-122"/>
                </a:rPr>
                <a:t>个置换是一个置换群。</a:t>
              </a:r>
              <a:endParaRPr lang="zh-CN" altLang="en-US" dirty="0">
                <a:solidFill>
                  <a:schemeClr val="folHlink"/>
                </a:solidFill>
                <a:ea typeface="方正楷体_GB2312" panose="02000000000000000000" charset="-122"/>
              </a:endParaRPr>
            </a:p>
          </p:txBody>
        </p:sp>
        <p:sp>
          <p:nvSpPr>
            <p:cNvPr id="71" name="AutoShape 28"/>
            <p:cNvSpPr>
              <a:spLocks noChangeArrowheads="1"/>
            </p:cNvSpPr>
            <p:nvPr/>
          </p:nvSpPr>
          <p:spPr bwMode="auto">
            <a:xfrm>
              <a:off x="3398" y="1536"/>
              <a:ext cx="776" cy="304"/>
            </a:xfrm>
            <a:prstGeom prst="rightArrow">
              <a:avLst>
                <a:gd name="adj1" fmla="val 50000"/>
                <a:gd name="adj2" fmla="val 63816"/>
              </a:avLst>
            </a:prstGeom>
            <a:solidFill>
              <a:srgbClr val="CC3300"/>
            </a:solidFill>
            <a:ln w="9525">
              <a:solidFill>
                <a:srgbClr val="000000"/>
              </a:solidFill>
              <a:miter lim="800000"/>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grpSp>
          <p:nvGrpSpPr>
            <p:cNvPr id="72" name="Group 71"/>
            <p:cNvGrpSpPr/>
            <p:nvPr/>
          </p:nvGrpSpPr>
          <p:grpSpPr bwMode="auto">
            <a:xfrm>
              <a:off x="186" y="1209"/>
              <a:ext cx="1724" cy="1269"/>
              <a:chOff x="195" y="1069"/>
              <a:chExt cx="1724" cy="1269"/>
            </a:xfrm>
          </p:grpSpPr>
          <p:sp>
            <p:nvSpPr>
              <p:cNvPr id="96" name="AutoShape 30"/>
              <p:cNvSpPr>
                <a:spLocks noChangeArrowheads="1"/>
              </p:cNvSpPr>
              <p:nvPr/>
            </p:nvSpPr>
            <p:spPr bwMode="auto">
              <a:xfrm rot="10800000">
                <a:off x="500" y="1389"/>
                <a:ext cx="1176" cy="612"/>
              </a:xfrm>
              <a:custGeom>
                <a:avLst/>
                <a:gdLst>
                  <a:gd name="T0" fmla="*/ 1043 w 21600"/>
                  <a:gd name="T1" fmla="*/ 306 h 21600"/>
                  <a:gd name="T2" fmla="*/ 588 w 21600"/>
                  <a:gd name="T3" fmla="*/ 612 h 21600"/>
                  <a:gd name="T4" fmla="*/ 133 w 21600"/>
                  <a:gd name="T5" fmla="*/ 306 h 21600"/>
                  <a:gd name="T6" fmla="*/ 588 w 21600"/>
                  <a:gd name="T7" fmla="*/ 0 h 21600"/>
                  <a:gd name="T8" fmla="*/ 0 60000 65536"/>
                  <a:gd name="T9" fmla="*/ 0 60000 65536"/>
                  <a:gd name="T10" fmla="*/ 0 60000 65536"/>
                  <a:gd name="T11" fmla="*/ 0 60000 65536"/>
                  <a:gd name="T12" fmla="*/ 4243 w 21600"/>
                  <a:gd name="T13" fmla="*/ 4235 h 21600"/>
                  <a:gd name="T14" fmla="*/ 17357 w 21600"/>
                  <a:gd name="T15" fmla="*/ 17365 h 21600"/>
                </a:gdLst>
                <a:ahLst/>
                <a:cxnLst>
                  <a:cxn ang="T8">
                    <a:pos x="T0" y="T1"/>
                  </a:cxn>
                  <a:cxn ang="T9">
                    <a:pos x="T2" y="T3"/>
                  </a:cxn>
                  <a:cxn ang="T10">
                    <a:pos x="T4" y="T5"/>
                  </a:cxn>
                  <a:cxn ang="T11">
                    <a:pos x="T6" y="T7"/>
                  </a:cxn>
                </a:cxnLst>
                <a:rect l="T12" t="T13" r="T14" b="T15"/>
                <a:pathLst>
                  <a:path w="21600" h="21600">
                    <a:moveTo>
                      <a:pt x="0" y="0"/>
                    </a:moveTo>
                    <a:lnTo>
                      <a:pt x="4904" y="21600"/>
                    </a:lnTo>
                    <a:lnTo>
                      <a:pt x="16696" y="21600"/>
                    </a:lnTo>
                    <a:lnTo>
                      <a:pt x="21600" y="0"/>
                    </a:lnTo>
                    <a:close/>
                  </a:path>
                </a:pathLst>
              </a:custGeom>
              <a:solidFill>
                <a:srgbClr val="FFFF00"/>
              </a:solidFill>
              <a:ln>
                <a:noFill/>
              </a:ln>
              <a:extLst>
                <a:ext uri="{91240B29-F687-4F45-9708-019B960494DF}">
                  <a14:hiddenLine xmlns:a14="http://schemas.microsoft.com/office/drawing/2010/main" w="38100">
                    <a:solidFill>
                      <a:srgbClr val="000000"/>
                    </a:solidFill>
                    <a:prstDash val="sysDot"/>
                    <a:miter lim="800000"/>
                    <a:headEnd/>
                    <a:tailEnd/>
                  </a14:hiddenLine>
                </a:ext>
              </a:extLst>
            </p:spPr>
            <p:txBody>
              <a:bodyPr anchor="ctr">
                <a:spAutoFit/>
              </a:bodyPr>
              <a:lstStyle/>
              <a:p>
                <a:endParaRPr lang="zh-CN" altLang="en-US"/>
              </a:p>
            </p:txBody>
          </p:sp>
          <p:sp>
            <p:nvSpPr>
              <p:cNvPr id="97" name="Rectangle 31"/>
              <p:cNvSpPr>
                <a:spLocks noChangeArrowheads="1"/>
              </p:cNvSpPr>
              <p:nvPr/>
            </p:nvSpPr>
            <p:spPr bwMode="auto">
              <a:xfrm rot="-1976039">
                <a:off x="239" y="1399"/>
                <a:ext cx="1195" cy="332"/>
              </a:xfrm>
              <a:prstGeom prst="rect">
                <a:avLst/>
              </a:prstGeom>
              <a:solidFill>
                <a:srgbClr val="FFFFC7"/>
              </a:solidFill>
              <a:ln>
                <a:noFill/>
              </a:ln>
              <a:extLst>
                <a:ext uri="{91240B29-F687-4F45-9708-019B960494DF}">
                  <a14:hiddenLine xmlns:a14="http://schemas.microsoft.com/office/drawing/2010/main" w="38100">
                    <a:solidFill>
                      <a:srgbClr val="000000"/>
                    </a:solidFill>
                    <a:prstDash val="sysDot"/>
                    <a:miter lim="800000"/>
                    <a:headEnd/>
                    <a:tailEnd/>
                  </a14:hiddenLine>
                </a:ext>
              </a:extLst>
            </p:spPr>
            <p:txBody>
              <a:bodyPr anchor="ctr">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98" name="Rectangle 32"/>
              <p:cNvSpPr>
                <a:spLocks noChangeArrowheads="1"/>
              </p:cNvSpPr>
              <p:nvPr/>
            </p:nvSpPr>
            <p:spPr bwMode="auto">
              <a:xfrm>
                <a:off x="971" y="1069"/>
                <a:ext cx="857" cy="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fontAlgn="base" hangingPunct="1">
                  <a:buClrTx/>
                  <a:buSzTx/>
                  <a:buFontTx/>
                  <a:buNone/>
                </a:pPr>
                <a:r>
                  <a:rPr lang="en-US" altLang="zh-CN" sz="1800" i="1">
                    <a:solidFill>
                      <a:schemeClr val="folHlink"/>
                    </a:solidFill>
                    <a:ea typeface="方正楷体_GB2312" panose="02000000000000000000" charset="-122"/>
                  </a:rPr>
                  <a:t>x    </a:t>
                </a:r>
                <a:r>
                  <a:rPr lang="en-US" altLang="zh-CN" sz="1800">
                    <a:solidFill>
                      <a:schemeClr val="folHlink"/>
                    </a:solidFill>
                    <a:ea typeface="方正楷体_GB2312" panose="02000000000000000000" charset="-122"/>
                  </a:rPr>
                  <a:t>±120</a:t>
                </a:r>
                <a:r>
                  <a:rPr lang="en-US" altLang="zh-CN" sz="1800">
                    <a:solidFill>
                      <a:schemeClr val="folHlink"/>
                    </a:solidFill>
                    <a:ea typeface="Wonder Arial" panose="00000500000000000000" charset="0"/>
                  </a:rPr>
                  <a:t>°</a:t>
                </a:r>
                <a:endParaRPr lang="en-US" altLang="zh-CN" sz="1800">
                  <a:solidFill>
                    <a:schemeClr val="folHlink"/>
                  </a:solidFill>
                  <a:ea typeface="Wonder Arial" panose="00000500000000000000" charset="0"/>
                </a:endParaRPr>
              </a:p>
              <a:p>
                <a:pPr eaLnBrk="1" fontAlgn="base" hangingPunct="1">
                  <a:buClrTx/>
                  <a:buSzTx/>
                  <a:buFontTx/>
                  <a:buNone/>
                </a:pPr>
                <a:endParaRPr lang="en-US" altLang="zh-CN" sz="1800" i="1">
                  <a:solidFill>
                    <a:schemeClr val="folHlink"/>
                  </a:solidFill>
                  <a:ea typeface="方正楷体_GB2312" panose="02000000000000000000" charset="-122"/>
                </a:endParaRPr>
              </a:p>
              <a:p>
                <a:pPr eaLnBrk="1" fontAlgn="base" hangingPunct="1">
                  <a:buClrTx/>
                  <a:buSzTx/>
                  <a:buFontTx/>
                  <a:buNone/>
                </a:pPr>
                <a:endParaRPr lang="en-US" altLang="zh-CN" sz="1800" i="1">
                  <a:solidFill>
                    <a:schemeClr val="folHlink"/>
                  </a:solidFill>
                  <a:ea typeface="方正楷体_GB2312" panose="02000000000000000000" charset="-122"/>
                </a:endParaRPr>
              </a:p>
              <a:p>
                <a:pPr eaLnBrk="1" fontAlgn="base" hangingPunct="1">
                  <a:buClrTx/>
                  <a:buSzTx/>
                  <a:buFontTx/>
                  <a:buNone/>
                </a:pPr>
                <a:endParaRPr lang="en-US" altLang="zh-CN" sz="1800" i="1">
                  <a:solidFill>
                    <a:schemeClr val="folHlink"/>
                  </a:solidFill>
                  <a:ea typeface="方正楷体_GB2312" panose="02000000000000000000" charset="-122"/>
                </a:endParaRPr>
              </a:p>
              <a:p>
                <a:pPr eaLnBrk="1" fontAlgn="base" hangingPunct="1">
                  <a:buClrTx/>
                  <a:buSzTx/>
                  <a:buFontTx/>
                  <a:buNone/>
                </a:pPr>
                <a:endParaRPr lang="en-US" altLang="zh-CN" sz="1800" i="1">
                  <a:solidFill>
                    <a:schemeClr val="folHlink"/>
                  </a:solidFill>
                  <a:ea typeface="方正楷体_GB2312" panose="02000000000000000000" charset="-122"/>
                </a:endParaRPr>
              </a:p>
              <a:p>
                <a:pPr eaLnBrk="1" fontAlgn="base" hangingPunct="1">
                  <a:buClrTx/>
                  <a:buSzTx/>
                  <a:buFontTx/>
                  <a:buNone/>
                </a:pPr>
                <a:endParaRPr lang="en-US" altLang="zh-CN" sz="1800" i="1">
                  <a:solidFill>
                    <a:schemeClr val="folHlink"/>
                  </a:solidFill>
                  <a:ea typeface="方正楷体_GB2312" panose="02000000000000000000" charset="-122"/>
                </a:endParaRPr>
              </a:p>
              <a:p>
                <a:pPr eaLnBrk="1" fontAlgn="base" hangingPunct="1">
                  <a:buClrTx/>
                  <a:buSzTx/>
                  <a:buFontTx/>
                  <a:buNone/>
                </a:pPr>
                <a:r>
                  <a:rPr lang="en-US" altLang="zh-CN" sz="1800" i="1">
                    <a:solidFill>
                      <a:schemeClr val="folHlink"/>
                    </a:solidFill>
                    <a:ea typeface="方正楷体_GB2312" panose="02000000000000000000" charset="-122"/>
                  </a:rPr>
                  <a:t>x'</a:t>
                </a:r>
                <a:endParaRPr lang="en-US" altLang="zh-CN" sz="1800" i="1">
                  <a:solidFill>
                    <a:schemeClr val="folHlink"/>
                  </a:solidFill>
                  <a:ea typeface="方正楷体_GB2312" panose="02000000000000000000" charset="-122"/>
                </a:endParaRPr>
              </a:p>
            </p:txBody>
          </p:sp>
          <p:sp>
            <p:nvSpPr>
              <p:cNvPr id="99" name="Line 33"/>
              <p:cNvSpPr>
                <a:spLocks noChangeShapeType="1"/>
              </p:cNvSpPr>
              <p:nvPr/>
            </p:nvSpPr>
            <p:spPr bwMode="auto">
              <a:xfrm flipH="1">
                <a:off x="467" y="1385"/>
                <a:ext cx="953" cy="62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0" name="Line 34"/>
              <p:cNvSpPr>
                <a:spLocks noChangeShapeType="1"/>
              </p:cNvSpPr>
              <p:nvPr/>
            </p:nvSpPr>
            <p:spPr bwMode="auto">
              <a:xfrm>
                <a:off x="467" y="2020"/>
                <a:ext cx="1224" cy="0"/>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1" name="Line 35"/>
              <p:cNvSpPr>
                <a:spLocks noChangeShapeType="1"/>
              </p:cNvSpPr>
              <p:nvPr/>
            </p:nvSpPr>
            <p:spPr bwMode="auto">
              <a:xfrm>
                <a:off x="1420" y="1385"/>
                <a:ext cx="272" cy="63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 name="Line 36"/>
              <p:cNvSpPr>
                <a:spLocks noChangeShapeType="1"/>
              </p:cNvSpPr>
              <p:nvPr/>
            </p:nvSpPr>
            <p:spPr bwMode="auto">
              <a:xfrm>
                <a:off x="1193" y="1186"/>
                <a:ext cx="0" cy="562"/>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3" name="Line 37"/>
              <p:cNvSpPr>
                <a:spLocks noChangeShapeType="1"/>
              </p:cNvSpPr>
              <p:nvPr/>
            </p:nvSpPr>
            <p:spPr bwMode="auto">
              <a:xfrm>
                <a:off x="1193" y="1793"/>
                <a:ext cx="0" cy="437"/>
              </a:xfrm>
              <a:prstGeom prst="line">
                <a:avLst/>
              </a:prstGeom>
              <a:noFill/>
              <a:ln w="3810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04" name="Oval 38"/>
              <p:cNvSpPr>
                <a:spLocks noChangeAspect="1" noChangeArrowheads="1"/>
              </p:cNvSpPr>
              <p:nvPr/>
            </p:nvSpPr>
            <p:spPr bwMode="auto">
              <a:xfrm>
                <a:off x="1374" y="1360"/>
                <a:ext cx="68" cy="59"/>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105" name="Oval 39"/>
              <p:cNvSpPr>
                <a:spLocks noChangeAspect="1" noChangeArrowheads="1"/>
              </p:cNvSpPr>
              <p:nvPr/>
            </p:nvSpPr>
            <p:spPr bwMode="auto">
              <a:xfrm>
                <a:off x="1647" y="1975"/>
                <a:ext cx="68" cy="59"/>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106" name="Oval 40"/>
              <p:cNvSpPr>
                <a:spLocks noChangeAspect="1" noChangeArrowheads="1"/>
              </p:cNvSpPr>
              <p:nvPr/>
            </p:nvSpPr>
            <p:spPr bwMode="auto">
              <a:xfrm>
                <a:off x="433" y="1975"/>
                <a:ext cx="68" cy="59"/>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107" name="Rectangle 41"/>
              <p:cNvSpPr>
                <a:spLocks noChangeArrowheads="1"/>
              </p:cNvSpPr>
              <p:nvPr/>
            </p:nvSpPr>
            <p:spPr bwMode="auto">
              <a:xfrm>
                <a:off x="1466" y="1158"/>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A</a:t>
                </a:r>
                <a:endParaRPr lang="en-US" altLang="zh-CN" baseline="-25000">
                  <a:solidFill>
                    <a:schemeClr val="folHlink"/>
                  </a:solidFill>
                  <a:ea typeface="方正楷体_GB2312" panose="02000000000000000000" charset="-122"/>
                </a:endParaRPr>
              </a:p>
            </p:txBody>
          </p:sp>
          <p:sp>
            <p:nvSpPr>
              <p:cNvPr id="108" name="Rectangle 42"/>
              <p:cNvSpPr>
                <a:spLocks noChangeArrowheads="1"/>
              </p:cNvSpPr>
              <p:nvPr/>
            </p:nvSpPr>
            <p:spPr bwMode="auto">
              <a:xfrm>
                <a:off x="195" y="192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B</a:t>
                </a:r>
                <a:endParaRPr lang="en-US" altLang="zh-CN" baseline="-25000">
                  <a:solidFill>
                    <a:schemeClr val="folHlink"/>
                  </a:solidFill>
                  <a:ea typeface="方正楷体_GB2312" panose="02000000000000000000" charset="-122"/>
                </a:endParaRPr>
              </a:p>
            </p:txBody>
          </p:sp>
          <p:sp>
            <p:nvSpPr>
              <p:cNvPr id="109" name="Rectangle 43"/>
              <p:cNvSpPr>
                <a:spLocks noChangeArrowheads="1"/>
              </p:cNvSpPr>
              <p:nvPr/>
            </p:nvSpPr>
            <p:spPr bwMode="auto">
              <a:xfrm>
                <a:off x="1675" y="192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C</a:t>
                </a:r>
                <a:endParaRPr lang="en-US" altLang="zh-CN" baseline="-25000">
                  <a:solidFill>
                    <a:schemeClr val="folHlink"/>
                  </a:solidFill>
                  <a:ea typeface="方正楷体_GB2312" panose="02000000000000000000" charset="-122"/>
                </a:endParaRPr>
              </a:p>
            </p:txBody>
          </p:sp>
          <p:sp>
            <p:nvSpPr>
              <p:cNvPr id="110" name="Oval 44"/>
              <p:cNvSpPr>
                <a:spLocks noChangeAspect="1" noChangeArrowheads="1"/>
              </p:cNvSpPr>
              <p:nvPr/>
            </p:nvSpPr>
            <p:spPr bwMode="auto">
              <a:xfrm>
                <a:off x="1156" y="1748"/>
                <a:ext cx="68" cy="59"/>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111" name="Rectangle 45"/>
              <p:cNvSpPr>
                <a:spLocks noChangeArrowheads="1"/>
              </p:cNvSpPr>
              <p:nvPr/>
            </p:nvSpPr>
            <p:spPr bwMode="auto">
              <a:xfrm>
                <a:off x="1193" y="1612"/>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O</a:t>
                </a:r>
                <a:endParaRPr lang="en-US" altLang="zh-CN" baseline="-25000">
                  <a:solidFill>
                    <a:schemeClr val="folHlink"/>
                  </a:solidFill>
                  <a:ea typeface="方正楷体_GB2312" panose="02000000000000000000" charset="-122"/>
                </a:endParaRPr>
              </a:p>
            </p:txBody>
          </p:sp>
          <p:sp>
            <p:nvSpPr>
              <p:cNvPr id="112" name="Freeform 46"/>
              <p:cNvSpPr/>
              <p:nvPr/>
            </p:nvSpPr>
            <p:spPr bwMode="auto">
              <a:xfrm flipV="1">
                <a:off x="1144" y="1269"/>
                <a:ext cx="156" cy="163"/>
              </a:xfrm>
              <a:custGeom>
                <a:avLst/>
                <a:gdLst>
                  <a:gd name="T0" fmla="*/ 0 w 390"/>
                  <a:gd name="T1" fmla="*/ 0 h 312"/>
                  <a:gd name="T2" fmla="*/ 360 w 390"/>
                  <a:gd name="T3" fmla="*/ 156 h 312"/>
                  <a:gd name="T4" fmla="*/ 180 w 390"/>
                  <a:gd name="T5" fmla="*/ 312 h 312"/>
                  <a:gd name="T6" fmla="*/ 0 60000 65536"/>
                  <a:gd name="T7" fmla="*/ 0 60000 65536"/>
                  <a:gd name="T8" fmla="*/ 0 60000 65536"/>
                  <a:gd name="T9" fmla="*/ 0 w 390"/>
                  <a:gd name="T10" fmla="*/ 0 h 312"/>
                  <a:gd name="T11" fmla="*/ 390 w 390"/>
                  <a:gd name="T12" fmla="*/ 312 h 312"/>
                </a:gdLst>
                <a:ahLst/>
                <a:cxnLst>
                  <a:cxn ang="T6">
                    <a:pos x="T0" y="T1"/>
                  </a:cxn>
                  <a:cxn ang="T7">
                    <a:pos x="T2" y="T3"/>
                  </a:cxn>
                  <a:cxn ang="T8">
                    <a:pos x="T4" y="T5"/>
                  </a:cxn>
                </a:cxnLst>
                <a:rect l="T9" t="T10" r="T11" b="T12"/>
                <a:pathLst>
                  <a:path w="390" h="312">
                    <a:moveTo>
                      <a:pt x="0" y="0"/>
                    </a:moveTo>
                    <a:cubicBezTo>
                      <a:pt x="165" y="52"/>
                      <a:pt x="330" y="104"/>
                      <a:pt x="360" y="156"/>
                    </a:cubicBezTo>
                    <a:cubicBezTo>
                      <a:pt x="390" y="208"/>
                      <a:pt x="210" y="286"/>
                      <a:pt x="180" y="312"/>
                    </a:cubicBezTo>
                  </a:path>
                </a:pathLst>
              </a:custGeom>
              <a:noFill/>
              <a:ln w="38100">
                <a:solidFill>
                  <a:schemeClr val="folHlink"/>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73" name="Group 47"/>
            <p:cNvGrpSpPr/>
            <p:nvPr/>
          </p:nvGrpSpPr>
          <p:grpSpPr bwMode="auto">
            <a:xfrm>
              <a:off x="3842" y="939"/>
              <a:ext cx="1741" cy="1543"/>
              <a:chOff x="3220" y="1426"/>
              <a:chExt cx="1741" cy="1543"/>
            </a:xfrm>
          </p:grpSpPr>
          <p:sp>
            <p:nvSpPr>
              <p:cNvPr id="87" name="AutoShape 48"/>
              <p:cNvSpPr>
                <a:spLocks noChangeArrowheads="1"/>
              </p:cNvSpPr>
              <p:nvPr/>
            </p:nvSpPr>
            <p:spPr bwMode="auto">
              <a:xfrm>
                <a:off x="3498" y="1653"/>
                <a:ext cx="1224" cy="1054"/>
              </a:xfrm>
              <a:prstGeom prst="triangle">
                <a:avLst>
                  <a:gd name="adj" fmla="val 50000"/>
                </a:avLst>
              </a:prstGeom>
              <a:solidFill>
                <a:srgbClr val="FFFF00"/>
              </a:solidFill>
              <a:ln w="38100">
                <a:solidFill>
                  <a:srgbClr val="000000"/>
                </a:solidFill>
                <a:miter lim="800000"/>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8" name="Rectangle 49"/>
              <p:cNvSpPr>
                <a:spLocks noChangeArrowheads="1"/>
              </p:cNvSpPr>
              <p:nvPr/>
            </p:nvSpPr>
            <p:spPr bwMode="auto">
              <a:xfrm>
                <a:off x="4127" y="142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A</a:t>
                </a:r>
                <a:endParaRPr lang="en-US" altLang="zh-CN" baseline="-25000">
                  <a:solidFill>
                    <a:schemeClr val="folHlink"/>
                  </a:solidFill>
                  <a:ea typeface="方正楷体_GB2312" panose="02000000000000000000" charset="-122"/>
                </a:endParaRPr>
              </a:p>
            </p:txBody>
          </p:sp>
          <p:sp>
            <p:nvSpPr>
              <p:cNvPr id="89" name="Rectangle 50"/>
              <p:cNvSpPr>
                <a:spLocks noChangeArrowheads="1"/>
              </p:cNvSpPr>
              <p:nvPr/>
            </p:nvSpPr>
            <p:spPr bwMode="auto">
              <a:xfrm>
                <a:off x="3220" y="260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C</a:t>
                </a:r>
                <a:endParaRPr lang="en-US" altLang="zh-CN" baseline="-25000">
                  <a:solidFill>
                    <a:schemeClr val="folHlink"/>
                  </a:solidFill>
                  <a:ea typeface="方正楷体_GB2312" panose="02000000000000000000" charset="-122"/>
                </a:endParaRPr>
              </a:p>
            </p:txBody>
          </p:sp>
          <p:sp>
            <p:nvSpPr>
              <p:cNvPr id="90" name="Rectangle 51"/>
              <p:cNvSpPr>
                <a:spLocks noChangeArrowheads="1"/>
              </p:cNvSpPr>
              <p:nvPr/>
            </p:nvSpPr>
            <p:spPr bwMode="auto">
              <a:xfrm>
                <a:off x="4717" y="260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B</a:t>
                </a:r>
                <a:endParaRPr lang="en-US" altLang="zh-CN" baseline="-25000">
                  <a:solidFill>
                    <a:schemeClr val="folHlink"/>
                  </a:solidFill>
                  <a:ea typeface="方正楷体_GB2312" panose="02000000000000000000" charset="-122"/>
                </a:endParaRPr>
              </a:p>
            </p:txBody>
          </p:sp>
          <p:sp>
            <p:nvSpPr>
              <p:cNvPr id="91" name="Rectangle 52"/>
              <p:cNvSpPr>
                <a:spLocks noChangeArrowheads="1"/>
              </p:cNvSpPr>
              <p:nvPr/>
            </p:nvSpPr>
            <p:spPr bwMode="auto">
              <a:xfrm>
                <a:off x="3963" y="2681"/>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D</a:t>
                </a:r>
                <a:endParaRPr lang="en-US" altLang="zh-CN" i="1">
                  <a:solidFill>
                    <a:schemeClr val="folHlink"/>
                  </a:solidFill>
                  <a:ea typeface="方正楷体_GB2312" panose="02000000000000000000" charset="-122"/>
                </a:endParaRPr>
              </a:p>
            </p:txBody>
          </p:sp>
          <p:sp>
            <p:nvSpPr>
              <p:cNvPr id="92" name="Line 53"/>
              <p:cNvSpPr>
                <a:spLocks noChangeShapeType="1"/>
              </p:cNvSpPr>
              <p:nvPr/>
            </p:nvSpPr>
            <p:spPr bwMode="auto">
              <a:xfrm>
                <a:off x="4111" y="1660"/>
                <a:ext cx="0" cy="1036"/>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anchor="ctr"/>
              <a:lstStyle/>
              <a:p>
                <a:endParaRPr lang="zh-CN" altLang="en-US"/>
              </a:p>
            </p:txBody>
          </p:sp>
          <p:sp>
            <p:nvSpPr>
              <p:cNvPr id="93" name="Oval 54"/>
              <p:cNvSpPr>
                <a:spLocks noChangeArrowheads="1"/>
              </p:cNvSpPr>
              <p:nvPr/>
            </p:nvSpPr>
            <p:spPr bwMode="auto">
              <a:xfrm>
                <a:off x="4078" y="1626"/>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94" name="Oval 55"/>
              <p:cNvSpPr>
                <a:spLocks noChangeArrowheads="1"/>
              </p:cNvSpPr>
              <p:nvPr/>
            </p:nvSpPr>
            <p:spPr bwMode="auto">
              <a:xfrm>
                <a:off x="3469" y="2670"/>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95" name="Oval 56"/>
              <p:cNvSpPr>
                <a:spLocks noChangeArrowheads="1"/>
              </p:cNvSpPr>
              <p:nvPr/>
            </p:nvSpPr>
            <p:spPr bwMode="auto">
              <a:xfrm>
                <a:off x="4683" y="2670"/>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grpSp>
        <p:grpSp>
          <p:nvGrpSpPr>
            <p:cNvPr id="74" name="Group 57"/>
            <p:cNvGrpSpPr/>
            <p:nvPr/>
          </p:nvGrpSpPr>
          <p:grpSpPr bwMode="auto">
            <a:xfrm>
              <a:off x="1976" y="943"/>
              <a:ext cx="1741" cy="1543"/>
              <a:chOff x="523" y="1316"/>
              <a:chExt cx="1741" cy="1543"/>
            </a:xfrm>
          </p:grpSpPr>
          <p:sp>
            <p:nvSpPr>
              <p:cNvPr id="76" name="AutoShape 58"/>
              <p:cNvSpPr>
                <a:spLocks noChangeArrowheads="1"/>
              </p:cNvSpPr>
              <p:nvPr/>
            </p:nvSpPr>
            <p:spPr bwMode="auto">
              <a:xfrm>
                <a:off x="801" y="1543"/>
                <a:ext cx="1224" cy="1054"/>
              </a:xfrm>
              <a:prstGeom prst="triangle">
                <a:avLst>
                  <a:gd name="adj" fmla="val 50000"/>
                </a:avLst>
              </a:prstGeom>
              <a:solidFill>
                <a:srgbClr val="FFFF00"/>
              </a:solidFill>
              <a:ln w="38100">
                <a:solidFill>
                  <a:srgbClr val="000000"/>
                </a:solidFill>
                <a:miter lim="800000"/>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77" name="Rectangle 59"/>
              <p:cNvSpPr>
                <a:spLocks noChangeArrowheads="1"/>
              </p:cNvSpPr>
              <p:nvPr/>
            </p:nvSpPr>
            <p:spPr bwMode="auto">
              <a:xfrm>
                <a:off x="1430" y="131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dirty="0">
                    <a:solidFill>
                      <a:schemeClr val="folHlink"/>
                    </a:solidFill>
                    <a:ea typeface="方正楷体_GB2312" panose="02000000000000000000" charset="-122"/>
                  </a:rPr>
                  <a:t>A</a:t>
                </a:r>
                <a:endParaRPr lang="en-US" altLang="zh-CN" baseline="-25000" dirty="0">
                  <a:solidFill>
                    <a:schemeClr val="folHlink"/>
                  </a:solidFill>
                  <a:ea typeface="方正楷体_GB2312" panose="02000000000000000000" charset="-122"/>
                </a:endParaRPr>
              </a:p>
            </p:txBody>
          </p:sp>
          <p:sp>
            <p:nvSpPr>
              <p:cNvPr id="78" name="Rectangle 60"/>
              <p:cNvSpPr>
                <a:spLocks noChangeArrowheads="1"/>
              </p:cNvSpPr>
              <p:nvPr/>
            </p:nvSpPr>
            <p:spPr bwMode="auto">
              <a:xfrm>
                <a:off x="523" y="249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dirty="0">
                    <a:solidFill>
                      <a:schemeClr val="folHlink"/>
                    </a:solidFill>
                    <a:ea typeface="方正楷体_GB2312" panose="02000000000000000000" charset="-122"/>
                  </a:rPr>
                  <a:t>B</a:t>
                </a:r>
                <a:endParaRPr lang="en-US" altLang="zh-CN" baseline="-25000" dirty="0">
                  <a:solidFill>
                    <a:schemeClr val="folHlink"/>
                  </a:solidFill>
                  <a:ea typeface="方正楷体_GB2312" panose="02000000000000000000" charset="-122"/>
                </a:endParaRPr>
              </a:p>
            </p:txBody>
          </p:sp>
          <p:sp>
            <p:nvSpPr>
              <p:cNvPr id="79" name="Rectangle 61"/>
              <p:cNvSpPr>
                <a:spLocks noChangeArrowheads="1"/>
              </p:cNvSpPr>
              <p:nvPr/>
            </p:nvSpPr>
            <p:spPr bwMode="auto">
              <a:xfrm>
                <a:off x="2020" y="2496"/>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dirty="0">
                    <a:solidFill>
                      <a:schemeClr val="folHlink"/>
                    </a:solidFill>
                    <a:ea typeface="方正楷体_GB2312" panose="02000000000000000000" charset="-122"/>
                  </a:rPr>
                  <a:t>C</a:t>
                </a:r>
                <a:endParaRPr lang="en-US" altLang="zh-CN" baseline="-25000" dirty="0">
                  <a:solidFill>
                    <a:schemeClr val="folHlink"/>
                  </a:solidFill>
                  <a:ea typeface="方正楷体_GB2312" panose="02000000000000000000" charset="-122"/>
                </a:endParaRPr>
              </a:p>
            </p:txBody>
          </p:sp>
          <p:sp>
            <p:nvSpPr>
              <p:cNvPr id="80" name="Rectangle 62"/>
              <p:cNvSpPr>
                <a:spLocks noChangeArrowheads="1"/>
              </p:cNvSpPr>
              <p:nvPr/>
            </p:nvSpPr>
            <p:spPr bwMode="auto">
              <a:xfrm>
                <a:off x="1266" y="2571"/>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algn="ctr" eaLnBrk="1" fontAlgn="base" hangingPunct="1">
                  <a:buClrTx/>
                  <a:buSzTx/>
                  <a:buFontTx/>
                  <a:buNone/>
                </a:pPr>
                <a:r>
                  <a:rPr lang="en-US" altLang="zh-CN" i="1">
                    <a:solidFill>
                      <a:schemeClr val="folHlink"/>
                    </a:solidFill>
                    <a:ea typeface="方正楷体_GB2312" panose="02000000000000000000" charset="-122"/>
                  </a:rPr>
                  <a:t>D</a:t>
                </a:r>
                <a:endParaRPr lang="en-US" altLang="zh-CN" i="1">
                  <a:solidFill>
                    <a:schemeClr val="folHlink"/>
                  </a:solidFill>
                  <a:ea typeface="方正楷体_GB2312" panose="02000000000000000000" charset="-122"/>
                </a:endParaRPr>
              </a:p>
            </p:txBody>
          </p:sp>
          <p:sp>
            <p:nvSpPr>
              <p:cNvPr id="81" name="Line 63"/>
              <p:cNvSpPr>
                <a:spLocks noChangeShapeType="1"/>
              </p:cNvSpPr>
              <p:nvPr/>
            </p:nvSpPr>
            <p:spPr bwMode="auto">
              <a:xfrm>
                <a:off x="1414" y="1550"/>
                <a:ext cx="0" cy="1036"/>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anchor="ctr"/>
              <a:lstStyle/>
              <a:p>
                <a:endParaRPr lang="zh-CN" altLang="en-US"/>
              </a:p>
            </p:txBody>
          </p:sp>
          <p:sp>
            <p:nvSpPr>
              <p:cNvPr id="82" name="Oval 64"/>
              <p:cNvSpPr>
                <a:spLocks noChangeArrowheads="1"/>
              </p:cNvSpPr>
              <p:nvPr/>
            </p:nvSpPr>
            <p:spPr bwMode="auto">
              <a:xfrm>
                <a:off x="1381" y="1516"/>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3" name="Oval 65"/>
              <p:cNvSpPr>
                <a:spLocks noChangeArrowheads="1"/>
              </p:cNvSpPr>
              <p:nvPr/>
            </p:nvSpPr>
            <p:spPr bwMode="auto">
              <a:xfrm>
                <a:off x="772" y="2560"/>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4" name="Oval 66"/>
              <p:cNvSpPr>
                <a:spLocks noChangeArrowheads="1"/>
              </p:cNvSpPr>
              <p:nvPr/>
            </p:nvSpPr>
            <p:spPr bwMode="auto">
              <a:xfrm>
                <a:off x="1986" y="2560"/>
                <a:ext cx="68" cy="68"/>
              </a:xfrm>
              <a:prstGeom prst="ellipse">
                <a:avLst/>
              </a:prstGeom>
              <a:solidFill>
                <a:srgbClr val="FF0000"/>
              </a:solidFill>
              <a:ln w="9525">
                <a:solidFill>
                  <a:srgbClr val="000000"/>
                </a:solidFill>
                <a:round/>
              </a:ln>
            </p:spPr>
            <p:txBody>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hangingPunct="1"/>
                <a:endParaRPr lang="zh-CN" altLang="en-US">
                  <a:ea typeface="方正楷体_GB2312" panose="02000000000000000000" charset="-122"/>
                </a:endParaRPr>
              </a:p>
            </p:txBody>
          </p:sp>
          <p:sp>
            <p:nvSpPr>
              <p:cNvPr id="85" name="Rectangle 67"/>
              <p:cNvSpPr>
                <a:spLocks noChangeArrowheads="1"/>
              </p:cNvSpPr>
              <p:nvPr/>
            </p:nvSpPr>
            <p:spPr bwMode="auto">
              <a:xfrm>
                <a:off x="1065" y="2075"/>
                <a:ext cx="4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1pPr>
                <a:lvl2pPr marL="742950" indent="-28575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2pPr>
                <a:lvl3pPr marL="11430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3pPr>
                <a:lvl4pPr marL="16002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4pPr>
                <a:lvl5pPr marL="2057400" indent="-228600" eaLnBrk="0" hangingPunct="0">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5pPr>
                <a:lvl6pPr marL="25146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6pPr>
                <a:lvl7pPr marL="29718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7pPr>
                <a:lvl8pPr marL="34290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8pPr>
                <a:lvl9pPr marL="3886200" indent="-228600" eaLnBrk="0" fontAlgn="ctr" hangingPunct="0">
                  <a:spcBef>
                    <a:spcPct val="0"/>
                  </a:spcBef>
                  <a:spcAft>
                    <a:spcPct val="0"/>
                  </a:spcAft>
                  <a:buClr>
                    <a:srgbClr val="FF0000"/>
                  </a:buClr>
                  <a:buSzPct val="180000"/>
                  <a:buChar char="•"/>
                  <a:defRPr kumimoji="1" sz="2400" b="1">
                    <a:solidFill>
                      <a:schemeClr val="accent2"/>
                    </a:solidFill>
                    <a:latin typeface="Times New Roman" panose="02020603050405020304" pitchFamily="18" charset="0"/>
                    <a:ea typeface="楷体_GB2312" pitchFamily="49" charset="-122"/>
                    <a:sym typeface="Symbol" panose="05050102010706020507" pitchFamily="18" charset="2"/>
                  </a:defRPr>
                </a:lvl9pPr>
              </a:lstStyle>
              <a:p>
                <a:pPr eaLnBrk="1" fontAlgn="base" hangingPunct="1">
                  <a:buClrTx/>
                  <a:buSzTx/>
                  <a:buFontTx/>
                  <a:buNone/>
                </a:pPr>
                <a:r>
                  <a:rPr lang="en-US" altLang="zh-CN" sz="1800">
                    <a:solidFill>
                      <a:srgbClr val="3333CC"/>
                    </a:solidFill>
                    <a:ea typeface="方正楷体_GB2312" panose="02000000000000000000" charset="-122"/>
                  </a:rPr>
                  <a:t>180</a:t>
                </a:r>
                <a:r>
                  <a:rPr lang="en-US" altLang="zh-CN" sz="1800">
                    <a:solidFill>
                      <a:srgbClr val="3333CC"/>
                    </a:solidFill>
                    <a:ea typeface="Wonder Arial" panose="00000500000000000000" charset="0"/>
                  </a:rPr>
                  <a:t>°</a:t>
                </a:r>
                <a:r>
                  <a:rPr lang="en-US" altLang="zh-CN" i="1">
                    <a:solidFill>
                      <a:srgbClr val="3333CC"/>
                    </a:solidFill>
                    <a:ea typeface="方正楷体_GB2312" panose="02000000000000000000" charset="-122"/>
                  </a:rPr>
                  <a:t> </a:t>
                </a:r>
                <a:endParaRPr lang="en-US" altLang="zh-CN" i="1">
                  <a:solidFill>
                    <a:srgbClr val="3333CC"/>
                  </a:solidFill>
                  <a:ea typeface="方正楷体_GB2312" panose="02000000000000000000" charset="-122"/>
                </a:endParaRPr>
              </a:p>
            </p:txBody>
          </p:sp>
          <p:sp>
            <p:nvSpPr>
              <p:cNvPr id="86" name="Freeform 68"/>
              <p:cNvSpPr/>
              <p:nvPr/>
            </p:nvSpPr>
            <p:spPr bwMode="auto">
              <a:xfrm>
                <a:off x="1352" y="2106"/>
                <a:ext cx="156" cy="125"/>
              </a:xfrm>
              <a:custGeom>
                <a:avLst/>
                <a:gdLst>
                  <a:gd name="T0" fmla="*/ 0 w 390"/>
                  <a:gd name="T1" fmla="*/ 0 h 312"/>
                  <a:gd name="T2" fmla="*/ 360 w 390"/>
                  <a:gd name="T3" fmla="*/ 156 h 312"/>
                  <a:gd name="T4" fmla="*/ 180 w 390"/>
                  <a:gd name="T5" fmla="*/ 312 h 312"/>
                  <a:gd name="T6" fmla="*/ 0 60000 65536"/>
                  <a:gd name="T7" fmla="*/ 0 60000 65536"/>
                  <a:gd name="T8" fmla="*/ 0 60000 65536"/>
                  <a:gd name="T9" fmla="*/ 0 w 390"/>
                  <a:gd name="T10" fmla="*/ 0 h 312"/>
                  <a:gd name="T11" fmla="*/ 390 w 390"/>
                  <a:gd name="T12" fmla="*/ 312 h 312"/>
                </a:gdLst>
                <a:ahLst/>
                <a:cxnLst>
                  <a:cxn ang="T6">
                    <a:pos x="T0" y="T1"/>
                  </a:cxn>
                  <a:cxn ang="T7">
                    <a:pos x="T2" y="T3"/>
                  </a:cxn>
                  <a:cxn ang="T8">
                    <a:pos x="T4" y="T5"/>
                  </a:cxn>
                </a:cxnLst>
                <a:rect l="T9" t="T10" r="T11" b="T12"/>
                <a:pathLst>
                  <a:path w="390" h="312">
                    <a:moveTo>
                      <a:pt x="0" y="0"/>
                    </a:moveTo>
                    <a:cubicBezTo>
                      <a:pt x="165" y="52"/>
                      <a:pt x="330" y="104"/>
                      <a:pt x="360" y="156"/>
                    </a:cubicBezTo>
                    <a:cubicBezTo>
                      <a:pt x="390" y="208"/>
                      <a:pt x="210" y="286"/>
                      <a:pt x="180" y="312"/>
                    </a:cubicBezTo>
                  </a:path>
                </a:pathLst>
              </a:custGeom>
              <a:noFill/>
              <a:ln w="38100">
                <a:solidFill>
                  <a:schemeClr val="folHlink"/>
                </a:solidFill>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aphicFrame>
          <p:nvGraphicFramePr>
            <p:cNvPr id="75" name="Object 69"/>
            <p:cNvGraphicFramePr>
              <a:graphicFrameLocks noChangeAspect="1"/>
            </p:cNvGraphicFramePr>
            <p:nvPr/>
          </p:nvGraphicFramePr>
          <p:xfrm>
            <a:off x="690" y="3058"/>
            <a:ext cx="3960" cy="848"/>
          </p:xfrm>
          <a:graphic>
            <a:graphicData uri="http://schemas.openxmlformats.org/presentationml/2006/ole">
              <mc:AlternateContent xmlns:mc="http://schemas.openxmlformats.org/markup-compatibility/2006">
                <mc:Choice xmlns:v="urn:schemas-microsoft-com:vml" Requires="v">
                  <p:oleObj spid="_x0000_s2" name="Equation" r:id="rId1" imgW="6286500" imgH="1346200" progId="Equation.DSMT4">
                    <p:embed/>
                  </p:oleObj>
                </mc:Choice>
                <mc:Fallback>
                  <p:oleObj name="Equation" r:id="rId1" imgW="6286500" imgH="1346200" progId="Equation.DSMT4">
                    <p:embed/>
                    <p:pic>
                      <p:nvPicPr>
                        <p:cNvPr id="0" name="Object 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 y="3058"/>
                          <a:ext cx="3960" cy="848"/>
                        </a:xfrm>
                        <a:prstGeom prst="rect">
                          <a:avLst/>
                        </a:prstGeom>
                        <a:noFill/>
                        <a:ln>
                          <a:noFill/>
                        </a:ln>
                        <a:effec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diamond(in)">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pic>
        <p:nvPicPr>
          <p:cNvPr id="6" name="图片 5"/>
          <p:cNvPicPr>
            <a:picLocks noChangeAspect="1"/>
          </p:cNvPicPr>
          <p:nvPr/>
        </p:nvPicPr>
        <p:blipFill>
          <a:blip r:embed="rId1"/>
          <a:stretch>
            <a:fillRect/>
          </a:stretch>
        </p:blipFill>
        <p:spPr>
          <a:xfrm>
            <a:off x="2267744" y="3064479"/>
            <a:ext cx="6740201" cy="3758714"/>
          </a:xfrm>
          <a:prstGeom prst="rect">
            <a:avLst/>
          </a:prstGeom>
        </p:spPr>
      </p:pic>
      <p:pic>
        <p:nvPicPr>
          <p:cNvPr id="7" name="图片 6"/>
          <p:cNvPicPr>
            <a:picLocks noChangeAspect="1"/>
          </p:cNvPicPr>
          <p:nvPr/>
        </p:nvPicPr>
        <p:blipFill>
          <a:blip r:embed="rId2"/>
          <a:stretch>
            <a:fillRect/>
          </a:stretch>
        </p:blipFill>
        <p:spPr>
          <a:xfrm>
            <a:off x="6012160" y="52325"/>
            <a:ext cx="3131840" cy="2944719"/>
          </a:xfrm>
          <a:prstGeom prst="rect">
            <a:avLst/>
          </a:prstGeom>
        </p:spPr>
      </p:pic>
      <p:sp>
        <p:nvSpPr>
          <p:cNvPr id="9" name="矩形 8"/>
          <p:cNvSpPr/>
          <p:nvPr/>
        </p:nvSpPr>
        <p:spPr>
          <a:xfrm>
            <a:off x="251520" y="1310153"/>
            <a:ext cx="7776864" cy="1754326"/>
          </a:xfrm>
          <a:prstGeom prst="rect">
            <a:avLst/>
          </a:prstGeom>
        </p:spPr>
        <p:txBody>
          <a:bodyPr wrap="square">
            <a:spAutoFit/>
          </a:bodyPr>
          <a:lstStyle/>
          <a:p>
            <a:pPr eaLnBrk="1" hangingPunct="1">
              <a:lnSpc>
                <a:spcPct val="90000"/>
              </a:lnSpc>
              <a:buClrTx/>
              <a:buSzTx/>
              <a:buFontTx/>
              <a:buNone/>
            </a:pPr>
            <a:r>
              <a:rPr lang="zh-CN" altLang="en-US" dirty="0">
                <a:solidFill>
                  <a:schemeClr val="folHlink"/>
                </a:solidFill>
              </a:rPr>
              <a:t>对正四边形</a:t>
            </a:r>
            <a:r>
              <a:rPr lang="en-US" altLang="zh-CN" i="1" dirty="0">
                <a:solidFill>
                  <a:schemeClr val="folHlink"/>
                </a:solidFill>
              </a:rPr>
              <a:t>1234</a:t>
            </a:r>
            <a:r>
              <a:rPr lang="zh-CN" altLang="en-US" dirty="0">
                <a:solidFill>
                  <a:schemeClr val="folHlink"/>
                </a:solidFill>
              </a:rPr>
              <a:t>可进行如下运动：</a:t>
            </a:r>
            <a:endParaRPr lang="zh-CN" altLang="en-US" dirty="0">
              <a:solidFill>
                <a:schemeClr val="folHlink"/>
              </a:solidFill>
            </a:endParaRPr>
          </a:p>
          <a:p>
            <a:pPr eaLnBrk="1" hangingPunct="1">
              <a:lnSpc>
                <a:spcPct val="90000"/>
              </a:lnSpc>
              <a:buClrTx/>
              <a:buSzTx/>
              <a:buFontTx/>
              <a:buAutoNum type="alphaLcParenBoth"/>
            </a:pPr>
            <a:r>
              <a:rPr lang="zh-CN" altLang="en-US" dirty="0">
                <a:solidFill>
                  <a:schemeClr val="folHlink"/>
                </a:solidFill>
              </a:rPr>
              <a:t> </a:t>
            </a:r>
            <a:r>
              <a:rPr lang="zh-CN" altLang="en-US" dirty="0">
                <a:solidFill>
                  <a:srgbClr val="800000"/>
                </a:solidFill>
              </a:rPr>
              <a:t>不动</a:t>
            </a:r>
            <a:r>
              <a:rPr lang="zh-CN" altLang="en-US" dirty="0">
                <a:solidFill>
                  <a:schemeClr val="folHlink"/>
                </a:solidFill>
              </a:rPr>
              <a:t>置换；</a:t>
            </a:r>
            <a:endParaRPr lang="en-US" altLang="zh-CN" dirty="0">
              <a:solidFill>
                <a:schemeClr val="folHlink"/>
              </a:solidFill>
            </a:endParaRPr>
          </a:p>
          <a:p>
            <a:pPr eaLnBrk="1" hangingPunct="1">
              <a:lnSpc>
                <a:spcPct val="90000"/>
              </a:lnSpc>
              <a:buClrTx/>
              <a:buSzTx/>
              <a:buFontTx/>
              <a:buAutoNum type="alphaLcParenBoth"/>
            </a:pPr>
            <a:r>
              <a:rPr lang="zh-CN" altLang="en-US" dirty="0">
                <a:solidFill>
                  <a:schemeClr val="folHlink"/>
                </a:solidFill>
              </a:rPr>
              <a:t> 绕中心逆时针旋转</a:t>
            </a:r>
            <a:r>
              <a:rPr lang="en-US" altLang="zh-CN" dirty="0">
                <a:solidFill>
                  <a:schemeClr val="folHlink"/>
                </a:solidFill>
              </a:rPr>
              <a:t>90</a:t>
            </a:r>
            <a:r>
              <a:rPr lang="en-US" altLang="zh-CN" dirty="0">
                <a:solidFill>
                  <a:schemeClr val="folHlink"/>
                </a:solidFill>
                <a:ea typeface="Wonder Arial" panose="00000500000000000000" charset="0"/>
              </a:rPr>
              <a:t>°</a:t>
            </a:r>
            <a:r>
              <a:rPr lang="zh-CN" altLang="en-US" dirty="0">
                <a:solidFill>
                  <a:schemeClr val="folHlink"/>
                </a:solidFill>
              </a:rPr>
              <a:t>，</a:t>
            </a:r>
            <a:r>
              <a:rPr lang="en-US" altLang="zh-CN" dirty="0">
                <a:solidFill>
                  <a:schemeClr val="folHlink"/>
                </a:solidFill>
              </a:rPr>
              <a:t>180</a:t>
            </a:r>
            <a:r>
              <a:rPr lang="en-US" altLang="zh-CN" dirty="0">
                <a:solidFill>
                  <a:schemeClr val="folHlink"/>
                </a:solidFill>
                <a:ea typeface="Wonder Arial" panose="00000500000000000000" charset="0"/>
              </a:rPr>
              <a:t>° </a:t>
            </a:r>
            <a:r>
              <a:rPr lang="zh-CN" altLang="en-US" dirty="0">
                <a:solidFill>
                  <a:schemeClr val="folHlink"/>
                </a:solidFill>
              </a:rPr>
              <a:t>，</a:t>
            </a:r>
            <a:r>
              <a:rPr lang="en-US" altLang="zh-CN" dirty="0">
                <a:solidFill>
                  <a:schemeClr val="folHlink"/>
                </a:solidFill>
              </a:rPr>
              <a:t>270</a:t>
            </a:r>
            <a:r>
              <a:rPr lang="en-US" altLang="zh-CN" dirty="0">
                <a:solidFill>
                  <a:schemeClr val="folHlink"/>
                </a:solidFill>
                <a:ea typeface="Wonder Arial" panose="00000500000000000000" charset="0"/>
              </a:rPr>
              <a:t>°</a:t>
            </a:r>
            <a:endParaRPr lang="zh-CN" altLang="en-US" dirty="0">
              <a:solidFill>
                <a:schemeClr val="folHlink"/>
              </a:solidFill>
            </a:endParaRPr>
          </a:p>
          <a:p>
            <a:pPr eaLnBrk="1" hangingPunct="1">
              <a:lnSpc>
                <a:spcPct val="90000"/>
              </a:lnSpc>
              <a:buClrTx/>
              <a:buSzTx/>
              <a:buFontTx/>
              <a:buAutoNum type="alphaLcParenBoth"/>
            </a:pPr>
            <a:r>
              <a:rPr lang="zh-CN" altLang="en-US" dirty="0">
                <a:solidFill>
                  <a:schemeClr val="folHlink"/>
                </a:solidFill>
              </a:rPr>
              <a:t>沿四边形</a:t>
            </a:r>
            <a:r>
              <a:rPr lang="en-US" altLang="zh-CN" i="1" dirty="0">
                <a:solidFill>
                  <a:schemeClr val="folHlink"/>
                </a:solidFill>
              </a:rPr>
              <a:t>1234</a:t>
            </a:r>
            <a:r>
              <a:rPr lang="zh-CN" altLang="en-US" dirty="0">
                <a:solidFill>
                  <a:schemeClr val="folHlink"/>
                </a:solidFill>
              </a:rPr>
              <a:t>的中线</a:t>
            </a:r>
            <a:r>
              <a:rPr lang="en-US" altLang="zh-CN" i="1" dirty="0">
                <a:solidFill>
                  <a:schemeClr val="folHlink"/>
                </a:solidFill>
              </a:rPr>
              <a:t>AA</a:t>
            </a:r>
            <a:r>
              <a:rPr lang="zh-CN" altLang="en-US" i="1" dirty="0">
                <a:solidFill>
                  <a:schemeClr val="folHlink"/>
                </a:solidFill>
              </a:rPr>
              <a:t>‘</a:t>
            </a:r>
            <a:r>
              <a:rPr lang="en-US" altLang="zh-CN" dirty="0">
                <a:solidFill>
                  <a:schemeClr val="folHlink"/>
                </a:solidFill>
              </a:rPr>
              <a:t>,</a:t>
            </a:r>
            <a:r>
              <a:rPr lang="en-US" altLang="zh-CN" i="1" dirty="0">
                <a:solidFill>
                  <a:schemeClr val="folHlink"/>
                </a:solidFill>
              </a:rPr>
              <a:t>BB’ </a:t>
            </a:r>
            <a:r>
              <a:rPr lang="zh-CN" altLang="en-US" dirty="0">
                <a:solidFill>
                  <a:srgbClr val="800000"/>
                </a:solidFill>
              </a:rPr>
              <a:t>翻转</a:t>
            </a:r>
            <a:r>
              <a:rPr lang="en-US" altLang="zh-CN" dirty="0">
                <a:solidFill>
                  <a:schemeClr val="folHlink"/>
                </a:solidFill>
              </a:rPr>
              <a:t>180 </a:t>
            </a:r>
            <a:r>
              <a:rPr lang="en-US" altLang="zh-CN" dirty="0">
                <a:solidFill>
                  <a:schemeClr val="folHlink"/>
                </a:solidFill>
                <a:ea typeface="Wonder Arial" panose="00000500000000000000" charset="0"/>
              </a:rPr>
              <a:t>° </a:t>
            </a:r>
            <a:r>
              <a:rPr lang="zh-CN" altLang="en-US" dirty="0">
                <a:solidFill>
                  <a:schemeClr val="folHlink"/>
                </a:solidFill>
              </a:rPr>
              <a:t>；</a:t>
            </a:r>
            <a:endParaRPr lang="zh-CN" altLang="en-US" dirty="0">
              <a:solidFill>
                <a:schemeClr val="folHlink"/>
              </a:solidFill>
            </a:endParaRPr>
          </a:p>
          <a:p>
            <a:pPr eaLnBrk="1" hangingPunct="1">
              <a:lnSpc>
                <a:spcPct val="90000"/>
              </a:lnSpc>
              <a:buClrTx/>
              <a:buSzTx/>
              <a:buFontTx/>
              <a:buAutoNum type="alphaLcParenBoth"/>
            </a:pPr>
            <a:r>
              <a:rPr lang="zh-CN" altLang="en-US" dirty="0">
                <a:solidFill>
                  <a:schemeClr val="folHlink"/>
                </a:solidFill>
              </a:rPr>
              <a:t> 沿四边形</a:t>
            </a:r>
            <a:r>
              <a:rPr lang="en-US" altLang="zh-CN" i="1" dirty="0">
                <a:solidFill>
                  <a:schemeClr val="folHlink"/>
                </a:solidFill>
              </a:rPr>
              <a:t>1234</a:t>
            </a:r>
            <a:r>
              <a:rPr lang="zh-CN" altLang="en-US" dirty="0">
                <a:solidFill>
                  <a:schemeClr val="folHlink"/>
                </a:solidFill>
              </a:rPr>
              <a:t>的对顶点连线</a:t>
            </a:r>
            <a:r>
              <a:rPr lang="en-US" altLang="zh-CN" i="1" dirty="0">
                <a:solidFill>
                  <a:schemeClr val="folHlink"/>
                </a:solidFill>
              </a:rPr>
              <a:t>13</a:t>
            </a:r>
            <a:r>
              <a:rPr lang="en-US" altLang="zh-CN" dirty="0">
                <a:solidFill>
                  <a:schemeClr val="folHlink"/>
                </a:solidFill>
              </a:rPr>
              <a:t>,</a:t>
            </a:r>
            <a:r>
              <a:rPr lang="en-US" altLang="zh-CN" i="1" dirty="0">
                <a:solidFill>
                  <a:schemeClr val="folHlink"/>
                </a:solidFill>
              </a:rPr>
              <a:t>24</a:t>
            </a:r>
            <a:r>
              <a:rPr lang="zh-CN" altLang="en-US" dirty="0">
                <a:solidFill>
                  <a:srgbClr val="800000"/>
                </a:solidFill>
              </a:rPr>
              <a:t>翻转</a:t>
            </a:r>
            <a:r>
              <a:rPr lang="en-US" altLang="zh-CN" dirty="0">
                <a:solidFill>
                  <a:schemeClr val="folHlink"/>
                </a:solidFill>
              </a:rPr>
              <a:t>180 </a:t>
            </a:r>
            <a:r>
              <a:rPr lang="en-US" altLang="zh-CN" dirty="0">
                <a:solidFill>
                  <a:schemeClr val="folHlink"/>
                </a:solidFill>
                <a:ea typeface="Wonder Arial" panose="00000500000000000000" charset="0"/>
              </a:rPr>
              <a:t>°</a:t>
            </a:r>
            <a:r>
              <a:rPr lang="zh-CN" altLang="en-US" dirty="0">
                <a:solidFill>
                  <a:schemeClr val="folHlink"/>
                </a:solidFill>
              </a:rPr>
              <a:t>。</a:t>
            </a:r>
            <a:endParaRPr lang="zh-CN" altLang="en-US" dirty="0">
              <a:solidFill>
                <a:schemeClr val="folHlink"/>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11A1FCE-6DF3-4920-A43E-F7BEFD076EF5}"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30723" name="Rectangle 2"/>
          <p:cNvSpPr>
            <a:spLocks noGrp="1" noChangeArrowheads="1"/>
          </p:cNvSpPr>
          <p:nvPr>
            <p:ph type="title"/>
          </p:nvPr>
        </p:nvSpPr>
        <p:spPr>
          <a:xfrm>
            <a:off x="1366838" y="57150"/>
            <a:ext cx="7273925" cy="968375"/>
          </a:xfrm>
        </p:spPr>
        <p:txBody>
          <a:bodyPr/>
          <a:lstStyle/>
          <a:p>
            <a:pPr eaLnBrk="1" hangingPunct="1"/>
            <a:r>
              <a:rPr lang="zh-CN" altLang="en-US" dirty="0"/>
              <a:t>凸正多面体和正多面体群</a:t>
            </a:r>
            <a:endParaRPr lang="zh-CN" altLang="en-US" dirty="0"/>
          </a:p>
        </p:txBody>
      </p:sp>
      <p:sp>
        <p:nvSpPr>
          <p:cNvPr id="702469" name="Rectangle 5"/>
          <p:cNvSpPr>
            <a:spLocks noChangeArrowheads="1"/>
          </p:cNvSpPr>
          <p:nvPr/>
        </p:nvSpPr>
        <p:spPr bwMode="auto">
          <a:xfrm>
            <a:off x="0" y="1557338"/>
            <a:ext cx="9144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dirty="0">
                <a:solidFill>
                  <a:srgbClr val="000000"/>
                </a:solidFill>
                <a:latin typeface="宋体" panose="02010600030101010101" pitchFamily="2" charset="-122"/>
                <a:ea typeface="宋体" panose="02010600030101010101" pitchFamily="2" charset="-122"/>
              </a:rPr>
              <a:t>    由欧拉定理推出：</a:t>
            </a:r>
            <a:r>
              <a:rPr lang="zh-CN" altLang="en-US" sz="2400" b="0" dirty="0">
                <a:solidFill>
                  <a:srgbClr val="660033"/>
                </a:solidFill>
                <a:latin typeface="宋体" panose="02010600030101010101" pitchFamily="2" charset="-122"/>
                <a:ea typeface="宋体" panose="02010600030101010101" pitchFamily="2" charset="-122"/>
              </a:rPr>
              <a:t>凸正多面体只有五种</a:t>
            </a:r>
            <a:r>
              <a:rPr lang="zh-CN" altLang="en-US" sz="2400" b="0" dirty="0">
                <a:solidFill>
                  <a:srgbClr val="000000"/>
                </a:solidFill>
                <a:latin typeface="宋体" panose="02010600030101010101" pitchFamily="2" charset="-122"/>
                <a:ea typeface="宋体" panose="02010600030101010101" pitchFamily="2" charset="-122"/>
              </a:rPr>
              <a:t>，即：正四面体、正八面体、正二十面体、正六面体（正方体）、正十二面体，</a:t>
            </a:r>
            <a:endParaRPr lang="zh-CN" altLang="en-US" sz="2400" b="0" dirty="0">
              <a:solidFill>
                <a:srgbClr val="000000"/>
              </a:solidFill>
              <a:latin typeface="宋体" panose="02010600030101010101" pitchFamily="2" charset="-122"/>
              <a:ea typeface="宋体" panose="02010600030101010101" pitchFamily="2" charset="-122"/>
            </a:endParaRPr>
          </a:p>
          <a:p>
            <a:pPr eaLnBrk="1" hangingPunct="1">
              <a:spcBef>
                <a:spcPct val="0"/>
              </a:spcBef>
              <a:buClrTx/>
              <a:buSzTx/>
              <a:buFontTx/>
              <a:buNone/>
            </a:pPr>
            <a:r>
              <a:rPr lang="zh-CN" altLang="en-US" sz="2400" b="0" dirty="0">
                <a:solidFill>
                  <a:srgbClr val="000000"/>
                </a:solidFill>
                <a:latin typeface="宋体" panose="02010600030101010101" pitchFamily="2" charset="-122"/>
                <a:ea typeface="宋体" panose="02010600030101010101" pitchFamily="2" charset="-122"/>
              </a:rPr>
              <a:t>    其中正四面体、正八面体和正二十面体的各面都是正三角形，正六面体的各面是正方形，正十二面体的各面是正五边形。</a:t>
            </a:r>
            <a:r>
              <a:rPr lang="zh-CN" altLang="en-US" sz="2400" b="0" dirty="0">
                <a:latin typeface="Times New Roman" panose="02020603050405020304" pitchFamily="18" charset="0"/>
                <a:ea typeface="宋体" panose="02010600030101010101" pitchFamily="2" charset="-122"/>
              </a:rPr>
              <a:t> </a:t>
            </a:r>
            <a:endParaRPr lang="zh-CN" altLang="en-US" sz="2400" b="0" dirty="0">
              <a:latin typeface="Times New Roman" panose="02020603050405020304" pitchFamily="18" charset="0"/>
              <a:ea typeface="宋体" panose="02010600030101010101" pitchFamily="2" charset="-122"/>
            </a:endParaRPr>
          </a:p>
        </p:txBody>
      </p:sp>
      <p:pic>
        <p:nvPicPr>
          <p:cNvPr id="702471"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3429000"/>
            <a:ext cx="12255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3357563"/>
            <a:ext cx="151288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3213100"/>
            <a:ext cx="1241425"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4797425"/>
            <a:ext cx="13684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4724400"/>
            <a:ext cx="17780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2476" name="Rectangle 12"/>
          <p:cNvSpPr>
            <a:spLocks noChangeArrowheads="1"/>
          </p:cNvSpPr>
          <p:nvPr/>
        </p:nvSpPr>
        <p:spPr bwMode="auto">
          <a:xfrm>
            <a:off x="1979613" y="3213100"/>
            <a:ext cx="1035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1800" b="0" i="1">
                <a:solidFill>
                  <a:srgbClr val="000000"/>
                </a:solidFill>
                <a:latin typeface="Arial" panose="020B0604020202020204" pitchFamily="34" charset="0"/>
                <a:ea typeface="宋体" panose="02010600030101010101" pitchFamily="2" charset="-122"/>
              </a:rPr>
              <a:t>v</a:t>
            </a:r>
            <a:r>
              <a:rPr lang="en-US" altLang="zh-CN" sz="1800" b="0">
                <a:solidFill>
                  <a:srgbClr val="000000"/>
                </a:solidFill>
                <a:latin typeface="Arial" panose="020B0604020202020204" pitchFamily="34" charset="0"/>
                <a:ea typeface="宋体" panose="02010600030101010101" pitchFamily="2" charset="-122"/>
              </a:rPr>
              <a:t>+</a:t>
            </a:r>
            <a:r>
              <a:rPr lang="en-US" altLang="zh-CN" sz="1800" b="0" i="1">
                <a:solidFill>
                  <a:srgbClr val="000000"/>
                </a:solidFill>
                <a:latin typeface="Arial" panose="020B0604020202020204" pitchFamily="34" charset="0"/>
                <a:ea typeface="宋体" panose="02010600030101010101" pitchFamily="2" charset="-122"/>
              </a:rPr>
              <a:t>f</a:t>
            </a:r>
            <a:r>
              <a:rPr lang="en-US" altLang="zh-CN" sz="1800" b="0">
                <a:solidFill>
                  <a:srgbClr val="000000"/>
                </a:solidFill>
                <a:latin typeface="Arial" panose="020B0604020202020204" pitchFamily="34" charset="0"/>
                <a:ea typeface="宋体" panose="02010600030101010101" pitchFamily="2" charset="-122"/>
              </a:rPr>
              <a:t>-</a:t>
            </a:r>
            <a:r>
              <a:rPr lang="en-US" altLang="zh-CN" sz="1800" b="0" i="1">
                <a:solidFill>
                  <a:srgbClr val="000000"/>
                </a:solidFill>
                <a:latin typeface="Arial" panose="020B0604020202020204" pitchFamily="34" charset="0"/>
                <a:ea typeface="宋体" panose="02010600030101010101" pitchFamily="2" charset="-122"/>
              </a:rPr>
              <a:t>e </a:t>
            </a:r>
            <a:r>
              <a:rPr lang="en-US" altLang="zh-CN" sz="1800" b="0">
                <a:solidFill>
                  <a:srgbClr val="000000"/>
                </a:solidFill>
                <a:latin typeface="Arial" panose="020B0604020202020204" pitchFamily="34" charset="0"/>
                <a:ea typeface="宋体" panose="02010600030101010101" pitchFamily="2" charset="-122"/>
              </a:rPr>
              <a:t>=</a:t>
            </a:r>
            <a:endParaRPr lang="en-US" altLang="zh-CN" sz="1800" b="0">
              <a:solidFill>
                <a:srgbClr val="000000"/>
              </a:solidFill>
              <a:latin typeface="Arial" panose="020B0604020202020204" pitchFamily="34" charset="0"/>
              <a:ea typeface="宋体" panose="02010600030101010101" pitchFamily="2" charset="-122"/>
            </a:endParaRPr>
          </a:p>
          <a:p>
            <a:pPr>
              <a:spcBef>
                <a:spcPct val="0"/>
              </a:spcBef>
              <a:buClrTx/>
              <a:buSzTx/>
              <a:buFontTx/>
              <a:buNone/>
            </a:pPr>
            <a:r>
              <a:rPr lang="en-US" altLang="zh-CN" sz="1800" b="0">
                <a:solidFill>
                  <a:srgbClr val="000000"/>
                </a:solidFill>
                <a:latin typeface="Arial" panose="020B0604020202020204" pitchFamily="34" charset="0"/>
                <a:ea typeface="宋体" panose="02010600030101010101" pitchFamily="2" charset="-122"/>
              </a:rPr>
              <a:t>4+4-6=2</a:t>
            </a:r>
            <a:endParaRPr lang="zh-CN" altLang="en-US" sz="1800" b="0">
              <a:solidFill>
                <a:srgbClr val="00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246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247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24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247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24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24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24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24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2469" grpId="0" build="p"/>
      <p:bldP spid="702476"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8B87C4A-F5B7-4B52-B8F1-36976C2D1E37}"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21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0E4A5CD-669E-4014-9AAF-955C0DA2126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1730" name="Rectangle 2"/>
          <p:cNvSpPr>
            <a:spLocks noGrp="1" noChangeArrowheads="1"/>
          </p:cNvSpPr>
          <p:nvPr>
            <p:ph type="body" idx="1"/>
          </p:nvPr>
        </p:nvSpPr>
        <p:spPr>
          <a:xfrm>
            <a:off x="250825" y="1412875"/>
            <a:ext cx="8624888" cy="4670425"/>
          </a:xfrm>
        </p:spPr>
        <p:txBody>
          <a:bodyPr/>
          <a:lstStyle/>
          <a:p>
            <a:pPr marL="571500" indent="-571500" eaLnBrk="1" hangingPunct="1">
              <a:buFont typeface="Wingdings" panose="05000000000000000000" pitchFamily="2" charset="2"/>
              <a:buNone/>
            </a:pPr>
            <a:r>
              <a:rPr lang="en-US" altLang="zh-CN"/>
              <a:t>     </a:t>
            </a:r>
            <a:r>
              <a:rPr lang="en-US" altLang="zh-CN">
                <a:latin typeface="Times New Roman" panose="02020603050405020304" pitchFamily="18" charset="0"/>
              </a:rPr>
              <a:t>(1) </a:t>
            </a:r>
            <a:r>
              <a:rPr lang="zh-CN" altLang="en-US">
                <a:latin typeface="Times New Roman" panose="02020603050405020304" pitchFamily="18" charset="0"/>
              </a:rPr>
              <a:t>若正方形的位置固定，则有</a:t>
            </a:r>
            <a:r>
              <a:rPr lang="en-US" altLang="zh-CN">
                <a:latin typeface="Times New Roman" panose="02020603050405020304" pitchFamily="18" charset="0"/>
              </a:rPr>
              <a:t>16</a:t>
            </a:r>
            <a:r>
              <a:rPr lang="zh-CN" altLang="en-US">
                <a:latin typeface="Times New Roman" panose="02020603050405020304" pitchFamily="18" charset="0"/>
              </a:rPr>
              <a:t>种不同的着色方案</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buFont typeface="Wingdings" panose="05000000000000000000" pitchFamily="2" charset="2"/>
              <a:buNone/>
            </a:pPr>
            <a:r>
              <a:rPr lang="en-US" altLang="zh-CN">
                <a:latin typeface="Times New Roman" panose="02020603050405020304" pitchFamily="18" charset="0"/>
              </a:rPr>
              <a:t>      (2) </a:t>
            </a:r>
            <a:r>
              <a:rPr lang="zh-CN" altLang="en-US">
                <a:latin typeface="Times New Roman" panose="02020603050405020304" pitchFamily="18" charset="0"/>
              </a:rPr>
              <a:t>若正方形可以转动，则有</a:t>
            </a:r>
            <a:r>
              <a:rPr lang="en-US" altLang="zh-CN">
                <a:latin typeface="Times New Roman" panose="02020603050405020304" pitchFamily="18" charset="0"/>
              </a:rPr>
              <a:t>6</a:t>
            </a:r>
            <a:r>
              <a:rPr lang="zh-CN" altLang="en-US">
                <a:latin typeface="Times New Roman" panose="02020603050405020304" pitchFamily="18" charset="0"/>
              </a:rPr>
              <a:t>种不同的着色方案。</a:t>
            </a: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latin typeface="Times New Roman" panose="02020603050405020304" pitchFamily="18" charset="0"/>
              </a:rPr>
              <a:t>      </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latin typeface="Times New Roman" panose="02020603050405020304" pitchFamily="18" charset="0"/>
              </a:rPr>
              <a:t>     </a:t>
            </a: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Polya</a:t>
            </a:r>
            <a:r>
              <a:rPr lang="zh-CN" altLang="en-US">
                <a:latin typeface="Times New Roman" panose="02020603050405020304" pitchFamily="18" charset="0"/>
              </a:rPr>
              <a:t>定理是解决不等价的诸物的记数问题。</a:t>
            </a:r>
            <a:endParaRPr lang="zh-CN" altLang="en-US">
              <a:latin typeface="Times New Roman" panose="02020603050405020304" pitchFamily="18" charset="0"/>
            </a:endParaRPr>
          </a:p>
          <a:p>
            <a:pPr marL="571500" indent="-571500" algn="just" eaLnBrk="1" hangingPunct="1">
              <a:buSzTx/>
              <a:buFont typeface="Wingdings" panose="05000000000000000000" pitchFamily="2" charset="2"/>
              <a:buChar char="§"/>
            </a:pPr>
            <a:endParaRPr lang="zh-CN" altLang="en-US">
              <a:latin typeface="Times New Roman" panose="02020603050405020304" pitchFamily="18" charset="0"/>
            </a:endParaRPr>
          </a:p>
          <a:p>
            <a:pPr marL="571500" indent="-571500" algn="just" eaLnBrk="1" hangingPunct="1">
              <a:buSzTx/>
              <a:buFont typeface="Wingdings" panose="05000000000000000000" pitchFamily="2" charset="2"/>
              <a:buNone/>
            </a:pPr>
            <a:r>
              <a:rPr lang="zh-CN" altLang="en-US"/>
              <a:t>     </a:t>
            </a:r>
            <a:endParaRPr lang="zh-CN" altLang="en-US"/>
          </a:p>
        </p:txBody>
      </p:sp>
      <p:sp>
        <p:nvSpPr>
          <p:cNvPr id="922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方正楷体_GB2312" panose="02000000000000000000" charset="-122"/>
              </a:rPr>
              <a:t>引论</a:t>
            </a:r>
            <a:endParaRPr lang="zh-CN" altLang="en-US">
              <a:latin typeface="方正楷体_GB2312" panose="02000000000000000000" charset="-122"/>
            </a:endParaRPr>
          </a:p>
        </p:txBody>
      </p:sp>
      <p:sp>
        <p:nvSpPr>
          <p:cNvPr id="922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2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3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3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3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3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3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98"/>
          <p:cNvGrpSpPr/>
          <p:nvPr/>
        </p:nvGrpSpPr>
        <p:grpSpPr bwMode="auto">
          <a:xfrm>
            <a:off x="1187450" y="3141663"/>
            <a:ext cx="6624638" cy="792162"/>
            <a:chOff x="748" y="1842"/>
            <a:chExt cx="4173" cy="499"/>
          </a:xfrm>
        </p:grpSpPr>
        <p:grpSp>
          <p:nvGrpSpPr>
            <p:cNvPr id="9236" name="Group 89"/>
            <p:cNvGrpSpPr/>
            <p:nvPr/>
          </p:nvGrpSpPr>
          <p:grpSpPr bwMode="auto">
            <a:xfrm>
              <a:off x="748" y="1842"/>
              <a:ext cx="511" cy="499"/>
              <a:chOff x="987" y="1833"/>
              <a:chExt cx="330" cy="306"/>
            </a:xfrm>
          </p:grpSpPr>
          <p:sp>
            <p:nvSpPr>
              <p:cNvPr id="9262" name="Text Box 23"/>
              <p:cNvSpPr txBox="1">
                <a:spLocks noChangeArrowheads="1"/>
              </p:cNvSpPr>
              <p:nvPr/>
            </p:nvSpPr>
            <p:spPr bwMode="auto">
              <a:xfrm>
                <a:off x="987" y="1833"/>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3" name="Text Box 24"/>
              <p:cNvSpPr txBox="1">
                <a:spLocks noChangeArrowheads="1"/>
              </p:cNvSpPr>
              <p:nvPr/>
            </p:nvSpPr>
            <p:spPr bwMode="auto">
              <a:xfrm>
                <a:off x="1152" y="1833"/>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4" name="Text Box 25"/>
              <p:cNvSpPr txBox="1">
                <a:spLocks noChangeArrowheads="1"/>
              </p:cNvSpPr>
              <p:nvPr/>
            </p:nvSpPr>
            <p:spPr bwMode="auto">
              <a:xfrm>
                <a:off x="987" y="1986"/>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5" name="Text Box 26"/>
              <p:cNvSpPr txBox="1">
                <a:spLocks noChangeArrowheads="1"/>
              </p:cNvSpPr>
              <p:nvPr/>
            </p:nvSpPr>
            <p:spPr bwMode="auto">
              <a:xfrm>
                <a:off x="1152" y="1986"/>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7" name="Group 96"/>
            <p:cNvGrpSpPr/>
            <p:nvPr/>
          </p:nvGrpSpPr>
          <p:grpSpPr bwMode="auto">
            <a:xfrm>
              <a:off x="1474" y="1842"/>
              <a:ext cx="499" cy="499"/>
              <a:chOff x="1350" y="1842"/>
              <a:chExt cx="329" cy="306"/>
            </a:xfrm>
          </p:grpSpPr>
          <p:sp>
            <p:nvSpPr>
              <p:cNvPr id="9258" name="Text Box 27"/>
              <p:cNvSpPr txBox="1">
                <a:spLocks noChangeArrowheads="1"/>
              </p:cNvSpPr>
              <p:nvPr/>
            </p:nvSpPr>
            <p:spPr bwMode="auto">
              <a:xfrm>
                <a:off x="1350" y="184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9" name="Text Box 28"/>
              <p:cNvSpPr txBox="1">
                <a:spLocks noChangeArrowheads="1"/>
              </p:cNvSpPr>
              <p:nvPr/>
            </p:nvSpPr>
            <p:spPr bwMode="auto">
              <a:xfrm>
                <a:off x="1515" y="1842"/>
                <a:ext cx="164"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0" name="Text Box 29"/>
              <p:cNvSpPr txBox="1">
                <a:spLocks noChangeArrowheads="1"/>
              </p:cNvSpPr>
              <p:nvPr/>
            </p:nvSpPr>
            <p:spPr bwMode="auto">
              <a:xfrm>
                <a:off x="1350" y="1995"/>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61" name="Text Box 30"/>
              <p:cNvSpPr txBox="1">
                <a:spLocks noChangeArrowheads="1"/>
              </p:cNvSpPr>
              <p:nvPr/>
            </p:nvSpPr>
            <p:spPr bwMode="auto">
              <a:xfrm>
                <a:off x="1515" y="1995"/>
                <a:ext cx="164" cy="15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8" name="Group 95"/>
            <p:cNvGrpSpPr/>
            <p:nvPr/>
          </p:nvGrpSpPr>
          <p:grpSpPr bwMode="auto">
            <a:xfrm>
              <a:off x="2200" y="1842"/>
              <a:ext cx="544" cy="493"/>
              <a:chOff x="2987" y="1848"/>
              <a:chExt cx="330" cy="306"/>
            </a:xfrm>
          </p:grpSpPr>
          <p:sp>
            <p:nvSpPr>
              <p:cNvPr id="9254" name="Text Box 43"/>
              <p:cNvSpPr txBox="1">
                <a:spLocks noChangeArrowheads="1"/>
              </p:cNvSpPr>
              <p:nvPr/>
            </p:nvSpPr>
            <p:spPr bwMode="auto">
              <a:xfrm>
                <a:off x="2987" y="1848"/>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5" name="Text Box 44"/>
              <p:cNvSpPr txBox="1">
                <a:spLocks noChangeArrowheads="1"/>
              </p:cNvSpPr>
              <p:nvPr/>
            </p:nvSpPr>
            <p:spPr bwMode="auto">
              <a:xfrm>
                <a:off x="3152" y="1848"/>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6" name="Text Box 45"/>
              <p:cNvSpPr txBox="1">
                <a:spLocks noChangeArrowheads="1"/>
              </p:cNvSpPr>
              <p:nvPr/>
            </p:nvSpPr>
            <p:spPr bwMode="auto">
              <a:xfrm>
                <a:off x="2987" y="2001"/>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7" name="Text Box 46"/>
              <p:cNvSpPr txBox="1">
                <a:spLocks noChangeArrowheads="1"/>
              </p:cNvSpPr>
              <p:nvPr/>
            </p:nvSpPr>
            <p:spPr bwMode="auto">
              <a:xfrm>
                <a:off x="3152" y="2001"/>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39" name="Group 94"/>
            <p:cNvGrpSpPr/>
            <p:nvPr/>
          </p:nvGrpSpPr>
          <p:grpSpPr bwMode="auto">
            <a:xfrm>
              <a:off x="2971" y="1842"/>
              <a:ext cx="527" cy="484"/>
              <a:chOff x="3440" y="1857"/>
              <a:chExt cx="330" cy="306"/>
            </a:xfrm>
          </p:grpSpPr>
          <p:sp>
            <p:nvSpPr>
              <p:cNvPr id="9250" name="Text Box 47"/>
              <p:cNvSpPr txBox="1">
                <a:spLocks noChangeArrowheads="1"/>
              </p:cNvSpPr>
              <p:nvPr/>
            </p:nvSpPr>
            <p:spPr bwMode="auto">
              <a:xfrm>
                <a:off x="3440" y="1857"/>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1" name="Text Box 48"/>
              <p:cNvSpPr txBox="1">
                <a:spLocks noChangeArrowheads="1"/>
              </p:cNvSpPr>
              <p:nvPr/>
            </p:nvSpPr>
            <p:spPr bwMode="auto">
              <a:xfrm>
                <a:off x="3605" y="1857"/>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2" name="Text Box 49"/>
              <p:cNvSpPr txBox="1">
                <a:spLocks noChangeArrowheads="1"/>
              </p:cNvSpPr>
              <p:nvPr/>
            </p:nvSpPr>
            <p:spPr bwMode="auto">
              <a:xfrm>
                <a:off x="3440" y="2010"/>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53" name="Text Box 50"/>
              <p:cNvSpPr txBox="1">
                <a:spLocks noChangeArrowheads="1"/>
              </p:cNvSpPr>
              <p:nvPr/>
            </p:nvSpPr>
            <p:spPr bwMode="auto">
              <a:xfrm>
                <a:off x="3605" y="2010"/>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40" name="Group 97"/>
            <p:cNvGrpSpPr/>
            <p:nvPr/>
          </p:nvGrpSpPr>
          <p:grpSpPr bwMode="auto">
            <a:xfrm>
              <a:off x="3696" y="1842"/>
              <a:ext cx="499" cy="499"/>
              <a:chOff x="2204" y="2259"/>
              <a:chExt cx="330" cy="306"/>
            </a:xfrm>
          </p:grpSpPr>
          <p:sp>
            <p:nvSpPr>
              <p:cNvPr id="9246" name="Text Box 67"/>
              <p:cNvSpPr txBox="1">
                <a:spLocks noChangeArrowheads="1"/>
              </p:cNvSpPr>
              <p:nvPr/>
            </p:nvSpPr>
            <p:spPr bwMode="auto">
              <a:xfrm>
                <a:off x="2204"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7" name="Text Box 68"/>
              <p:cNvSpPr txBox="1">
                <a:spLocks noChangeArrowheads="1"/>
              </p:cNvSpPr>
              <p:nvPr/>
            </p:nvSpPr>
            <p:spPr bwMode="auto">
              <a:xfrm>
                <a:off x="2369"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8" name="Text Box 69"/>
              <p:cNvSpPr txBox="1">
                <a:spLocks noChangeArrowheads="1"/>
              </p:cNvSpPr>
              <p:nvPr/>
            </p:nvSpPr>
            <p:spPr bwMode="auto">
              <a:xfrm>
                <a:off x="2204" y="2412"/>
                <a:ext cx="165" cy="15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9" name="Text Box 70"/>
              <p:cNvSpPr txBox="1">
                <a:spLocks noChangeArrowheads="1"/>
              </p:cNvSpPr>
              <p:nvPr/>
            </p:nvSpPr>
            <p:spPr bwMode="auto">
              <a:xfrm>
                <a:off x="2369"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nvGrpSpPr>
            <p:cNvPr id="9241" name="Group 93"/>
            <p:cNvGrpSpPr/>
            <p:nvPr/>
          </p:nvGrpSpPr>
          <p:grpSpPr bwMode="auto">
            <a:xfrm>
              <a:off x="4422" y="1842"/>
              <a:ext cx="499" cy="499"/>
              <a:chOff x="3830" y="2259"/>
              <a:chExt cx="330" cy="306"/>
            </a:xfrm>
          </p:grpSpPr>
          <p:sp>
            <p:nvSpPr>
              <p:cNvPr id="9242" name="Text Box 83"/>
              <p:cNvSpPr txBox="1">
                <a:spLocks noChangeArrowheads="1"/>
              </p:cNvSpPr>
              <p:nvPr/>
            </p:nvSpPr>
            <p:spPr bwMode="auto">
              <a:xfrm>
                <a:off x="3830"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3" name="Text Box 84"/>
              <p:cNvSpPr txBox="1">
                <a:spLocks noChangeArrowheads="1"/>
              </p:cNvSpPr>
              <p:nvPr/>
            </p:nvSpPr>
            <p:spPr bwMode="auto">
              <a:xfrm>
                <a:off x="3995" y="2259"/>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4" name="Text Box 85"/>
              <p:cNvSpPr txBox="1">
                <a:spLocks noChangeArrowheads="1"/>
              </p:cNvSpPr>
              <p:nvPr/>
            </p:nvSpPr>
            <p:spPr bwMode="auto">
              <a:xfrm>
                <a:off x="3830"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9245" name="Text Box 86"/>
              <p:cNvSpPr txBox="1">
                <a:spLocks noChangeArrowheads="1"/>
              </p:cNvSpPr>
              <p:nvPr/>
            </p:nvSpPr>
            <p:spPr bwMode="auto">
              <a:xfrm>
                <a:off x="3995" y="2412"/>
                <a:ext cx="165" cy="15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1730">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417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524B37A-39DE-4B0A-ABA9-F3021222FD41}"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31747" name="Rectangle 2"/>
          <p:cNvSpPr>
            <a:spLocks noGrp="1" noChangeArrowheads="1"/>
          </p:cNvSpPr>
          <p:nvPr>
            <p:ph type="title"/>
          </p:nvPr>
        </p:nvSpPr>
        <p:spPr>
          <a:xfrm>
            <a:off x="1547813" y="260350"/>
            <a:ext cx="7273925" cy="738188"/>
          </a:xfrm>
        </p:spPr>
        <p:txBody>
          <a:bodyPr/>
          <a:lstStyle/>
          <a:p>
            <a:pPr eaLnBrk="1" hangingPunct="1"/>
            <a:r>
              <a:rPr lang="zh-CN" altLang="en-US" b="0" dirty="0">
                <a:solidFill>
                  <a:srgbClr val="660033"/>
                </a:solidFill>
                <a:latin typeface="宋体" panose="02010600030101010101" pitchFamily="2" charset="-122"/>
                <a:ea typeface="宋体" panose="02010600030101010101" pitchFamily="2" charset="-122"/>
              </a:rPr>
              <a:t>凸正多面体</a:t>
            </a:r>
            <a:r>
              <a:rPr lang="zh-CN" altLang="en-US" dirty="0"/>
              <a:t>和正多面体群</a:t>
            </a:r>
            <a:endParaRPr lang="zh-CN" altLang="en-US" dirty="0"/>
          </a:p>
        </p:txBody>
      </p:sp>
      <p:sp>
        <p:nvSpPr>
          <p:cNvPr id="703492" name="Rectangle 4"/>
          <p:cNvSpPr>
            <a:spLocks noChangeArrowheads="1"/>
          </p:cNvSpPr>
          <p:nvPr/>
        </p:nvSpPr>
        <p:spPr bwMode="auto">
          <a:xfrm>
            <a:off x="0" y="1125538"/>
            <a:ext cx="9144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latin typeface="宋体" panose="02010600030101010101" pitchFamily="2" charset="-122"/>
                <a:ea typeface="宋体" panose="02010600030101010101" pitchFamily="2" charset="-122"/>
              </a:rPr>
              <a:t>    一个正多面体和以它的各面中心为顶的正多面体，叫做</a:t>
            </a:r>
            <a:r>
              <a:rPr lang="zh-CN" altLang="en-US" sz="2400" b="0">
                <a:solidFill>
                  <a:srgbClr val="FF0000"/>
                </a:solidFill>
                <a:latin typeface="方正楷体_GB2312" panose="02000000000000000000" charset="-122"/>
                <a:ea typeface="方正楷体_GB2312" panose="02000000000000000000" charset="-122"/>
              </a:rPr>
              <a:t>互为对偶的正多面体</a:t>
            </a:r>
            <a:r>
              <a:rPr lang="zh-CN" altLang="en-US" sz="2400" b="0">
                <a:latin typeface="宋体" panose="02010600030101010101" pitchFamily="2" charset="-122"/>
                <a:ea typeface="宋体" panose="02010600030101010101" pitchFamily="2" charset="-122"/>
              </a:rPr>
              <a:t>。</a:t>
            </a:r>
            <a:endParaRPr lang="zh-CN" altLang="en-US" sz="2400" b="0">
              <a:latin typeface="宋体" panose="02010600030101010101" pitchFamily="2" charset="-122"/>
              <a:ea typeface="宋体" panose="02010600030101010101" pitchFamily="2" charset="-122"/>
            </a:endParaRPr>
          </a:p>
          <a:p>
            <a:pPr eaLnBrk="1" hangingPunct="1">
              <a:spcBef>
                <a:spcPct val="0"/>
              </a:spcBef>
              <a:buClrTx/>
              <a:buSzTx/>
              <a:buFontTx/>
              <a:buNone/>
            </a:pPr>
            <a:r>
              <a:rPr lang="zh-CN" altLang="en-US" sz="2400" b="0">
                <a:latin typeface="宋体" panose="02010600030101010101" pitchFamily="2" charset="-122"/>
                <a:ea typeface="宋体" panose="02010600030101010101" pitchFamily="2" charset="-122"/>
              </a:rPr>
              <a:t>正六面体和正八面体是互为对偶的正多面体；正十二面体和正二十面体是互为对偶的正多面体；正四面体的对偶多面体是正四面体。</a:t>
            </a:r>
            <a:r>
              <a:rPr lang="zh-CN" altLang="en-US" sz="2400" b="0">
                <a:latin typeface="Times New Roman" panose="02020603050405020304" pitchFamily="18" charset="0"/>
                <a:ea typeface="宋体" panose="02010600030101010101" pitchFamily="2" charset="-122"/>
              </a:rPr>
              <a:t> </a:t>
            </a:r>
            <a:endParaRPr lang="zh-CN" altLang="en-US" sz="2400" b="0">
              <a:latin typeface="Times New Roman" panose="02020603050405020304" pitchFamily="18" charset="0"/>
              <a:ea typeface="宋体" panose="02010600030101010101" pitchFamily="2" charset="-122"/>
            </a:endParaRPr>
          </a:p>
        </p:txBody>
      </p:sp>
      <p:sp>
        <p:nvSpPr>
          <p:cNvPr id="703493" name="Rectangle 5"/>
          <p:cNvSpPr>
            <a:spLocks noChangeArrowheads="1"/>
          </p:cNvSpPr>
          <p:nvPr/>
        </p:nvSpPr>
        <p:spPr bwMode="auto">
          <a:xfrm>
            <a:off x="0" y="4535488"/>
            <a:ext cx="9144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latin typeface="宋体" panose="02010600030101010101" pitchFamily="2" charset="-122"/>
                <a:ea typeface="宋体" panose="02010600030101010101" pitchFamily="2" charset="-122"/>
              </a:rPr>
              <a:t>    一多面体在空间运动，其运动前后占有同一个空间位置，一切这样的运动的集合，对于以两个这样的运动相继施行作为乘法构成群，称为</a:t>
            </a:r>
            <a:r>
              <a:rPr lang="zh-CN" altLang="en-US" sz="2400" b="0">
                <a:solidFill>
                  <a:srgbClr val="FF0000"/>
                </a:solidFill>
                <a:latin typeface="方正楷体_GB2312" panose="02000000000000000000" charset="-122"/>
                <a:ea typeface="方正楷体_GB2312" panose="02000000000000000000" charset="-122"/>
              </a:rPr>
              <a:t>多面体群</a:t>
            </a:r>
            <a:r>
              <a:rPr lang="zh-CN" altLang="en-US" sz="2400" b="0">
                <a:latin typeface="宋体" panose="02010600030101010101" pitchFamily="2" charset="-122"/>
                <a:ea typeface="宋体" panose="02010600030101010101" pitchFamily="2" charset="-122"/>
              </a:rPr>
              <a:t>。</a:t>
            </a:r>
            <a:endParaRPr lang="zh-CN" altLang="en-US" sz="2400" b="0">
              <a:latin typeface="宋体" panose="02010600030101010101" pitchFamily="2" charset="-122"/>
              <a:ea typeface="宋体" panose="02010600030101010101" pitchFamily="2" charset="-122"/>
            </a:endParaRPr>
          </a:p>
          <a:p>
            <a:pPr eaLnBrk="1" hangingPunct="1">
              <a:spcBef>
                <a:spcPct val="0"/>
              </a:spcBef>
              <a:buClrTx/>
              <a:buSzTx/>
              <a:buFontTx/>
              <a:buNone/>
            </a:pPr>
            <a:r>
              <a:rPr lang="zh-CN" altLang="en-US" sz="2400" b="0">
                <a:latin typeface="宋体" panose="02010600030101010101" pitchFamily="2" charset="-122"/>
                <a:ea typeface="宋体" panose="02010600030101010101" pitchFamily="2" charset="-122"/>
              </a:rPr>
              <a:t>由几何学可知，正多面体只有</a:t>
            </a:r>
            <a:r>
              <a:rPr lang="en-US" altLang="zh-CN" sz="2400" b="0">
                <a:latin typeface="宋体" panose="02010600030101010101" pitchFamily="2" charset="-122"/>
                <a:ea typeface="宋体" panose="02010600030101010101" pitchFamily="2" charset="-122"/>
              </a:rPr>
              <a:t>5</a:t>
            </a:r>
            <a:r>
              <a:rPr lang="zh-CN" altLang="en-US" sz="2400" b="0">
                <a:latin typeface="宋体" panose="02010600030101010101" pitchFamily="2" charset="-122"/>
                <a:ea typeface="宋体" panose="02010600030101010101" pitchFamily="2" charset="-122"/>
              </a:rPr>
              <a:t>种</a:t>
            </a:r>
            <a:r>
              <a:rPr lang="en-US" altLang="zh-CN" sz="2400" b="0">
                <a:latin typeface="宋体" panose="02010600030101010101" pitchFamily="2" charset="-122"/>
                <a:ea typeface="宋体" panose="02010600030101010101" pitchFamily="2" charset="-122"/>
              </a:rPr>
              <a:t>,</a:t>
            </a:r>
            <a:r>
              <a:rPr lang="zh-CN" altLang="en-US" sz="2400" b="0">
                <a:latin typeface="宋体" panose="02010600030101010101" pitchFamily="2" charset="-122"/>
                <a:ea typeface="宋体" panose="02010600030101010101" pitchFamily="2" charset="-122"/>
              </a:rPr>
              <a:t>即正四面体、正六面体、正八面体、正十二面体、正二十面体。于是有正四面体群、正六（八）面体群、正十二（二十）面体群等三种群</a:t>
            </a:r>
            <a:r>
              <a:rPr lang="zh-CN" altLang="en-US" sz="2400" b="0">
                <a:latin typeface="Times New Roman" panose="02020603050405020304" pitchFamily="18" charset="0"/>
                <a:ea typeface="宋体" panose="02010600030101010101" pitchFamily="2" charset="-122"/>
              </a:rPr>
              <a:t> </a:t>
            </a:r>
            <a:r>
              <a:rPr lang="en-US" altLang="zh-CN" sz="2400" b="0">
                <a:latin typeface="Times New Roman" panose="02020603050405020304" pitchFamily="18" charset="0"/>
                <a:ea typeface="宋体" panose="02010600030101010101" pitchFamily="2" charset="-122"/>
              </a:rPr>
              <a:t>.</a:t>
            </a:r>
            <a:endParaRPr lang="en-US" altLang="zh-CN" sz="2400" b="0">
              <a:latin typeface="Times New Roman" panose="02020603050405020304" pitchFamily="18" charset="0"/>
              <a:ea typeface="宋体" panose="02010600030101010101" pitchFamily="2" charset="-122"/>
            </a:endParaRPr>
          </a:p>
        </p:txBody>
      </p:sp>
      <p:pic>
        <p:nvPicPr>
          <p:cNvPr id="703494"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67000" y="2636838"/>
            <a:ext cx="3344863"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34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34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703494"/>
                                        </p:tgtEl>
                                        <p:attrNameLst>
                                          <p:attrName>style.visibility</p:attrName>
                                        </p:attrNameLst>
                                      </p:cBhvr>
                                      <p:to>
                                        <p:strVal val="visible"/>
                                      </p:to>
                                    </p:set>
                                    <p:animEffect transition="in" filter="diamond(in)">
                                      <p:cBhvr>
                                        <p:cTn id="15" dur="2000"/>
                                        <p:tgtEl>
                                          <p:spTgt spid="70349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03493">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0349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3492" grpId="0" build="p"/>
      <p:bldP spid="70349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4C7B6EB-24F5-4384-A0D9-EB3A3BFD8082}"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32771" name="Rectangle 2"/>
          <p:cNvSpPr>
            <a:spLocks noGrp="1" noChangeArrowheads="1"/>
          </p:cNvSpPr>
          <p:nvPr>
            <p:ph type="title"/>
          </p:nvPr>
        </p:nvSpPr>
        <p:spPr>
          <a:xfrm>
            <a:off x="1547813" y="58738"/>
            <a:ext cx="7273925" cy="882650"/>
          </a:xfrm>
        </p:spPr>
        <p:txBody>
          <a:bodyPr/>
          <a:lstStyle/>
          <a:p>
            <a:pPr eaLnBrk="1" hangingPunct="1"/>
            <a:r>
              <a:rPr lang="zh-CN" altLang="en-US" dirty="0"/>
              <a:t>凸正多面体和正多面体群</a:t>
            </a:r>
            <a:endParaRPr lang="zh-CN" altLang="en-US" dirty="0"/>
          </a:p>
        </p:txBody>
      </p:sp>
      <p:sp>
        <p:nvSpPr>
          <p:cNvPr id="704517" name="Rectangle 5"/>
          <p:cNvSpPr>
            <a:spLocks noChangeArrowheads="1"/>
          </p:cNvSpPr>
          <p:nvPr/>
        </p:nvSpPr>
        <p:spPr bwMode="auto">
          <a:xfrm>
            <a:off x="323850" y="1125538"/>
            <a:ext cx="8640763" cy="523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solidFill>
                  <a:srgbClr val="000000"/>
                </a:solidFill>
                <a:latin typeface="宋体" panose="02010600030101010101" pitchFamily="2" charset="-122"/>
                <a:ea typeface="宋体" panose="02010600030101010101" pitchFamily="2" charset="-122"/>
              </a:rPr>
              <a:t>正四面体群</a:t>
            </a:r>
            <a:endParaRPr lang="zh-CN" altLang="en-US" sz="2400" b="0">
              <a:solidFill>
                <a:srgbClr val="000000"/>
              </a:solidFill>
              <a:latin typeface="宋体" panose="02010600030101010101" pitchFamily="2" charset="-122"/>
              <a:ea typeface="宋体" panose="02010600030101010101" pitchFamily="2" charset="-122"/>
            </a:endParaRPr>
          </a:p>
          <a:p>
            <a:pPr eaLnBrk="1" hangingPunct="1">
              <a:spcBef>
                <a:spcPct val="0"/>
              </a:spcBef>
              <a:buClrTx/>
              <a:buSzTx/>
              <a:buFontTx/>
              <a:buNone/>
            </a:pPr>
            <a:r>
              <a:rPr lang="zh-CN" altLang="en-US" sz="2400" b="0">
                <a:solidFill>
                  <a:srgbClr val="FF0000"/>
                </a:solidFill>
                <a:latin typeface="Arial" panose="020B0604020202020204" pitchFamily="34" charset="0"/>
                <a:ea typeface="宋体" panose="02010600030101010101" pitchFamily="2" charset="-122"/>
              </a:rPr>
              <a:t>不动旋转</a:t>
            </a:r>
            <a:r>
              <a:rPr lang="en-US" altLang="zh-CN" sz="2400" b="0">
                <a:solidFill>
                  <a:srgbClr val="FF0000"/>
                </a:solidFill>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 </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A)(B)(C)(D)</a:t>
            </a:r>
            <a:endParaRPr lang="en-US" altLang="zh-CN" sz="2400" b="0">
              <a:latin typeface="宋体" panose="02010600030101010101" pitchFamily="2" charset="-122"/>
              <a:ea typeface="宋体" panose="02010600030101010101" pitchFamily="2" charset="-122"/>
            </a:endParaRPr>
          </a:p>
          <a:p>
            <a:pPr eaLnBrk="1" hangingPunct="1">
              <a:spcBef>
                <a:spcPct val="0"/>
              </a:spcBef>
              <a:buClrTx/>
              <a:buSzTx/>
              <a:buFontTx/>
              <a:buNone/>
            </a:pPr>
            <a:r>
              <a:rPr lang="zh-CN" altLang="en-US" sz="2400" b="0">
                <a:solidFill>
                  <a:srgbClr val="FF0000"/>
                </a:solidFill>
                <a:latin typeface="宋体" panose="02010600030101010101" pitchFamily="2" charset="-122"/>
                <a:ea typeface="宋体" panose="02010600030101010101" pitchFamily="2" charset="-122"/>
              </a:rPr>
              <a:t>以顶点与对面的中心连线为轴：</a:t>
            </a:r>
            <a:endParaRPr lang="en-US" altLang="zh-CN" sz="2400" b="0">
              <a:solidFill>
                <a:srgbClr val="000000"/>
              </a:solidFill>
              <a:latin typeface="宋体" panose="02010600030101010101" pitchFamily="2" charset="-122"/>
              <a:ea typeface="宋体" panose="02010600030101010101" pitchFamily="2" charset="-122"/>
            </a:endParaRPr>
          </a:p>
          <a:p>
            <a:pPr lvl="1" eaLnBrk="1" hangingPunct="1">
              <a:spcBef>
                <a:spcPct val="0"/>
              </a:spcBef>
              <a:buClrTx/>
              <a:buSzTx/>
              <a:buFontTx/>
              <a:buChar char="•"/>
            </a:pPr>
            <a:r>
              <a:rPr lang="en-US" altLang="zh-CN" sz="2000" b="0">
                <a:latin typeface="Arial" panose="020B0604020202020204" pitchFamily="34" charset="0"/>
                <a:ea typeface="宋体" panose="02010600030101010101" pitchFamily="2" charset="-122"/>
              </a:rPr>
              <a:t>A </a:t>
            </a:r>
            <a:r>
              <a:rPr lang="zh-CN" altLang="en-US" sz="2000" b="0">
                <a:latin typeface="Arial" panose="020B0604020202020204" pitchFamily="34" charset="0"/>
                <a:ea typeface="宋体" panose="02010600030101010101" pitchFamily="2" charset="-122"/>
              </a:rPr>
              <a:t>为顶点</a:t>
            </a:r>
            <a:r>
              <a:rPr lang="en-US" altLang="zh-CN" sz="2000" b="0">
                <a:latin typeface="Arial" panose="020B0604020202020204" pitchFamily="34" charset="0"/>
                <a:ea typeface="宋体" panose="02010600030101010101" pitchFamily="2" charset="-122"/>
              </a:rPr>
              <a:t>(AO</a:t>
            </a:r>
            <a:r>
              <a:rPr lang="en-US" altLang="zh-CN" sz="2000" b="0" baseline="-25000">
                <a:latin typeface="Arial" panose="020B0604020202020204" pitchFamily="34" charset="0"/>
                <a:ea typeface="宋体" panose="02010600030101010101" pitchFamily="2" charset="-122"/>
              </a:rPr>
              <a:t>1</a:t>
            </a:r>
            <a:r>
              <a:rPr lang="en-US" altLang="zh-CN" sz="2000" b="0">
                <a:latin typeface="Arial" panose="020B0604020202020204" pitchFamily="34" charset="0"/>
                <a:ea typeface="宋体" panose="02010600030101010101" pitchFamily="2" charset="-122"/>
              </a:rPr>
              <a:t>):</a:t>
            </a:r>
            <a:r>
              <a:rPr lang="en-US" altLang="en-US" sz="2000" b="0">
                <a:latin typeface="Arial" panose="020B0604020202020204" pitchFamily="34" charset="0"/>
                <a:ea typeface="宋体" panose="02010600030101010101" pitchFamily="2" charset="-122"/>
              </a:rPr>
              <a:t>±</a:t>
            </a:r>
            <a:r>
              <a:rPr lang="en-US" altLang="zh-CN" sz="2000" b="0">
                <a:latin typeface="Arial" panose="020B0604020202020204" pitchFamily="34" charset="0"/>
                <a:ea typeface="宋体" panose="02010600030101010101" pitchFamily="2" charset="-122"/>
              </a:rPr>
              <a:t>120</a:t>
            </a:r>
            <a:r>
              <a:rPr lang="en-US" altLang="zh-CN" sz="2000" b="0" baseline="30000">
                <a:latin typeface="Arial" panose="020B0604020202020204" pitchFamily="34" charset="0"/>
                <a:ea typeface="宋体" panose="02010600030101010101" pitchFamily="2" charset="-122"/>
              </a:rPr>
              <a:t>o</a:t>
            </a:r>
            <a:r>
              <a:rPr lang="en-US" altLang="zh-CN" sz="2000" b="0">
                <a:latin typeface="Arial" panose="020B0604020202020204" pitchFamily="34" charset="0"/>
                <a:ea typeface="宋体" panose="02010600030101010101" pitchFamily="2" charset="-122"/>
              </a:rPr>
              <a:t> (A)(</a:t>
            </a:r>
            <a:r>
              <a:rPr lang="en-US" altLang="zh-CN" sz="2000" b="0" i="1">
                <a:latin typeface="Arial" panose="020B0604020202020204" pitchFamily="34" charset="0"/>
                <a:ea typeface="宋体" panose="02010600030101010101" pitchFamily="2" charset="-122"/>
              </a:rPr>
              <a:t>BCD</a:t>
            </a:r>
            <a:r>
              <a:rPr lang="en-US" altLang="zh-CN" sz="2000" b="0">
                <a:latin typeface="Arial" panose="020B0604020202020204" pitchFamily="34" charset="0"/>
                <a:ea typeface="宋体" panose="02010600030101010101" pitchFamily="2" charset="-122"/>
              </a:rPr>
              <a:t>) and (A)(</a:t>
            </a:r>
            <a:r>
              <a:rPr lang="en-US" altLang="zh-CN" sz="2000" b="0" i="1">
                <a:latin typeface="Arial" panose="020B0604020202020204" pitchFamily="34" charset="0"/>
                <a:ea typeface="宋体" panose="02010600030101010101" pitchFamily="2" charset="-122"/>
              </a:rPr>
              <a:t>BDC</a:t>
            </a:r>
            <a:r>
              <a:rPr lang="en-US" altLang="zh-CN" sz="2000" b="0">
                <a:latin typeface="Arial" panose="020B0604020202020204" pitchFamily="34" charset="0"/>
                <a:ea typeface="宋体" panose="02010600030101010101" pitchFamily="2" charset="-122"/>
              </a:rPr>
              <a:t>)</a:t>
            </a:r>
            <a:endParaRPr lang="en-US" altLang="zh-CN" sz="2000" b="0">
              <a:latin typeface="Arial" panose="020B0604020202020204" pitchFamily="34" charset="0"/>
              <a:ea typeface="宋体" panose="02010600030101010101" pitchFamily="2" charset="-122"/>
            </a:endParaRPr>
          </a:p>
          <a:p>
            <a:pPr lvl="1" eaLnBrk="1" hangingPunct="1">
              <a:spcBef>
                <a:spcPct val="0"/>
              </a:spcBef>
              <a:buClrTx/>
              <a:buSzTx/>
              <a:buFontTx/>
              <a:buChar char="•"/>
            </a:pPr>
            <a:r>
              <a:rPr lang="en-US" altLang="zh-CN" sz="2000" b="0">
                <a:latin typeface="Arial" panose="020B0604020202020204" pitchFamily="34" charset="0"/>
                <a:ea typeface="宋体" panose="02010600030101010101" pitchFamily="2" charset="-122"/>
              </a:rPr>
              <a:t>B</a:t>
            </a:r>
            <a:r>
              <a:rPr lang="zh-CN" altLang="en-US" sz="2000" b="0">
                <a:latin typeface="Arial" panose="020B0604020202020204" pitchFamily="34" charset="0"/>
                <a:ea typeface="宋体" panose="02010600030101010101" pitchFamily="2" charset="-122"/>
              </a:rPr>
              <a:t>为顶点</a:t>
            </a:r>
            <a:r>
              <a:rPr lang="en-US" altLang="zh-CN" sz="2000" b="0">
                <a:latin typeface="Arial" panose="020B0604020202020204" pitchFamily="34" charset="0"/>
                <a:ea typeface="宋体" panose="02010600030101010101" pitchFamily="2" charset="-122"/>
              </a:rPr>
              <a:t>:</a:t>
            </a:r>
            <a:r>
              <a:rPr lang="en-US" altLang="en-US" sz="2000" b="0">
                <a:latin typeface="Arial" panose="020B0604020202020204" pitchFamily="34" charset="0"/>
                <a:ea typeface="宋体" panose="02010600030101010101" pitchFamily="2" charset="-122"/>
              </a:rPr>
              <a:t>±</a:t>
            </a:r>
            <a:r>
              <a:rPr lang="en-US" altLang="zh-CN" sz="2000" b="0">
                <a:latin typeface="Arial" panose="020B0604020202020204" pitchFamily="34" charset="0"/>
                <a:ea typeface="宋体" panose="02010600030101010101" pitchFamily="2" charset="-122"/>
              </a:rPr>
              <a:t>120</a:t>
            </a:r>
            <a:r>
              <a:rPr lang="en-US" altLang="zh-CN" sz="2000" b="0" baseline="30000">
                <a:latin typeface="Arial" panose="020B0604020202020204" pitchFamily="34" charset="0"/>
                <a:ea typeface="宋体" panose="02010600030101010101" pitchFamily="2" charset="-122"/>
              </a:rPr>
              <a:t>o</a:t>
            </a:r>
            <a:r>
              <a:rPr lang="en-US" altLang="zh-CN" sz="2000" b="0">
                <a:latin typeface="Arial" panose="020B0604020202020204" pitchFamily="34" charset="0"/>
                <a:ea typeface="宋体" panose="02010600030101010101" pitchFamily="2" charset="-122"/>
              </a:rPr>
              <a:t> (B) (</a:t>
            </a:r>
            <a:r>
              <a:rPr lang="en-US" altLang="zh-CN" sz="2000" b="0" i="1">
                <a:latin typeface="Arial" panose="020B0604020202020204" pitchFamily="34" charset="0"/>
                <a:ea typeface="宋体" panose="02010600030101010101" pitchFamily="2" charset="-122"/>
              </a:rPr>
              <a:t>ACD</a:t>
            </a:r>
            <a:r>
              <a:rPr lang="en-US" altLang="zh-CN" sz="2000" b="0">
                <a:latin typeface="Arial" panose="020B0604020202020204" pitchFamily="34" charset="0"/>
                <a:ea typeface="宋体" panose="02010600030101010101" pitchFamily="2" charset="-122"/>
              </a:rPr>
              <a:t>) and (B)(</a:t>
            </a:r>
            <a:r>
              <a:rPr lang="en-US" altLang="zh-CN" sz="2000" b="0" i="1">
                <a:latin typeface="Arial" panose="020B0604020202020204" pitchFamily="34" charset="0"/>
                <a:ea typeface="宋体" panose="02010600030101010101" pitchFamily="2" charset="-122"/>
              </a:rPr>
              <a:t>ADC</a:t>
            </a:r>
            <a:r>
              <a:rPr lang="en-US" altLang="zh-CN" sz="2000" b="0">
                <a:latin typeface="Arial" panose="020B0604020202020204" pitchFamily="34" charset="0"/>
                <a:ea typeface="宋体" panose="02010600030101010101" pitchFamily="2" charset="-122"/>
              </a:rPr>
              <a:t>)</a:t>
            </a:r>
            <a:r>
              <a:rPr lang="zh-CN" altLang="en-US" sz="2000" b="0">
                <a:latin typeface="Arial" panose="020B0604020202020204" pitchFamily="34" charset="0"/>
                <a:ea typeface="宋体" panose="02010600030101010101" pitchFamily="2" charset="-122"/>
              </a:rPr>
              <a:t> </a:t>
            </a:r>
            <a:endParaRPr lang="zh-CN" altLang="en-US" sz="2000" b="0">
              <a:latin typeface="Arial" panose="020B0604020202020204" pitchFamily="34" charset="0"/>
              <a:ea typeface="宋体" panose="02010600030101010101" pitchFamily="2" charset="-122"/>
            </a:endParaRPr>
          </a:p>
          <a:p>
            <a:pPr lvl="1" eaLnBrk="1" hangingPunct="1">
              <a:spcBef>
                <a:spcPct val="0"/>
              </a:spcBef>
              <a:buClrTx/>
              <a:buSzTx/>
              <a:buFontTx/>
              <a:buChar char="•"/>
            </a:pPr>
            <a:r>
              <a:rPr lang="en-US" altLang="zh-CN" sz="2000" b="0">
                <a:latin typeface="Arial" panose="020B0604020202020204" pitchFamily="34" charset="0"/>
                <a:ea typeface="宋体" panose="02010600030101010101" pitchFamily="2" charset="-122"/>
              </a:rPr>
              <a:t>C</a:t>
            </a:r>
            <a:r>
              <a:rPr lang="zh-CN" altLang="en-US" sz="2000" b="0">
                <a:latin typeface="Arial" panose="020B0604020202020204" pitchFamily="34" charset="0"/>
                <a:ea typeface="宋体" panose="02010600030101010101" pitchFamily="2" charset="-122"/>
              </a:rPr>
              <a:t>为顶点</a:t>
            </a:r>
            <a:r>
              <a:rPr lang="en-US" altLang="zh-CN" sz="2000" b="0">
                <a:latin typeface="Arial" panose="020B0604020202020204" pitchFamily="34" charset="0"/>
                <a:ea typeface="宋体" panose="02010600030101010101" pitchFamily="2" charset="-122"/>
              </a:rPr>
              <a:t>:</a:t>
            </a:r>
            <a:r>
              <a:rPr lang="en-US" altLang="en-US" sz="2000" b="0">
                <a:latin typeface="Arial" panose="020B0604020202020204" pitchFamily="34" charset="0"/>
                <a:ea typeface="宋体" panose="02010600030101010101" pitchFamily="2" charset="-122"/>
              </a:rPr>
              <a:t>±</a:t>
            </a:r>
            <a:r>
              <a:rPr lang="en-US" altLang="zh-CN" sz="2000" b="0">
                <a:latin typeface="Arial" panose="020B0604020202020204" pitchFamily="34" charset="0"/>
                <a:ea typeface="宋体" panose="02010600030101010101" pitchFamily="2" charset="-122"/>
              </a:rPr>
              <a:t>120</a:t>
            </a:r>
            <a:r>
              <a:rPr lang="en-US" altLang="zh-CN" sz="2000" b="0" baseline="30000">
                <a:latin typeface="Arial" panose="020B0604020202020204" pitchFamily="34" charset="0"/>
                <a:ea typeface="宋体" panose="02010600030101010101" pitchFamily="2" charset="-122"/>
              </a:rPr>
              <a:t>o</a:t>
            </a:r>
            <a:r>
              <a:rPr lang="en-US" altLang="zh-CN" sz="2000" b="0">
                <a:latin typeface="Arial" panose="020B0604020202020204" pitchFamily="34" charset="0"/>
                <a:ea typeface="宋体" panose="02010600030101010101" pitchFamily="2" charset="-122"/>
              </a:rPr>
              <a:t> (C) (</a:t>
            </a:r>
            <a:r>
              <a:rPr lang="en-US" altLang="zh-CN" sz="2000" b="0" i="1">
                <a:latin typeface="Arial" panose="020B0604020202020204" pitchFamily="34" charset="0"/>
                <a:ea typeface="宋体" panose="02010600030101010101" pitchFamily="2" charset="-122"/>
              </a:rPr>
              <a:t>ABD</a:t>
            </a:r>
            <a:r>
              <a:rPr lang="en-US" altLang="zh-CN" sz="2000" b="0">
                <a:latin typeface="Arial" panose="020B0604020202020204" pitchFamily="34" charset="0"/>
                <a:ea typeface="宋体" panose="02010600030101010101" pitchFamily="2" charset="-122"/>
              </a:rPr>
              <a:t>) and (C)(</a:t>
            </a:r>
            <a:r>
              <a:rPr lang="en-US" altLang="zh-CN" sz="2000" b="0" i="1">
                <a:latin typeface="Arial" panose="020B0604020202020204" pitchFamily="34" charset="0"/>
                <a:ea typeface="宋体" panose="02010600030101010101" pitchFamily="2" charset="-122"/>
              </a:rPr>
              <a:t>ADB</a:t>
            </a:r>
            <a:r>
              <a:rPr lang="en-US" altLang="zh-CN" sz="2000" b="0">
                <a:latin typeface="Arial" panose="020B0604020202020204" pitchFamily="34" charset="0"/>
                <a:ea typeface="宋体" panose="02010600030101010101" pitchFamily="2" charset="-122"/>
              </a:rPr>
              <a:t>)</a:t>
            </a:r>
            <a:r>
              <a:rPr lang="zh-CN" altLang="en-US" sz="2000" b="0">
                <a:latin typeface="Arial" panose="020B0604020202020204" pitchFamily="34" charset="0"/>
                <a:ea typeface="宋体" panose="02010600030101010101" pitchFamily="2" charset="-122"/>
              </a:rPr>
              <a:t> </a:t>
            </a:r>
            <a:endParaRPr lang="zh-CN" altLang="en-US" sz="2000" b="0">
              <a:latin typeface="Arial" panose="020B0604020202020204" pitchFamily="34" charset="0"/>
              <a:ea typeface="宋体" panose="02010600030101010101" pitchFamily="2" charset="-122"/>
            </a:endParaRPr>
          </a:p>
          <a:p>
            <a:pPr lvl="1" eaLnBrk="1" hangingPunct="1">
              <a:spcBef>
                <a:spcPct val="0"/>
              </a:spcBef>
              <a:buClrTx/>
              <a:buSzTx/>
              <a:buFontTx/>
              <a:buChar char="•"/>
            </a:pPr>
            <a:r>
              <a:rPr lang="en-US" altLang="zh-CN" sz="2000" b="0">
                <a:latin typeface="Arial" panose="020B0604020202020204" pitchFamily="34" charset="0"/>
                <a:ea typeface="宋体" panose="02010600030101010101" pitchFamily="2" charset="-122"/>
              </a:rPr>
              <a:t>D</a:t>
            </a:r>
            <a:r>
              <a:rPr lang="zh-CN" altLang="en-US" sz="2000" b="0">
                <a:latin typeface="Arial" panose="020B0604020202020204" pitchFamily="34" charset="0"/>
                <a:ea typeface="宋体" panose="02010600030101010101" pitchFamily="2" charset="-122"/>
              </a:rPr>
              <a:t>为顶点</a:t>
            </a:r>
            <a:r>
              <a:rPr lang="en-US" altLang="zh-CN" sz="2000" b="0">
                <a:latin typeface="Arial" panose="020B0604020202020204" pitchFamily="34" charset="0"/>
                <a:ea typeface="宋体" panose="02010600030101010101" pitchFamily="2" charset="-122"/>
              </a:rPr>
              <a:t>:</a:t>
            </a:r>
            <a:r>
              <a:rPr lang="en-US" altLang="en-US" sz="2000" b="0">
                <a:latin typeface="Arial" panose="020B0604020202020204" pitchFamily="34" charset="0"/>
                <a:ea typeface="宋体" panose="02010600030101010101" pitchFamily="2" charset="-122"/>
              </a:rPr>
              <a:t>±</a:t>
            </a:r>
            <a:r>
              <a:rPr lang="en-US" altLang="zh-CN" sz="2000" b="0">
                <a:latin typeface="Arial" panose="020B0604020202020204" pitchFamily="34" charset="0"/>
                <a:ea typeface="宋体" panose="02010600030101010101" pitchFamily="2" charset="-122"/>
              </a:rPr>
              <a:t>120</a:t>
            </a:r>
            <a:r>
              <a:rPr lang="en-US" altLang="zh-CN" sz="2000" b="0" baseline="30000">
                <a:latin typeface="Arial" panose="020B0604020202020204" pitchFamily="34" charset="0"/>
                <a:ea typeface="宋体" panose="02010600030101010101" pitchFamily="2" charset="-122"/>
              </a:rPr>
              <a:t>o </a:t>
            </a:r>
            <a:r>
              <a:rPr lang="en-US" altLang="zh-CN" sz="2000" b="0">
                <a:latin typeface="Arial" panose="020B0604020202020204" pitchFamily="34" charset="0"/>
                <a:ea typeface="宋体" panose="02010600030101010101" pitchFamily="2" charset="-122"/>
              </a:rPr>
              <a:t>(D) (</a:t>
            </a:r>
            <a:r>
              <a:rPr lang="en-US" altLang="zh-CN" sz="2000" b="0" i="1">
                <a:latin typeface="Arial" panose="020B0604020202020204" pitchFamily="34" charset="0"/>
                <a:ea typeface="宋体" panose="02010600030101010101" pitchFamily="2" charset="-122"/>
              </a:rPr>
              <a:t>ABC</a:t>
            </a:r>
            <a:r>
              <a:rPr lang="en-US" altLang="zh-CN" sz="2000" b="0">
                <a:latin typeface="Arial" panose="020B0604020202020204" pitchFamily="34" charset="0"/>
                <a:ea typeface="宋体" panose="02010600030101010101" pitchFamily="2" charset="-122"/>
              </a:rPr>
              <a:t>) and (D)(</a:t>
            </a:r>
            <a:r>
              <a:rPr lang="en-US" altLang="zh-CN" sz="2000" b="0" i="1">
                <a:latin typeface="Arial" panose="020B0604020202020204" pitchFamily="34" charset="0"/>
                <a:ea typeface="宋体" panose="02010600030101010101" pitchFamily="2" charset="-122"/>
              </a:rPr>
              <a:t>ACB</a:t>
            </a:r>
            <a:r>
              <a:rPr lang="en-US" altLang="zh-CN" sz="2000" b="0">
                <a:latin typeface="Arial" panose="020B0604020202020204" pitchFamily="34" charset="0"/>
                <a:ea typeface="宋体" panose="02010600030101010101" pitchFamily="2" charset="-122"/>
              </a:rPr>
              <a:t>)</a:t>
            </a:r>
            <a:endParaRPr lang="zh-CN" altLang="en-US" sz="2000" b="0">
              <a:latin typeface="Arial" panose="020B0604020202020204" pitchFamily="34" charset="0"/>
              <a:ea typeface="宋体" panose="02010600030101010101" pitchFamily="2" charset="-122"/>
            </a:endParaRPr>
          </a:p>
          <a:p>
            <a:pPr eaLnBrk="1" hangingPunct="1">
              <a:spcBef>
                <a:spcPct val="0"/>
              </a:spcBef>
              <a:buClrTx/>
              <a:buSzTx/>
              <a:buFontTx/>
              <a:buNone/>
            </a:pPr>
            <a:r>
              <a:rPr lang="zh-CN" altLang="en-US" sz="2400" b="0">
                <a:latin typeface="Arial" panose="020B0604020202020204" pitchFamily="34" charset="0"/>
                <a:ea typeface="宋体" panose="02010600030101010101" pitchFamily="2" charset="-122"/>
              </a:rPr>
              <a:t>共有</a:t>
            </a:r>
            <a:r>
              <a:rPr lang="en-US" altLang="zh-CN" sz="2400" b="0">
                <a:latin typeface="Arial" panose="020B0604020202020204" pitchFamily="34" charset="0"/>
                <a:ea typeface="宋体" panose="02010600030101010101" pitchFamily="2" charset="-122"/>
              </a:rPr>
              <a:t>8</a:t>
            </a:r>
            <a:r>
              <a:rPr lang="zh-CN" altLang="en-US" sz="2400" b="0">
                <a:latin typeface="Arial" panose="020B0604020202020204" pitchFamily="34" charset="0"/>
                <a:ea typeface="宋体" panose="02010600030101010101" pitchFamily="2" charset="-122"/>
              </a:rPr>
              <a:t>个三项循环。</a:t>
            </a:r>
            <a:endParaRPr lang="zh-CN" altLang="en-US" sz="2400" b="0">
              <a:latin typeface="Arial" panose="020B0604020202020204" pitchFamily="34" charset="0"/>
              <a:ea typeface="宋体" panose="02010600030101010101" pitchFamily="2" charset="-122"/>
            </a:endParaRPr>
          </a:p>
          <a:p>
            <a:pPr eaLnBrk="1" hangingPunct="1">
              <a:spcBef>
                <a:spcPct val="0"/>
              </a:spcBef>
              <a:buClrTx/>
              <a:buSzTx/>
              <a:buFontTx/>
              <a:buNone/>
            </a:pPr>
            <a:r>
              <a:rPr lang="zh-CN" altLang="en-US" sz="2400" b="0">
                <a:solidFill>
                  <a:srgbClr val="FF0000"/>
                </a:solidFill>
                <a:latin typeface="Arial" panose="020B0604020202020204" pitchFamily="34" charset="0"/>
                <a:ea typeface="宋体" panose="02010600030101010101" pitchFamily="2" charset="-122"/>
              </a:rPr>
              <a:t>以正四面体</a:t>
            </a:r>
            <a:r>
              <a:rPr lang="en-US" altLang="zh-CN" sz="2400" b="0" i="1">
                <a:solidFill>
                  <a:srgbClr val="FF0000"/>
                </a:solidFill>
                <a:latin typeface="Arial" panose="020B0604020202020204" pitchFamily="34" charset="0"/>
                <a:ea typeface="宋体" panose="02010600030101010101" pitchFamily="2" charset="-122"/>
              </a:rPr>
              <a:t>A</a:t>
            </a:r>
            <a:r>
              <a:rPr lang="en-US" altLang="zh-CN" sz="2400" b="0">
                <a:solidFill>
                  <a:srgbClr val="FF0000"/>
                </a:solidFill>
                <a:latin typeface="Arial" panose="020B0604020202020204" pitchFamily="34" charset="0"/>
                <a:ea typeface="宋体" panose="02010600030101010101" pitchFamily="2" charset="-122"/>
              </a:rPr>
              <a:t>-</a:t>
            </a:r>
            <a:r>
              <a:rPr lang="en-US" altLang="zh-CN" sz="2400" b="0" i="1">
                <a:solidFill>
                  <a:srgbClr val="FF0000"/>
                </a:solidFill>
                <a:latin typeface="Arial" panose="020B0604020202020204" pitchFamily="34" charset="0"/>
                <a:ea typeface="宋体" panose="02010600030101010101" pitchFamily="2" charset="-122"/>
              </a:rPr>
              <a:t>BCD</a:t>
            </a:r>
            <a:r>
              <a:rPr lang="zh-CN" altLang="en-US" sz="2400" b="0">
                <a:solidFill>
                  <a:srgbClr val="FF0000"/>
                </a:solidFill>
                <a:latin typeface="Arial" panose="020B0604020202020204" pitchFamily="34" charset="0"/>
                <a:ea typeface="宋体" panose="02010600030101010101" pitchFamily="2" charset="-122"/>
              </a:rPr>
              <a:t>的</a:t>
            </a:r>
            <a:r>
              <a:rPr lang="en-US" altLang="zh-CN" sz="2400" b="0">
                <a:solidFill>
                  <a:srgbClr val="FF0000"/>
                </a:solidFill>
                <a:latin typeface="Arial" panose="020B0604020202020204" pitchFamily="34" charset="0"/>
                <a:ea typeface="宋体" panose="02010600030101010101" pitchFamily="2" charset="-122"/>
              </a:rPr>
              <a:t>3</a:t>
            </a:r>
            <a:r>
              <a:rPr lang="zh-CN" altLang="en-US" sz="2400" b="0">
                <a:solidFill>
                  <a:srgbClr val="FF0000"/>
                </a:solidFill>
                <a:latin typeface="Arial" panose="020B0604020202020204" pitchFamily="34" charset="0"/>
                <a:ea typeface="宋体" panose="02010600030101010101" pitchFamily="2" charset="-122"/>
              </a:rPr>
              <a:t>对对边之中点联线为旋转轴：</a:t>
            </a:r>
            <a:r>
              <a:rPr lang="zh-CN" altLang="en-US" sz="2400" b="0">
                <a:solidFill>
                  <a:srgbClr val="000000"/>
                </a:solidFill>
                <a:latin typeface="Arial" panose="020B0604020202020204" pitchFamily="34" charset="0"/>
                <a:ea typeface="宋体" panose="02010600030101010101" pitchFamily="2" charset="-122"/>
              </a:rPr>
              <a:t>作角度为</a:t>
            </a:r>
            <a:r>
              <a:rPr lang="en-US" altLang="zh-CN" sz="2400" b="0" i="1">
                <a:solidFill>
                  <a:srgbClr val="000000"/>
                </a:solidFill>
                <a:latin typeface="Arial" panose="020B0604020202020204" pitchFamily="34" charset="0"/>
                <a:ea typeface="宋体" panose="02010600030101010101" pitchFamily="2" charset="-122"/>
              </a:rPr>
              <a:t>π</a:t>
            </a:r>
            <a:r>
              <a:rPr lang="zh-CN" altLang="en-US" sz="2400" b="0">
                <a:solidFill>
                  <a:srgbClr val="000000"/>
                </a:solidFill>
                <a:latin typeface="Arial" panose="020B0604020202020204" pitchFamily="34" charset="0"/>
                <a:ea typeface="宋体" panose="02010600030101010101" pitchFamily="2" charset="-122"/>
              </a:rPr>
              <a:t>的</a:t>
            </a:r>
            <a:r>
              <a:rPr lang="en-US" altLang="zh-CN" sz="2400" b="0">
                <a:solidFill>
                  <a:srgbClr val="000000"/>
                </a:solidFill>
                <a:latin typeface="Arial" panose="020B0604020202020204" pitchFamily="34" charset="0"/>
                <a:ea typeface="宋体" panose="02010600030101010101" pitchFamily="2" charset="-122"/>
              </a:rPr>
              <a:t>3</a:t>
            </a:r>
            <a:r>
              <a:rPr lang="zh-CN" altLang="en-US" sz="2400" b="0">
                <a:solidFill>
                  <a:srgbClr val="000000"/>
                </a:solidFill>
                <a:latin typeface="Arial" panose="020B0604020202020204" pitchFamily="34" charset="0"/>
                <a:ea typeface="宋体" panose="02010600030101010101" pitchFamily="2" charset="-122"/>
              </a:rPr>
              <a:t>个旋转，分别对应于置换</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AB</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CD</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AC</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BD</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AD</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BC</a:t>
            </a:r>
            <a:r>
              <a:rPr lang="en-US" altLang="zh-CN" sz="2400" b="0">
                <a:latin typeface="Arial" panose="020B0604020202020204" pitchFamily="34" charset="0"/>
                <a:ea typeface="宋体" panose="02010600030101010101" pitchFamily="2" charset="-122"/>
              </a:rPr>
              <a:t>),</a:t>
            </a:r>
            <a:endParaRPr lang="en-US" altLang="zh-CN" sz="2400" b="0">
              <a:latin typeface="Arial" panose="020B0604020202020204" pitchFamily="34" charset="0"/>
              <a:ea typeface="宋体" panose="02010600030101010101" pitchFamily="2" charset="-122"/>
            </a:endParaRPr>
          </a:p>
          <a:p>
            <a:pPr>
              <a:spcBef>
                <a:spcPct val="0"/>
              </a:spcBef>
              <a:buClrTx/>
              <a:buSzTx/>
              <a:buFontTx/>
              <a:buNone/>
            </a:pPr>
            <a:r>
              <a:rPr lang="zh-CN" altLang="en-US" sz="2400" b="0">
                <a:solidFill>
                  <a:srgbClr val="000000"/>
                </a:solidFill>
                <a:latin typeface="Arial" panose="020B0604020202020204" pitchFamily="34" charset="0"/>
                <a:ea typeface="宋体" panose="02010600030101010101" pitchFamily="2" charset="-122"/>
              </a:rPr>
              <a:t>这样的</a:t>
            </a:r>
            <a:r>
              <a:rPr lang="en-US" altLang="zh-CN" sz="2400" b="0">
                <a:solidFill>
                  <a:srgbClr val="000000"/>
                </a:solidFill>
                <a:latin typeface="Arial" panose="020B0604020202020204" pitchFamily="34" charset="0"/>
                <a:ea typeface="宋体" panose="02010600030101010101" pitchFamily="2" charset="-122"/>
              </a:rPr>
              <a:t>12</a:t>
            </a:r>
            <a:r>
              <a:rPr lang="zh-CN" altLang="en-US" sz="2400" b="0">
                <a:solidFill>
                  <a:srgbClr val="000000"/>
                </a:solidFill>
                <a:latin typeface="Arial" panose="020B0604020202020204" pitchFamily="34" charset="0"/>
                <a:ea typeface="宋体" panose="02010600030101010101" pitchFamily="2" charset="-122"/>
              </a:rPr>
              <a:t>个运动构成群</a:t>
            </a:r>
            <a:r>
              <a:rPr lang="en-US" altLang="zh-CN" sz="2400" b="0">
                <a:solidFill>
                  <a:srgbClr val="000000"/>
                </a:solidFill>
                <a:latin typeface="Arial" panose="020B0604020202020204" pitchFamily="34" charset="0"/>
                <a:ea typeface="宋体" panose="02010600030101010101" pitchFamily="2" charset="-122"/>
              </a:rPr>
              <a:t>,</a:t>
            </a:r>
            <a:r>
              <a:rPr lang="zh-CN" altLang="en-US" sz="2400" b="0">
                <a:solidFill>
                  <a:srgbClr val="000000"/>
                </a:solidFill>
                <a:latin typeface="Arial" panose="020B0604020202020204" pitchFamily="34" charset="0"/>
                <a:ea typeface="宋体" panose="02010600030101010101" pitchFamily="2" charset="-122"/>
              </a:rPr>
              <a:t>称为</a:t>
            </a:r>
            <a:r>
              <a:rPr lang="zh-CN" altLang="en-US" sz="2400" b="0">
                <a:solidFill>
                  <a:srgbClr val="FF0000"/>
                </a:solidFill>
                <a:latin typeface="Arial" panose="020B0604020202020204" pitchFamily="34" charset="0"/>
                <a:ea typeface="宋体" panose="02010600030101010101" pitchFamily="2" charset="-122"/>
              </a:rPr>
              <a:t>正四面体群</a:t>
            </a:r>
            <a:r>
              <a:rPr lang="zh-CN" altLang="en-US" sz="2400" b="0">
                <a:solidFill>
                  <a:srgbClr val="000000"/>
                </a:solidFill>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 </a:t>
            </a:r>
            <a:endParaRPr lang="zh-CN" altLang="en-US" sz="2400" b="0">
              <a:latin typeface="Arial" panose="020B0604020202020204" pitchFamily="34" charset="0"/>
              <a:ea typeface="宋体" panose="02010600030101010101" pitchFamily="2" charset="-122"/>
            </a:endParaRPr>
          </a:p>
          <a:p>
            <a:pPr>
              <a:spcBef>
                <a:spcPct val="0"/>
              </a:spcBef>
              <a:buClrTx/>
              <a:buSzTx/>
              <a:buFontTx/>
              <a:buNone/>
            </a:pPr>
            <a:r>
              <a:rPr lang="en-US" altLang="zh-CN" sz="2400" b="0">
                <a:latin typeface="Arial" panose="020B0604020202020204" pitchFamily="34" charset="0"/>
                <a:ea typeface="宋体" panose="02010600030101010101" pitchFamily="2" charset="-122"/>
              </a:rPr>
              <a:t>e, (</a:t>
            </a:r>
            <a:r>
              <a:rPr lang="en-US" altLang="zh-CN" sz="2400" b="0" i="1">
                <a:latin typeface="Arial" panose="020B0604020202020204" pitchFamily="34" charset="0"/>
                <a:ea typeface="宋体" panose="02010600030101010101" pitchFamily="2" charset="-122"/>
              </a:rPr>
              <a:t>BCD</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BDC</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ACD</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ADC</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ABD</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ADB</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br>
              <a:rPr lang="zh-CN" altLang="en-US" sz="2400" b="0">
                <a:latin typeface="Arial" panose="020B0604020202020204" pitchFamily="34" charset="0"/>
                <a:ea typeface="宋体" panose="02010600030101010101" pitchFamily="2" charset="-122"/>
              </a:rPr>
            </a:b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ABC</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ACB</a:t>
            </a:r>
            <a:r>
              <a:rPr lang="en-US" altLang="zh-CN" sz="2400" b="0">
                <a:latin typeface="Arial" panose="020B0604020202020204" pitchFamily="34" charset="0"/>
                <a:ea typeface="宋体" panose="02010600030101010101" pitchFamily="2" charset="-122"/>
              </a:rPr>
              <a:t>) ,(</a:t>
            </a:r>
            <a:r>
              <a:rPr lang="en-US" altLang="zh-CN" sz="2400" b="0" i="1">
                <a:latin typeface="Arial" panose="020B0604020202020204" pitchFamily="34" charset="0"/>
                <a:ea typeface="宋体" panose="02010600030101010101" pitchFamily="2" charset="-122"/>
              </a:rPr>
              <a:t>AB</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CD</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AC</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BD</a:t>
            </a:r>
            <a:r>
              <a:rPr lang="en-US" altLang="zh-CN" sz="2400" b="0">
                <a:latin typeface="Arial" panose="020B0604020202020204" pitchFamily="34" charset="0"/>
                <a:ea typeface="宋体" panose="02010600030101010101" pitchFamily="2" charset="-122"/>
              </a:rPr>
              <a:t>)</a:t>
            </a:r>
            <a:r>
              <a:rPr lang="zh-CN" altLang="en-US" sz="2400" b="0">
                <a:latin typeface="Arial" panose="020B0604020202020204" pitchFamily="34" charset="0"/>
                <a:ea typeface="宋体" panose="02010600030101010101" pitchFamily="2" charset="-122"/>
              </a:rPr>
              <a:t>，</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AD</a:t>
            </a:r>
            <a:r>
              <a:rPr lang="en-US" altLang="zh-CN" sz="2400" b="0">
                <a:latin typeface="Arial" panose="020B0604020202020204" pitchFamily="34" charset="0"/>
                <a:ea typeface="宋体" panose="02010600030101010101" pitchFamily="2" charset="-122"/>
              </a:rPr>
              <a:t>)(</a:t>
            </a:r>
            <a:r>
              <a:rPr lang="en-US" altLang="zh-CN" sz="2400" b="0" i="1">
                <a:latin typeface="Arial" panose="020B0604020202020204" pitchFamily="34" charset="0"/>
                <a:ea typeface="宋体" panose="02010600030101010101" pitchFamily="2" charset="-122"/>
              </a:rPr>
              <a:t>BC</a:t>
            </a:r>
            <a:r>
              <a:rPr lang="en-US" altLang="zh-CN" sz="2400" b="0">
                <a:latin typeface="Arial" panose="020B0604020202020204" pitchFamily="34" charset="0"/>
                <a:ea typeface="宋体" panose="02010600030101010101" pitchFamily="2" charset="-122"/>
              </a:rPr>
              <a:t>),</a:t>
            </a:r>
            <a:endParaRPr lang="en-US" altLang="zh-CN" sz="2400" b="0">
              <a:latin typeface="Arial" panose="020B0604020202020204" pitchFamily="34" charset="0"/>
              <a:ea typeface="宋体" panose="02010600030101010101" pitchFamily="2" charset="-122"/>
            </a:endParaRPr>
          </a:p>
          <a:p>
            <a:pPr>
              <a:spcBef>
                <a:spcPct val="0"/>
              </a:spcBef>
              <a:buClrTx/>
              <a:buSzTx/>
              <a:buFontTx/>
              <a:buNone/>
            </a:pPr>
            <a:endParaRPr lang="zh-CN" altLang="en-US" sz="2400" b="0">
              <a:latin typeface="Arial" panose="020B0604020202020204" pitchFamily="34" charset="0"/>
              <a:ea typeface="宋体" panose="02010600030101010101" pitchFamily="2" charset="-122"/>
            </a:endParaRPr>
          </a:p>
          <a:p>
            <a:pPr eaLnBrk="1" hangingPunct="1">
              <a:spcBef>
                <a:spcPct val="0"/>
              </a:spcBef>
              <a:buClrTx/>
              <a:buSzTx/>
              <a:buFontTx/>
              <a:buNone/>
            </a:pPr>
            <a:endParaRPr lang="zh-CN" altLang="en-US" sz="1800" b="0">
              <a:solidFill>
                <a:srgbClr val="000000"/>
              </a:solidFill>
              <a:latin typeface="Arial" panose="020B0604020202020204" pitchFamily="34" charset="0"/>
              <a:ea typeface="宋体" panose="02010600030101010101" pitchFamily="2" charset="-122"/>
            </a:endParaRPr>
          </a:p>
        </p:txBody>
      </p:sp>
      <p:sp>
        <p:nvSpPr>
          <p:cNvPr id="704519" name="Rectangle 7"/>
          <p:cNvSpPr>
            <a:spLocks noChangeArrowheads="1"/>
          </p:cNvSpPr>
          <p:nvPr/>
        </p:nvSpPr>
        <p:spPr bwMode="auto">
          <a:xfrm>
            <a:off x="539750" y="5737225"/>
            <a:ext cx="6477000" cy="860425"/>
          </a:xfrm>
          <a:prstGeom prst="rect">
            <a:avLst/>
          </a:prstGeom>
          <a:solidFill>
            <a:schemeClr val="folHlink"/>
          </a:solidFill>
          <a:ln w="38100" cap="sq">
            <a:solidFill>
              <a:schemeClr val="hlink"/>
            </a:solidFill>
            <a:miter lim="800000"/>
            <a:headEnd type="none" w="sm" len="sm"/>
            <a:tailEnd type="none" w="sm" len="sm"/>
          </a:ln>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a:solidFill>
                  <a:schemeClr val="bg1"/>
                </a:solidFill>
                <a:latin typeface="宋体" panose="02010600030101010101" pitchFamily="2" charset="-122"/>
                <a:ea typeface="宋体" panose="02010600030101010101" pitchFamily="2" charset="-122"/>
              </a:rPr>
              <a:t>它与</a:t>
            </a:r>
            <a:r>
              <a:rPr lang="en-US" altLang="zh-CN" sz="2400" b="0">
                <a:solidFill>
                  <a:schemeClr val="bg1"/>
                </a:solidFill>
                <a:latin typeface="宋体" panose="02010600030101010101" pitchFamily="2" charset="-122"/>
                <a:ea typeface="宋体" panose="02010600030101010101" pitchFamily="2" charset="-122"/>
              </a:rPr>
              <a:t>4</a:t>
            </a:r>
            <a:r>
              <a:rPr lang="zh-CN" altLang="en-US" sz="2400" b="0">
                <a:solidFill>
                  <a:schemeClr val="bg1"/>
                </a:solidFill>
                <a:latin typeface="宋体" panose="02010600030101010101" pitchFamily="2" charset="-122"/>
                <a:ea typeface="宋体" panose="02010600030101010101" pitchFamily="2" charset="-122"/>
              </a:rPr>
              <a:t>个文字</a:t>
            </a:r>
            <a:r>
              <a:rPr lang="en-US" altLang="zh-CN" sz="2400" b="0" i="1">
                <a:solidFill>
                  <a:schemeClr val="bg1"/>
                </a:solidFill>
                <a:latin typeface="宋体" panose="02010600030101010101" pitchFamily="2" charset="-122"/>
                <a:ea typeface="宋体" panose="02010600030101010101" pitchFamily="2" charset="-122"/>
              </a:rPr>
              <a:t>A</a:t>
            </a:r>
            <a:r>
              <a:rPr lang="zh-CN" altLang="en-US" sz="2400" b="0">
                <a:solidFill>
                  <a:schemeClr val="bg1"/>
                </a:solidFill>
                <a:latin typeface="宋体" panose="02010600030101010101" pitchFamily="2" charset="-122"/>
                <a:ea typeface="宋体" panose="02010600030101010101" pitchFamily="2" charset="-122"/>
              </a:rPr>
              <a:t>、</a:t>
            </a:r>
            <a:r>
              <a:rPr lang="en-US" altLang="zh-CN" sz="2400" b="0" i="1">
                <a:solidFill>
                  <a:schemeClr val="bg1"/>
                </a:solidFill>
                <a:latin typeface="宋体" panose="02010600030101010101" pitchFamily="2" charset="-122"/>
                <a:ea typeface="宋体" panose="02010600030101010101" pitchFamily="2" charset="-122"/>
              </a:rPr>
              <a:t>B</a:t>
            </a:r>
            <a:r>
              <a:rPr lang="zh-CN" altLang="en-US" sz="2400" b="0">
                <a:solidFill>
                  <a:schemeClr val="bg1"/>
                </a:solidFill>
                <a:latin typeface="宋体" panose="02010600030101010101" pitchFamily="2" charset="-122"/>
                <a:ea typeface="宋体" panose="02010600030101010101" pitchFamily="2" charset="-122"/>
              </a:rPr>
              <a:t>、</a:t>
            </a:r>
            <a:r>
              <a:rPr lang="en-US" altLang="zh-CN" sz="2400" b="0">
                <a:solidFill>
                  <a:schemeClr val="bg1"/>
                </a:solidFill>
                <a:latin typeface="宋体" panose="02010600030101010101" pitchFamily="2" charset="-122"/>
                <a:ea typeface="宋体" panose="02010600030101010101" pitchFamily="2" charset="-122"/>
              </a:rPr>
              <a:t>C</a:t>
            </a:r>
            <a:r>
              <a:rPr lang="zh-CN" altLang="en-US" sz="2400" b="0">
                <a:solidFill>
                  <a:schemeClr val="bg1"/>
                </a:solidFill>
                <a:latin typeface="宋体" panose="02010600030101010101" pitchFamily="2" charset="-122"/>
                <a:ea typeface="宋体" panose="02010600030101010101" pitchFamily="2" charset="-122"/>
              </a:rPr>
              <a:t>、</a:t>
            </a:r>
            <a:r>
              <a:rPr lang="en-US" altLang="zh-CN" sz="2400" b="0" i="1">
                <a:solidFill>
                  <a:schemeClr val="bg1"/>
                </a:solidFill>
                <a:latin typeface="宋体" panose="02010600030101010101" pitchFamily="2" charset="-122"/>
                <a:ea typeface="宋体" panose="02010600030101010101" pitchFamily="2" charset="-122"/>
              </a:rPr>
              <a:t>D</a:t>
            </a:r>
            <a:r>
              <a:rPr lang="zh-CN" altLang="en-US" sz="2400" b="0">
                <a:solidFill>
                  <a:schemeClr val="bg1"/>
                </a:solidFill>
                <a:latin typeface="宋体" panose="02010600030101010101" pitchFamily="2" charset="-122"/>
                <a:ea typeface="宋体" panose="02010600030101010101" pitchFamily="2" charset="-122"/>
              </a:rPr>
              <a:t>上的四次交错群</a:t>
            </a:r>
            <a:r>
              <a:rPr lang="en-US" altLang="zh-CN" sz="2400" b="0" i="1">
                <a:solidFill>
                  <a:schemeClr val="bg1"/>
                </a:solidFill>
                <a:latin typeface="宋体" panose="02010600030101010101" pitchFamily="2" charset="-122"/>
                <a:ea typeface="宋体" panose="02010600030101010101" pitchFamily="2" charset="-122"/>
              </a:rPr>
              <a:t>A</a:t>
            </a:r>
            <a:r>
              <a:rPr lang="en-US" altLang="zh-CN" sz="2400" b="0" baseline="-30000">
                <a:solidFill>
                  <a:schemeClr val="bg1"/>
                </a:solidFill>
                <a:latin typeface="宋体" panose="02010600030101010101" pitchFamily="2" charset="-122"/>
                <a:ea typeface="宋体" panose="02010600030101010101" pitchFamily="2" charset="-122"/>
              </a:rPr>
              <a:t>4</a:t>
            </a:r>
            <a:r>
              <a:rPr lang="zh-CN" altLang="en-US" sz="2400" b="0">
                <a:solidFill>
                  <a:schemeClr val="bg1"/>
                </a:solidFill>
                <a:latin typeface="宋体" panose="02010600030101010101" pitchFamily="2" charset="-122"/>
                <a:ea typeface="宋体" panose="02010600030101010101" pitchFamily="2" charset="-122"/>
              </a:rPr>
              <a:t>同构，因此，四次交错群</a:t>
            </a:r>
            <a:r>
              <a:rPr lang="en-US" altLang="zh-CN" sz="2400" b="0" i="1">
                <a:solidFill>
                  <a:schemeClr val="bg1"/>
                </a:solidFill>
                <a:latin typeface="宋体" panose="02010600030101010101" pitchFamily="2" charset="-122"/>
                <a:ea typeface="宋体" panose="02010600030101010101" pitchFamily="2" charset="-122"/>
              </a:rPr>
              <a:t>A</a:t>
            </a:r>
            <a:r>
              <a:rPr lang="en-US" altLang="zh-CN" sz="2400" b="0" baseline="-30000">
                <a:solidFill>
                  <a:schemeClr val="bg1"/>
                </a:solidFill>
                <a:latin typeface="宋体" panose="02010600030101010101" pitchFamily="2" charset="-122"/>
                <a:ea typeface="宋体" panose="02010600030101010101" pitchFamily="2" charset="-122"/>
              </a:rPr>
              <a:t>4</a:t>
            </a:r>
            <a:r>
              <a:rPr lang="zh-CN" altLang="en-US" sz="2400" b="0">
                <a:solidFill>
                  <a:schemeClr val="bg1"/>
                </a:solidFill>
                <a:latin typeface="宋体" panose="02010600030101010101" pitchFamily="2" charset="-122"/>
                <a:ea typeface="宋体" panose="02010600030101010101" pitchFamily="2" charset="-122"/>
              </a:rPr>
              <a:t>又称为正四面体群。</a:t>
            </a:r>
            <a:r>
              <a:rPr lang="zh-CN" altLang="en-US" sz="2400" b="0">
                <a:solidFill>
                  <a:schemeClr val="bg1"/>
                </a:solidFill>
                <a:latin typeface="Times New Roman" panose="02020603050405020304" pitchFamily="18" charset="0"/>
                <a:ea typeface="宋体" panose="02010600030101010101" pitchFamily="2" charset="-122"/>
              </a:rPr>
              <a:t> </a:t>
            </a:r>
            <a:endParaRPr lang="zh-CN" altLang="en-US" sz="2400" b="0">
              <a:solidFill>
                <a:schemeClr val="bg1"/>
              </a:solidFill>
              <a:latin typeface="Times New Roman" panose="02020603050405020304" pitchFamily="18" charset="0"/>
              <a:ea typeface="宋体" panose="02010600030101010101" pitchFamily="2" charset="-122"/>
            </a:endParaRPr>
          </a:p>
        </p:txBody>
      </p:sp>
      <p:pic>
        <p:nvPicPr>
          <p:cNvPr id="32774"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0450" y="5119688"/>
            <a:ext cx="173355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45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45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451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451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451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451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451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4517">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4517">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0451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04517">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04519"/>
                                        </p:tgtEl>
                                        <p:attrNameLst>
                                          <p:attrName>style.visibility</p:attrName>
                                        </p:attrNameLst>
                                      </p:cBhvr>
                                      <p:to>
                                        <p:strVal val="visible"/>
                                      </p:to>
                                    </p:set>
                                    <p:animEffect transition="in" filter="blinds(horizontal)">
                                      <p:cBhvr>
                                        <p:cTn id="43" dur="500"/>
                                        <p:tgtEl>
                                          <p:spTgt spid="70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4517" grpId="0" build="p"/>
      <p:bldP spid="70451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025A9F2-5694-40C6-BC60-A8A7ADBFA911}"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33795" name="Rectangle 2"/>
          <p:cNvSpPr>
            <a:spLocks noGrp="1" noChangeArrowheads="1"/>
          </p:cNvSpPr>
          <p:nvPr>
            <p:ph type="title"/>
          </p:nvPr>
        </p:nvSpPr>
        <p:spPr>
          <a:xfrm>
            <a:off x="1547813" y="106363"/>
            <a:ext cx="7273925" cy="822325"/>
          </a:xfrm>
        </p:spPr>
        <p:txBody>
          <a:bodyPr/>
          <a:lstStyle/>
          <a:p>
            <a:pPr eaLnBrk="1" hangingPunct="1"/>
            <a:r>
              <a:rPr lang="zh-CN" altLang="en-US" dirty="0"/>
              <a:t>凸正多面体和正多面体群</a:t>
            </a:r>
            <a:endParaRPr lang="zh-CN" altLang="en-US" dirty="0"/>
          </a:p>
        </p:txBody>
      </p:sp>
      <p:sp>
        <p:nvSpPr>
          <p:cNvPr id="705541" name="Rectangle 5"/>
          <p:cNvSpPr>
            <a:spLocks noChangeArrowheads="1"/>
          </p:cNvSpPr>
          <p:nvPr/>
        </p:nvSpPr>
        <p:spPr bwMode="auto">
          <a:xfrm>
            <a:off x="4114800" y="319088"/>
            <a:ext cx="502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000" b="0">
                <a:solidFill>
                  <a:srgbClr val="000000"/>
                </a:solidFill>
                <a:latin typeface="宋体" panose="02010600030101010101" pitchFamily="2" charset="-122"/>
                <a:ea typeface="宋体" panose="02010600030101010101" pitchFamily="2" charset="-122"/>
              </a:rPr>
              <a:t>    </a:t>
            </a:r>
            <a:endParaRPr lang="zh-CN" altLang="en-US" sz="2000" b="0">
              <a:latin typeface="Times New Roman" panose="02020603050405020304" pitchFamily="18" charset="0"/>
              <a:ea typeface="宋体" panose="02010600030101010101" pitchFamily="2" charset="-122"/>
            </a:endParaRPr>
          </a:p>
        </p:txBody>
      </p:sp>
      <p:sp>
        <p:nvSpPr>
          <p:cNvPr id="705542" name="Rectangle 6"/>
          <p:cNvSpPr>
            <a:spLocks noChangeArrowheads="1"/>
          </p:cNvSpPr>
          <p:nvPr/>
        </p:nvSpPr>
        <p:spPr bwMode="auto">
          <a:xfrm>
            <a:off x="433388" y="1484313"/>
            <a:ext cx="84597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b="0">
                <a:solidFill>
                  <a:srgbClr val="FF0000"/>
                </a:solidFill>
                <a:latin typeface="隶书" panose="02010509060101010101" pitchFamily="49" charset="-122"/>
                <a:ea typeface="隶书" panose="02010509060101010101" pitchFamily="49" charset="-122"/>
              </a:rPr>
              <a:t>正八面体群</a:t>
            </a:r>
            <a:r>
              <a:rPr lang="zh-CN" altLang="en-US" b="0">
                <a:solidFill>
                  <a:srgbClr val="000000"/>
                </a:solidFill>
                <a:latin typeface="隶书" panose="02010509060101010101" pitchFamily="49" charset="-122"/>
                <a:ea typeface="隶书" panose="02010509060101010101" pitchFamily="49" charset="-122"/>
              </a:rPr>
              <a:t>或</a:t>
            </a:r>
            <a:r>
              <a:rPr lang="zh-CN" altLang="en-US" b="0">
                <a:solidFill>
                  <a:srgbClr val="FF0000"/>
                </a:solidFill>
                <a:latin typeface="隶书" panose="02010509060101010101" pitchFamily="49" charset="-122"/>
                <a:ea typeface="隶书" panose="02010509060101010101" pitchFamily="49" charset="-122"/>
              </a:rPr>
              <a:t>正六面体群</a:t>
            </a:r>
            <a:r>
              <a:rPr lang="zh-CN" altLang="en-US" b="0">
                <a:solidFill>
                  <a:srgbClr val="000000"/>
                </a:solidFill>
                <a:latin typeface="隶书" panose="02010509060101010101" pitchFamily="49" charset="-122"/>
                <a:ea typeface="隶书" panose="02010509060101010101" pitchFamily="49" charset="-122"/>
              </a:rPr>
              <a:t>由</a:t>
            </a:r>
            <a:r>
              <a:rPr lang="en-US" altLang="zh-CN" b="0">
                <a:solidFill>
                  <a:srgbClr val="000000"/>
                </a:solidFill>
                <a:latin typeface="隶书" panose="02010509060101010101" pitchFamily="49" charset="-122"/>
                <a:ea typeface="隶书" panose="02010509060101010101" pitchFamily="49" charset="-122"/>
              </a:rPr>
              <a:t>24</a:t>
            </a:r>
            <a:r>
              <a:rPr lang="zh-CN" altLang="en-US" b="0">
                <a:solidFill>
                  <a:srgbClr val="000000"/>
                </a:solidFill>
                <a:latin typeface="隶书" panose="02010509060101010101" pitchFamily="49" charset="-122"/>
                <a:ea typeface="隶书" panose="02010509060101010101" pitchFamily="49" charset="-122"/>
              </a:rPr>
              <a:t>个运动构成群，它与四次对称群</a:t>
            </a:r>
            <a:r>
              <a:rPr lang="en-US" altLang="zh-CN" b="0" i="1">
                <a:solidFill>
                  <a:srgbClr val="000000"/>
                </a:solidFill>
                <a:latin typeface="隶书" panose="02010509060101010101" pitchFamily="49" charset="-122"/>
                <a:ea typeface="隶书" panose="02010509060101010101" pitchFamily="49" charset="-122"/>
              </a:rPr>
              <a:t>S</a:t>
            </a:r>
            <a:r>
              <a:rPr lang="en-US" altLang="zh-CN" b="0" baseline="-30000">
                <a:solidFill>
                  <a:srgbClr val="000000"/>
                </a:solidFill>
                <a:latin typeface="隶书" panose="02010509060101010101" pitchFamily="49" charset="-122"/>
                <a:ea typeface="隶书" panose="02010509060101010101" pitchFamily="49" charset="-122"/>
              </a:rPr>
              <a:t>4</a:t>
            </a:r>
            <a:r>
              <a:rPr lang="zh-CN" altLang="en-US" b="0">
                <a:solidFill>
                  <a:srgbClr val="000000"/>
                </a:solidFill>
                <a:latin typeface="隶书" panose="02010509060101010101" pitchFamily="49" charset="-122"/>
                <a:ea typeface="隶书" panose="02010509060101010101" pitchFamily="49" charset="-122"/>
              </a:rPr>
              <a:t>同构</a:t>
            </a:r>
            <a:r>
              <a:rPr lang="en-US" altLang="zh-CN" b="0">
                <a:solidFill>
                  <a:srgbClr val="000000"/>
                </a:solidFill>
                <a:latin typeface="隶书" panose="02010509060101010101" pitchFamily="49" charset="-122"/>
                <a:ea typeface="隶书" panose="02010509060101010101" pitchFamily="49" charset="-122"/>
              </a:rPr>
              <a:t>,</a:t>
            </a:r>
            <a:r>
              <a:rPr lang="zh-CN" altLang="en-US" b="0">
                <a:solidFill>
                  <a:srgbClr val="000000"/>
                </a:solidFill>
                <a:latin typeface="隶书" panose="02010509060101010101" pitchFamily="49" charset="-122"/>
                <a:ea typeface="隶书" panose="02010509060101010101" pitchFamily="49" charset="-122"/>
              </a:rPr>
              <a:t>所以正八面体群与正六面体群是一致的，都是</a:t>
            </a:r>
            <a:r>
              <a:rPr lang="en-US" altLang="zh-CN" b="0">
                <a:solidFill>
                  <a:srgbClr val="000000"/>
                </a:solidFill>
                <a:latin typeface="隶书" panose="02010509060101010101" pitchFamily="49" charset="-122"/>
                <a:ea typeface="隶书" panose="02010509060101010101" pitchFamily="49" charset="-122"/>
              </a:rPr>
              <a:t>4</a:t>
            </a:r>
            <a:r>
              <a:rPr lang="zh-CN" altLang="en-US" b="0">
                <a:solidFill>
                  <a:srgbClr val="000000"/>
                </a:solidFill>
                <a:latin typeface="隶书" panose="02010509060101010101" pitchFamily="49" charset="-122"/>
                <a:ea typeface="隶书" panose="02010509060101010101" pitchFamily="49" charset="-122"/>
              </a:rPr>
              <a:t>次对称群</a:t>
            </a:r>
            <a:r>
              <a:rPr lang="en-US" altLang="zh-CN" b="0" i="1">
                <a:solidFill>
                  <a:srgbClr val="000000"/>
                </a:solidFill>
                <a:latin typeface="隶书" panose="02010509060101010101" pitchFamily="49" charset="-122"/>
                <a:ea typeface="隶书" panose="02010509060101010101" pitchFamily="49" charset="-122"/>
              </a:rPr>
              <a:t>S</a:t>
            </a:r>
            <a:r>
              <a:rPr lang="en-US" altLang="zh-CN" b="0" baseline="-30000">
                <a:solidFill>
                  <a:srgbClr val="000000"/>
                </a:solidFill>
                <a:latin typeface="隶书" panose="02010509060101010101" pitchFamily="49" charset="-122"/>
                <a:ea typeface="隶书" panose="02010509060101010101" pitchFamily="49" charset="-122"/>
              </a:rPr>
              <a:t>4</a:t>
            </a:r>
            <a:r>
              <a:rPr lang="zh-CN" altLang="en-US" b="0">
                <a:solidFill>
                  <a:srgbClr val="000000"/>
                </a:solidFill>
                <a:latin typeface="隶书" panose="02010509060101010101" pitchFamily="49" charset="-122"/>
                <a:ea typeface="隶书" panose="02010509060101010101" pitchFamily="49" charset="-122"/>
              </a:rPr>
              <a:t>。有时把四次对称群称为正八面体群或正六面体群。</a:t>
            </a:r>
            <a:r>
              <a:rPr lang="zh-CN" altLang="en-US" b="0">
                <a:latin typeface="隶书" panose="02010509060101010101" pitchFamily="49" charset="-122"/>
                <a:ea typeface="隶书" panose="02010509060101010101" pitchFamily="49" charset="-122"/>
              </a:rPr>
              <a:t> </a:t>
            </a:r>
            <a:endParaRPr lang="zh-CN" altLang="en-US" b="0">
              <a:latin typeface="隶书" panose="02010509060101010101" pitchFamily="49" charset="-122"/>
              <a:ea typeface="隶书" panose="02010509060101010101" pitchFamily="49" charset="-122"/>
            </a:endParaRPr>
          </a:p>
        </p:txBody>
      </p:sp>
      <p:pic>
        <p:nvPicPr>
          <p:cNvPr id="33798"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27313" y="3649663"/>
            <a:ext cx="3810000"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5541"/>
                                        </p:tgtEl>
                                        <p:attrNameLst>
                                          <p:attrName>style.visibility</p:attrName>
                                        </p:attrNameLst>
                                      </p:cBhvr>
                                      <p:to>
                                        <p:strVal val="visible"/>
                                      </p:to>
                                    </p:set>
                                    <p:anim calcmode="lin" valueType="num">
                                      <p:cBhvr additive="base">
                                        <p:cTn id="7" dur="500" fill="hold"/>
                                        <p:tgtEl>
                                          <p:spTgt spid="705541"/>
                                        </p:tgtEl>
                                        <p:attrNameLst>
                                          <p:attrName>ppt_x</p:attrName>
                                        </p:attrNameLst>
                                      </p:cBhvr>
                                      <p:tavLst>
                                        <p:tav tm="0">
                                          <p:val>
                                            <p:strVal val="0-#ppt_w/2"/>
                                          </p:val>
                                        </p:tav>
                                        <p:tav tm="100000">
                                          <p:val>
                                            <p:strVal val="#ppt_x"/>
                                          </p:val>
                                        </p:tav>
                                      </p:tavLst>
                                    </p:anim>
                                    <p:anim calcmode="lin" valueType="num">
                                      <p:cBhvr additive="base">
                                        <p:cTn id="8" dur="500" fill="hold"/>
                                        <p:tgtEl>
                                          <p:spTgt spid="7055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5542"/>
                                        </p:tgtEl>
                                        <p:attrNameLst>
                                          <p:attrName>style.visibility</p:attrName>
                                        </p:attrNameLst>
                                      </p:cBhvr>
                                      <p:to>
                                        <p:strVal val="visible"/>
                                      </p:to>
                                    </p:set>
                                    <p:anim calcmode="lin" valueType="num">
                                      <p:cBhvr additive="base">
                                        <p:cTn id="13" dur="500" fill="hold"/>
                                        <p:tgtEl>
                                          <p:spTgt spid="705542"/>
                                        </p:tgtEl>
                                        <p:attrNameLst>
                                          <p:attrName>ppt_x</p:attrName>
                                        </p:attrNameLst>
                                      </p:cBhvr>
                                      <p:tavLst>
                                        <p:tav tm="0">
                                          <p:val>
                                            <p:strVal val="0-#ppt_w/2"/>
                                          </p:val>
                                        </p:tav>
                                        <p:tav tm="100000">
                                          <p:val>
                                            <p:strVal val="#ppt_x"/>
                                          </p:val>
                                        </p:tav>
                                      </p:tavLst>
                                    </p:anim>
                                    <p:anim calcmode="lin" valueType="num">
                                      <p:cBhvr additive="base">
                                        <p:cTn id="14" dur="500" fill="hold"/>
                                        <p:tgtEl>
                                          <p:spTgt spid="7055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5541" grpId="0" autoUpdateAnimBg="0"/>
      <p:bldP spid="70554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3DA345F-665E-4C1B-88EC-6A804DA0F517}"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481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1B403B5-AEEA-43B2-B5F0-B4EC98542D4A}"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55042" name="Rectangle 2"/>
          <p:cNvSpPr>
            <a:spLocks noGrp="1" noChangeArrowheads="1"/>
          </p:cNvSpPr>
          <p:nvPr>
            <p:ph type="body" idx="1"/>
          </p:nvPr>
        </p:nvSpPr>
        <p:spPr>
          <a:xfrm>
            <a:off x="250825" y="1196975"/>
            <a:ext cx="8624888" cy="4670425"/>
          </a:xfrm>
        </p:spPr>
        <p:txBody>
          <a:bodyPr/>
          <a:lstStyle/>
          <a:p>
            <a:pPr marL="571500" indent="-571500" eaLnBrk="1" hangingPunct="1">
              <a:lnSpc>
                <a:spcPct val="120000"/>
              </a:lnSpc>
              <a:buFont typeface="Wingdings" panose="05000000000000000000" pitchFamily="2" charset="2"/>
              <a:buNone/>
            </a:pPr>
            <a:r>
              <a:rPr lang="en-US" altLang="zh-CN" dirty="0"/>
              <a:t>    </a:t>
            </a:r>
            <a:r>
              <a:rPr lang="en-US" altLang="zh-CN" dirty="0">
                <a:latin typeface="Times New Roman" panose="02020603050405020304" pitchFamily="18" charset="0"/>
              </a:rPr>
              <a:t>1. </a:t>
            </a:r>
            <a:r>
              <a:rPr lang="zh-CN" altLang="en-US" dirty="0">
                <a:latin typeface="Times New Roman" panose="02020603050405020304" pitchFamily="18" charset="0"/>
              </a:rPr>
              <a:t>共轭类</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设</a:t>
            </a:r>
            <a:r>
              <a:rPr lang="en-US" altLang="zh-CN" dirty="0">
                <a:latin typeface="Times New Roman" panose="02020603050405020304" pitchFamily="18" charset="0"/>
              </a:rPr>
              <a:t>G</a:t>
            </a:r>
            <a:r>
              <a:rPr lang="zh-CN" altLang="en-US" dirty="0">
                <a:latin typeface="Times New Roman" panose="02020603050405020304" pitchFamily="18" charset="0"/>
              </a:rPr>
              <a:t>是      的子群</a:t>
            </a:r>
            <a:r>
              <a:rPr lang="en-US" altLang="zh-CN" dirty="0">
                <a:latin typeface="Times New Roman" panose="02020603050405020304" pitchFamily="18" charset="0"/>
              </a:rPr>
              <a:t>, </a:t>
            </a:r>
            <a:r>
              <a:rPr lang="zh-CN" altLang="en-US" dirty="0">
                <a:latin typeface="Times New Roman" panose="02020603050405020304" pitchFamily="18" charset="0"/>
              </a:rPr>
              <a:t>对任           </a:t>
            </a:r>
            <a:r>
              <a:rPr lang="en-US" altLang="zh-CN" dirty="0">
                <a:latin typeface="Times New Roman" panose="02020603050405020304" pitchFamily="18" charset="0"/>
              </a:rPr>
              <a:t>, </a:t>
            </a:r>
            <a:r>
              <a:rPr lang="zh-CN" altLang="en-US" dirty="0">
                <a:latin typeface="Times New Roman" panose="02020603050405020304" pitchFamily="18" charset="0"/>
              </a:rPr>
              <a:t>若存在          </a:t>
            </a:r>
            <a:r>
              <a:rPr lang="en-US" altLang="zh-CN" dirty="0">
                <a:latin typeface="Times New Roman" panose="02020603050405020304" pitchFamily="18" charset="0"/>
              </a:rPr>
              <a:t>, </a:t>
            </a:r>
            <a:r>
              <a:rPr lang="zh-CN" altLang="en-US" dirty="0">
                <a:latin typeface="Times New Roman" panose="02020603050405020304" pitchFamily="18" charset="0"/>
              </a:rPr>
              <a:t>使得</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a:t>
            </a:r>
            <a:r>
              <a:rPr lang="en-US" altLang="zh-CN" dirty="0">
                <a:latin typeface="Times New Roman" panose="02020603050405020304" pitchFamily="18" charset="0"/>
              </a:rPr>
              <a:t>, </a:t>
            </a:r>
            <a:r>
              <a:rPr lang="zh-CN" altLang="en-US" dirty="0">
                <a:latin typeface="Times New Roman" panose="02020603050405020304" pitchFamily="18" charset="0"/>
              </a:rPr>
              <a:t>则称 </a:t>
            </a:r>
            <a:r>
              <a:rPr lang="en-US" altLang="zh-CN" i="1" dirty="0">
                <a:latin typeface="Times New Roman" panose="02020603050405020304" pitchFamily="18" charset="0"/>
              </a:rPr>
              <a:t>s </a:t>
            </a:r>
            <a:r>
              <a:rPr lang="zh-CN" altLang="en-US" dirty="0">
                <a:latin typeface="Times New Roman" panose="02020603050405020304" pitchFamily="18" charset="0"/>
              </a:rPr>
              <a:t>与 </a:t>
            </a:r>
            <a:r>
              <a:rPr lang="en-US" altLang="zh-CN" i="1" dirty="0">
                <a:latin typeface="Times New Roman" panose="02020603050405020304" pitchFamily="18" charset="0"/>
              </a:rPr>
              <a:t>t </a:t>
            </a:r>
            <a:r>
              <a:rPr lang="zh-CN" altLang="en-US" dirty="0">
                <a:latin typeface="Times New Roman" panose="02020603050405020304" pitchFamily="18" charset="0"/>
              </a:rPr>
              <a:t>是</a:t>
            </a:r>
            <a:r>
              <a:rPr lang="en-US" altLang="zh-CN" dirty="0">
                <a:latin typeface="Times New Roman" panose="02020603050405020304" pitchFamily="18" charset="0"/>
              </a:rPr>
              <a:t>G</a:t>
            </a:r>
            <a:r>
              <a:rPr lang="zh-CN" altLang="en-US" dirty="0">
                <a:latin typeface="Times New Roman" panose="02020603050405020304" pitchFamily="18" charset="0"/>
              </a:rPr>
              <a:t>共轭的</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endParaRPr lang="zh-CN" altLang="en-US" dirty="0">
              <a:latin typeface="Times New Roman" panose="02020603050405020304" pitchFamily="18" charset="0"/>
            </a:endParaRPr>
          </a:p>
        </p:txBody>
      </p:sp>
      <p:sp>
        <p:nvSpPr>
          <p:cNvPr id="34821"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 </a:t>
            </a:r>
            <a:endParaRPr lang="zh-CN" altLang="en-US"/>
          </a:p>
        </p:txBody>
      </p:sp>
      <p:sp>
        <p:nvSpPr>
          <p:cNvPr id="3482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3"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4"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5"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6"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4837" name="Object 20"/>
          <p:cNvGraphicFramePr>
            <a:graphicFrameLocks noChangeAspect="1"/>
          </p:cNvGraphicFramePr>
          <p:nvPr/>
        </p:nvGraphicFramePr>
        <p:xfrm>
          <a:off x="1835150" y="1916113"/>
          <a:ext cx="442913" cy="504825"/>
        </p:xfrm>
        <a:graphic>
          <a:graphicData uri="http://schemas.openxmlformats.org/presentationml/2006/ole">
            <mc:AlternateContent xmlns:mc="http://schemas.openxmlformats.org/markup-compatibility/2006">
              <mc:Choice xmlns:v="urn:schemas-microsoft-com:vml" Requires="v">
                <p:oleObj spid="_x0000_s2" name="公式" r:id="rId1" imgW="203200" imgH="228600" progId="Equation.3">
                  <p:embed/>
                </p:oleObj>
              </mc:Choice>
              <mc:Fallback>
                <p:oleObj name="公式" r:id="rId1" imgW="2032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916113"/>
                        <a:ext cx="44291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38" name="Object 22"/>
          <p:cNvGraphicFramePr>
            <a:graphicFrameLocks noChangeAspect="1"/>
          </p:cNvGraphicFramePr>
          <p:nvPr/>
        </p:nvGraphicFramePr>
        <p:xfrm>
          <a:off x="4284663" y="1944688"/>
          <a:ext cx="1008062" cy="406400"/>
        </p:xfrm>
        <a:graphic>
          <a:graphicData uri="http://schemas.openxmlformats.org/presentationml/2006/ole">
            <mc:AlternateContent xmlns:mc="http://schemas.openxmlformats.org/markup-compatibility/2006">
              <mc:Choice xmlns:v="urn:schemas-microsoft-com:vml" Requires="v">
                <p:oleObj spid="_x0000_s3" name="公式" r:id="rId3" imgW="494665" imgH="203200" progId="Equation.3">
                  <p:embed/>
                </p:oleObj>
              </mc:Choice>
              <mc:Fallback>
                <p:oleObj name="公式" r:id="rId3" imgW="494665" imgH="203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1944688"/>
                        <a:ext cx="1008062"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39" name="Object 24"/>
          <p:cNvGraphicFramePr>
            <a:graphicFrameLocks noChangeAspect="1"/>
          </p:cNvGraphicFramePr>
          <p:nvPr/>
        </p:nvGraphicFramePr>
        <p:xfrm>
          <a:off x="6502400" y="1944688"/>
          <a:ext cx="827088" cy="406400"/>
        </p:xfrm>
        <a:graphic>
          <a:graphicData uri="http://schemas.openxmlformats.org/presentationml/2006/ole">
            <mc:AlternateContent xmlns:mc="http://schemas.openxmlformats.org/markup-compatibility/2006">
              <mc:Choice xmlns:v="urn:schemas-microsoft-com:vml" Requires="v">
                <p:oleObj spid="_x0000_s4" name="公式" r:id="rId5" imgW="405765" imgH="203200" progId="Equation.3">
                  <p:embed/>
                </p:oleObj>
              </mc:Choice>
              <mc:Fallback>
                <p:oleObj name="公式" r:id="rId5" imgW="405765" imgH="2032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400" y="1944688"/>
                        <a:ext cx="8270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40" name="Object 25"/>
          <p:cNvGraphicFramePr>
            <a:graphicFrameLocks noChangeAspect="1"/>
          </p:cNvGraphicFramePr>
          <p:nvPr/>
        </p:nvGraphicFramePr>
        <p:xfrm>
          <a:off x="784225" y="2447925"/>
          <a:ext cx="1295400" cy="479425"/>
        </p:xfrm>
        <a:graphic>
          <a:graphicData uri="http://schemas.openxmlformats.org/presentationml/2006/ole">
            <mc:AlternateContent xmlns:mc="http://schemas.openxmlformats.org/markup-compatibility/2006">
              <mc:Choice xmlns:v="urn:schemas-microsoft-com:vml" Requires="v">
                <p:oleObj spid="_x0000_s5" name="公式" r:id="rId7" imgW="622300" imgH="228600" progId="Equation.3">
                  <p:embed/>
                </p:oleObj>
              </mc:Choice>
              <mc:Fallback>
                <p:oleObj name="公式" r:id="rId7" imgW="622300" imgH="228600" progId="Equation.3">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4225" y="2447925"/>
                        <a:ext cx="1295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504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3DA345F-665E-4C1B-88EC-6A804DA0F517}"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481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1B403B5-AEEA-43B2-B5F0-B4EC98542D4A}" type="slidenum">
              <a:rPr kumimoji="0" lang="en-US" altLang="zh-CN" sz="1400" b="0" smtClean="0">
                <a:ea typeface="宋体" panose="02010600030101010101" pitchFamily="2" charset="-122"/>
              </a:rPr>
            </a:fld>
            <a:endParaRPr kumimoji="0" lang="en-US" altLang="zh-CN" sz="1400" b="0" dirty="0">
              <a:ea typeface="宋体" panose="02010600030101010101" pitchFamily="2" charset="-122"/>
            </a:endParaRPr>
          </a:p>
        </p:txBody>
      </p:sp>
      <p:sp>
        <p:nvSpPr>
          <p:cNvPr id="10455042" name="Rectangle 2"/>
          <p:cNvSpPr>
            <a:spLocks noGrp="1" noChangeArrowheads="1"/>
          </p:cNvSpPr>
          <p:nvPr>
            <p:ph type="body" idx="1"/>
          </p:nvPr>
        </p:nvSpPr>
        <p:spPr>
          <a:xfrm>
            <a:off x="250825" y="1196975"/>
            <a:ext cx="8624888" cy="4670425"/>
          </a:xfrm>
        </p:spPr>
        <p:txBody>
          <a:bodyPr/>
          <a:lstStyle/>
          <a:p>
            <a:pPr marL="571500" indent="-571500" eaLnBrk="1" hangingPunct="1">
              <a:lnSpc>
                <a:spcPct val="120000"/>
              </a:lnSpc>
              <a:buFont typeface="Wingdings" panose="05000000000000000000" pitchFamily="2" charset="2"/>
              <a:buNone/>
            </a:pPr>
            <a:r>
              <a:rPr lang="en-US" altLang="zh-CN" dirty="0"/>
              <a:t>    </a:t>
            </a:r>
            <a:r>
              <a:rPr lang="en-US" altLang="zh-CN" dirty="0">
                <a:latin typeface="Times New Roman" panose="02020603050405020304" pitchFamily="18" charset="0"/>
              </a:rPr>
              <a:t>1. </a:t>
            </a:r>
            <a:r>
              <a:rPr lang="zh-CN" altLang="en-US" dirty="0">
                <a:latin typeface="Times New Roman" panose="02020603050405020304" pitchFamily="18" charset="0"/>
              </a:rPr>
              <a:t>共轭类</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G</a:t>
            </a:r>
            <a:r>
              <a:rPr lang="zh-CN" altLang="en-US" dirty="0">
                <a:latin typeface="Times New Roman" panose="02020603050405020304" pitchFamily="18" charset="0"/>
              </a:rPr>
              <a:t>共轭关系是一个等价关系</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(1) </a:t>
            </a:r>
            <a:r>
              <a:rPr lang="zh-CN" altLang="en-US" dirty="0">
                <a:latin typeface="Times New Roman" panose="02020603050405020304" pitchFamily="18" charset="0"/>
              </a:rPr>
              <a:t>自反性</a:t>
            </a:r>
            <a:r>
              <a:rPr lang="en-US" altLang="zh-CN" dirty="0">
                <a:latin typeface="Times New Roman" panose="02020603050405020304" pitchFamily="18" charset="0"/>
              </a:rPr>
              <a:t>:               , </a:t>
            </a:r>
            <a:r>
              <a:rPr lang="zh-CN" altLang="en-US" dirty="0">
                <a:latin typeface="Times New Roman" panose="02020603050405020304" pitchFamily="18" charset="0"/>
              </a:rPr>
              <a:t>有                  </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(2) </a:t>
            </a:r>
            <a:r>
              <a:rPr lang="zh-CN" altLang="en-US" dirty="0">
                <a:latin typeface="Times New Roman" panose="02020603050405020304" pitchFamily="18" charset="0"/>
              </a:rPr>
              <a:t>对称性</a:t>
            </a:r>
            <a:r>
              <a:rPr lang="en-US" altLang="zh-CN" dirty="0">
                <a:latin typeface="Times New Roman" panose="02020603050405020304" pitchFamily="18" charset="0"/>
              </a:rPr>
              <a:t>:                                                          ; </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(3) </a:t>
            </a:r>
            <a:r>
              <a:rPr lang="zh-CN" altLang="en-US" dirty="0">
                <a:latin typeface="Times New Roman" panose="02020603050405020304" pitchFamily="18" charset="0"/>
              </a:rPr>
              <a:t>传递性</a:t>
            </a:r>
            <a:r>
              <a:rPr lang="en-US" altLang="zh-CN" dirty="0">
                <a:latin typeface="Times New Roman" panose="02020603050405020304" pitchFamily="18" charset="0"/>
              </a:rPr>
              <a:t>: </a:t>
            </a:r>
            <a:r>
              <a:rPr lang="zh-CN" altLang="en-US" dirty="0">
                <a:latin typeface="Times New Roman" panose="02020603050405020304" pitchFamily="18" charset="0"/>
              </a:rPr>
              <a:t>若                                                 </a:t>
            </a:r>
            <a:r>
              <a:rPr lang="en-US" altLang="zh-CN" dirty="0">
                <a:latin typeface="Times New Roman" panose="02020603050405020304" pitchFamily="18" charset="0"/>
              </a:rPr>
              <a:t>,  </a:t>
            </a:r>
            <a:r>
              <a:rPr lang="zh-CN" altLang="en-US" dirty="0">
                <a:latin typeface="Times New Roman" panose="02020603050405020304" pitchFamily="18" charset="0"/>
              </a:rPr>
              <a:t>则 </a:t>
            </a:r>
            <a:endParaRPr lang="zh-CN" altLang="en-US" dirty="0">
              <a:latin typeface="Times New Roman" panose="02020603050405020304" pitchFamily="18" charset="0"/>
            </a:endParaRPr>
          </a:p>
        </p:txBody>
      </p:sp>
      <p:sp>
        <p:nvSpPr>
          <p:cNvPr id="34821" name="Rectangle 3"/>
          <p:cNvSpPr>
            <a:spLocks noGrp="1" noChangeArrowheads="1"/>
          </p:cNvSpPr>
          <p:nvPr>
            <p:ph type="title"/>
          </p:nvPr>
        </p:nvSpPr>
        <p:spPr>
          <a:xfrm>
            <a:off x="1295400" y="152400"/>
            <a:ext cx="6386513" cy="882650"/>
          </a:xfrm>
          <a:noFill/>
        </p:spPr>
        <p:txBody>
          <a:bodyPr/>
          <a:lstStyle/>
          <a:p>
            <a:pPr eaLnBrk="1" hangingPunct="1"/>
            <a:r>
              <a:rPr lang="en-US" altLang="zh-CN" dirty="0">
                <a:latin typeface="Times New Roman" panose="02020603050405020304" pitchFamily="18" charset="0"/>
              </a:rPr>
              <a:t>Burnside</a:t>
            </a:r>
            <a:r>
              <a:rPr lang="zh-CN" altLang="en-US" dirty="0"/>
              <a:t>引理 </a:t>
            </a:r>
            <a:endParaRPr lang="zh-CN" altLang="en-US" dirty="0"/>
          </a:p>
        </p:txBody>
      </p:sp>
      <p:sp>
        <p:nvSpPr>
          <p:cNvPr id="3482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2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3"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4"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5"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836"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5067" name="Object 27"/>
          <p:cNvGraphicFramePr>
            <a:graphicFrameLocks noChangeAspect="1"/>
          </p:cNvGraphicFramePr>
          <p:nvPr/>
        </p:nvGraphicFramePr>
        <p:xfrm>
          <a:off x="2670894" y="2474640"/>
          <a:ext cx="1152525" cy="484187"/>
        </p:xfrm>
        <a:graphic>
          <a:graphicData uri="http://schemas.openxmlformats.org/presentationml/2006/ole">
            <mc:AlternateContent xmlns:mc="http://schemas.openxmlformats.org/markup-compatibility/2006">
              <mc:Choice xmlns:v="urn:schemas-microsoft-com:vml" Requires="v">
                <p:oleObj spid="_x0000_s2" name="公式" r:id="rId1" imgW="546100" imgH="228600" progId="Equation.3">
                  <p:embed/>
                </p:oleObj>
              </mc:Choice>
              <mc:Fallback>
                <p:oleObj name="公式" r:id="rId1" imgW="546100" imgH="228600" progId="Equation.3">
                  <p:embed/>
                  <p:pic>
                    <p:nvPicPr>
                      <p:cNvPr id="0" name="Object 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0894" y="2474640"/>
                        <a:ext cx="115252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5069" name="Object 29"/>
          <p:cNvGraphicFramePr>
            <a:graphicFrameLocks noChangeAspect="1"/>
          </p:cNvGraphicFramePr>
          <p:nvPr/>
        </p:nvGraphicFramePr>
        <p:xfrm>
          <a:off x="4399681" y="2403202"/>
          <a:ext cx="1439863" cy="487363"/>
        </p:xfrm>
        <a:graphic>
          <a:graphicData uri="http://schemas.openxmlformats.org/presentationml/2006/ole">
            <mc:AlternateContent xmlns:mc="http://schemas.openxmlformats.org/markup-compatibility/2006">
              <mc:Choice xmlns:v="urn:schemas-microsoft-com:vml" Requires="v">
                <p:oleObj spid="_x0000_s3" name="公式" r:id="rId3" imgW="673100" imgH="228600" progId="Equation.3">
                  <p:embed/>
                </p:oleObj>
              </mc:Choice>
              <mc:Fallback>
                <p:oleObj name="公式" r:id="rId3" imgW="673100" imgH="228600"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9681" y="2403202"/>
                        <a:ext cx="1439863"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5071" name="Object 31"/>
          <p:cNvGraphicFramePr>
            <a:graphicFrameLocks noChangeAspect="1"/>
          </p:cNvGraphicFramePr>
          <p:nvPr/>
        </p:nvGraphicFramePr>
        <p:xfrm>
          <a:off x="2628031" y="3006452"/>
          <a:ext cx="5040313" cy="482600"/>
        </p:xfrm>
        <a:graphic>
          <a:graphicData uri="http://schemas.openxmlformats.org/presentationml/2006/ole">
            <mc:AlternateContent xmlns:mc="http://schemas.openxmlformats.org/markup-compatibility/2006">
              <mc:Choice xmlns:v="urn:schemas-microsoft-com:vml" Requires="v">
                <p:oleObj spid="_x0000_s4" name="公式" r:id="rId5" imgW="2387600" imgH="228600" progId="Equation.3">
                  <p:embed/>
                </p:oleObj>
              </mc:Choice>
              <mc:Fallback>
                <p:oleObj name="公式" r:id="rId5" imgW="2387600" imgH="228600" progId="Equation.3">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031" y="3006452"/>
                        <a:ext cx="5040313"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5073" name="Object 33"/>
          <p:cNvGraphicFramePr>
            <a:graphicFrameLocks noChangeAspect="1"/>
          </p:cNvGraphicFramePr>
          <p:nvPr/>
        </p:nvGraphicFramePr>
        <p:xfrm>
          <a:off x="3275731" y="3627165"/>
          <a:ext cx="3902075" cy="542925"/>
        </p:xfrm>
        <a:graphic>
          <a:graphicData uri="http://schemas.openxmlformats.org/presentationml/2006/ole">
            <mc:AlternateContent xmlns:mc="http://schemas.openxmlformats.org/markup-compatibility/2006">
              <mc:Choice xmlns:v="urn:schemas-microsoft-com:vml" Requires="v">
                <p:oleObj spid="_x0000_s5" name="公式" r:id="rId7" imgW="1714500" imgH="241300" progId="Equation.3">
                  <p:embed/>
                </p:oleObj>
              </mc:Choice>
              <mc:Fallback>
                <p:oleObj name="公式" r:id="rId7" imgW="1714500" imgH="241300" progId="Equation.3">
                  <p:embed/>
                  <p:pic>
                    <p:nvPicPr>
                      <p:cNvPr id="0"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5731" y="3627165"/>
                        <a:ext cx="39020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5075" name="Object 35"/>
          <p:cNvGraphicFramePr>
            <a:graphicFrameLocks noChangeAspect="1"/>
          </p:cNvGraphicFramePr>
          <p:nvPr/>
        </p:nvGraphicFramePr>
        <p:xfrm>
          <a:off x="2167656" y="4274865"/>
          <a:ext cx="4824413" cy="522287"/>
        </p:xfrm>
        <a:graphic>
          <a:graphicData uri="http://schemas.openxmlformats.org/presentationml/2006/ole">
            <mc:AlternateContent xmlns:mc="http://schemas.openxmlformats.org/markup-compatibility/2006">
              <mc:Choice xmlns:v="urn:schemas-microsoft-com:vml" Requires="v">
                <p:oleObj spid="_x0000_s6" name="公式" r:id="rId9" imgW="2197100" imgH="241300" progId="Equation.3">
                  <p:embed/>
                </p:oleObj>
              </mc:Choice>
              <mc:Fallback>
                <p:oleObj name="公式" r:id="rId9" imgW="2197100" imgH="241300" progId="Equation.3">
                  <p:embed/>
                  <p:pic>
                    <p:nvPicPr>
                      <p:cNvPr id="0" name="Object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7656" y="4274865"/>
                        <a:ext cx="48244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504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55042">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55067"/>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5506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455042">
                                            <p:txEl>
                                              <p:pRg st="3" end="3"/>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045507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0455042">
                                            <p:txEl>
                                              <p:pRg st="4" end="4"/>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104550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455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9EB4636-6071-4563-AB1D-123BB5C340C4}"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584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6F440B9-2AC2-4FD9-AC83-6694BDB5557E}"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57090" name="Rectangle 2"/>
          <p:cNvSpPr>
            <a:spLocks noGrp="1" noChangeArrowheads="1"/>
          </p:cNvSpPr>
          <p:nvPr>
            <p:ph type="body" idx="1"/>
          </p:nvPr>
        </p:nvSpPr>
        <p:spPr>
          <a:xfrm>
            <a:off x="250825" y="1268413"/>
            <a:ext cx="8624888" cy="4670425"/>
          </a:xfrm>
        </p:spPr>
        <p:txBody>
          <a:bodyPr/>
          <a:lstStyle/>
          <a:p>
            <a:pPr marL="571500" indent="-571500" eaLnBrk="1" hangingPunct="1">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设</a:t>
            </a:r>
            <a:r>
              <a:rPr lang="en-US" altLang="zh-CN">
                <a:latin typeface="Times New Roman" panose="02020603050405020304" pitchFamily="18" charset="0"/>
              </a:rPr>
              <a:t>S</a:t>
            </a:r>
            <a:r>
              <a:rPr lang="en-US" altLang="zh-CN" baseline="-25000">
                <a:latin typeface="Times New Roman" panose="02020603050405020304" pitchFamily="18" charset="0"/>
              </a:rPr>
              <a:t>n</a:t>
            </a:r>
            <a:r>
              <a:rPr lang="zh-CN" altLang="en-US">
                <a:latin typeface="Times New Roman" panose="02020603050405020304" pitchFamily="18" charset="0"/>
              </a:rPr>
              <a:t>中置换</a:t>
            </a:r>
            <a:r>
              <a:rPr lang="en-US" altLang="zh-CN" i="1">
                <a:latin typeface="Times New Roman" panose="02020603050405020304" pitchFamily="18" charset="0"/>
              </a:rPr>
              <a:t>p</a:t>
            </a:r>
            <a:r>
              <a:rPr lang="zh-CN" altLang="en-US">
                <a:latin typeface="Times New Roman" panose="02020603050405020304" pitchFamily="18" charset="0"/>
              </a:rPr>
              <a:t>分解如下互不相交的循环之积</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120000"/>
              </a:lnSpc>
              <a:spcBef>
                <a:spcPct val="40000"/>
              </a:spcBef>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其中                               </a:t>
            </a: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120000"/>
              </a:lnSpc>
              <a:spcBef>
                <a:spcPct val="40000"/>
              </a:spcBef>
              <a:buFont typeface="Wingdings" panose="05000000000000000000" pitchFamily="2" charset="2"/>
              <a:buNone/>
            </a:pPr>
            <a:r>
              <a:rPr lang="en-US" altLang="zh-CN">
                <a:latin typeface="Times New Roman" panose="02020603050405020304" pitchFamily="18" charset="0"/>
              </a:rPr>
              <a:t>      </a:t>
            </a:r>
            <a:r>
              <a:rPr lang="zh-CN" altLang="en-US"/>
              <a:t>若</a:t>
            </a:r>
            <a:r>
              <a:rPr lang="en-US" altLang="zh-CN">
                <a:latin typeface="Times New Roman" panose="02020603050405020304" pitchFamily="18" charset="0"/>
              </a:rPr>
              <a:t>k</a:t>
            </a:r>
            <a:r>
              <a:rPr lang="zh-CN" altLang="en-US"/>
              <a:t>阶循环出现的次数为                        </a:t>
            </a:r>
            <a:r>
              <a:rPr lang="en-US" altLang="zh-CN">
                <a:latin typeface="Times New Roman" panose="02020603050405020304" pitchFamily="18" charset="0"/>
              </a:rPr>
              <a:t>,  </a:t>
            </a:r>
            <a:r>
              <a:rPr lang="zh-CN" altLang="en-US">
                <a:latin typeface="Times New Roman" panose="02020603050405020304" pitchFamily="18" charset="0"/>
              </a:rPr>
              <a:t>则</a:t>
            </a:r>
            <a:r>
              <a:rPr lang="zh-CN" altLang="en-US"/>
              <a:t>称置换 </a:t>
            </a:r>
            <a:r>
              <a:rPr lang="en-US" altLang="zh-CN" i="1">
                <a:latin typeface="Times New Roman" panose="02020603050405020304" pitchFamily="18" charset="0"/>
              </a:rPr>
              <a:t>p </a:t>
            </a:r>
            <a:r>
              <a:rPr lang="zh-CN" altLang="en-US"/>
              <a:t>的型</a:t>
            </a:r>
            <a:r>
              <a:rPr lang="en-US" altLang="zh-CN">
                <a:latin typeface="Times New Roman" panose="02020603050405020304" pitchFamily="18" charset="0"/>
              </a:rPr>
              <a:t>(</a:t>
            </a:r>
            <a:r>
              <a:rPr lang="zh-CN" altLang="en-US">
                <a:latin typeface="Times New Roman" panose="02020603050405020304" pitchFamily="18" charset="0"/>
              </a:rPr>
              <a:t>格式</a:t>
            </a:r>
            <a:r>
              <a:rPr lang="en-US" altLang="zh-CN">
                <a:latin typeface="Times New Roman" panose="02020603050405020304" pitchFamily="18" charset="0"/>
              </a:rPr>
              <a:t>)</a:t>
            </a:r>
            <a:r>
              <a:rPr lang="zh-CN" altLang="en-US"/>
              <a:t>为</a:t>
            </a:r>
            <a:endParaRPr lang="zh-CN" altLang="en-US"/>
          </a:p>
          <a:p>
            <a:pPr marL="571500" indent="-571500" eaLnBrk="1" hangingPunct="1">
              <a:lnSpc>
                <a:spcPct val="120000"/>
              </a:lnSpc>
              <a:spcBef>
                <a:spcPct val="40000"/>
              </a:spcBef>
              <a:buFont typeface="Wingdings" panose="05000000000000000000" pitchFamily="2" charset="2"/>
              <a:buNone/>
            </a:pPr>
            <a:r>
              <a:rPr lang="zh-CN" altLang="en-US"/>
              <a:t>     显然有                </a:t>
            </a:r>
            <a:r>
              <a:rPr lang="en-US" altLang="zh-CN">
                <a:latin typeface="Times New Roman" panose="02020603050405020304" pitchFamily="18" charset="0"/>
              </a:rPr>
              <a:t>.</a:t>
            </a:r>
            <a:endParaRPr lang="en-US" altLang="zh-CN">
              <a:latin typeface="Times New Roman" panose="02020603050405020304" pitchFamily="18" charset="0"/>
            </a:endParaRPr>
          </a:p>
        </p:txBody>
      </p:sp>
      <p:sp>
        <p:nvSpPr>
          <p:cNvPr id="3584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3584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5847" name="Object 20"/>
          <p:cNvGraphicFramePr>
            <a:graphicFrameLocks noChangeAspect="1"/>
          </p:cNvGraphicFramePr>
          <p:nvPr/>
        </p:nvGraphicFramePr>
        <p:xfrm>
          <a:off x="1619250" y="1844675"/>
          <a:ext cx="5473700" cy="554038"/>
        </p:xfrm>
        <a:graphic>
          <a:graphicData uri="http://schemas.openxmlformats.org/presentationml/2006/ole">
            <mc:AlternateContent xmlns:mc="http://schemas.openxmlformats.org/markup-compatibility/2006">
              <mc:Choice xmlns:v="urn:schemas-microsoft-com:vml" Requires="v">
                <p:oleObj spid="_x0000_s2" name="公式" r:id="rId1" imgW="2628900" imgH="266700" progId="Equation.3">
                  <p:embed/>
                </p:oleObj>
              </mc:Choice>
              <mc:Fallback>
                <p:oleObj name="公式" r:id="rId1" imgW="2628900" imgH="2667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844675"/>
                        <a:ext cx="54737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848" name="Object 22"/>
          <p:cNvGraphicFramePr>
            <a:graphicFrameLocks noChangeAspect="1"/>
          </p:cNvGraphicFramePr>
          <p:nvPr/>
        </p:nvGraphicFramePr>
        <p:xfrm>
          <a:off x="1692275" y="2479675"/>
          <a:ext cx="2659063" cy="488950"/>
        </p:xfrm>
        <a:graphic>
          <a:graphicData uri="http://schemas.openxmlformats.org/presentationml/2006/ole">
            <mc:AlternateContent xmlns:mc="http://schemas.openxmlformats.org/markup-compatibility/2006">
              <mc:Choice xmlns:v="urn:schemas-microsoft-com:vml" Requires="v">
                <p:oleObj spid="_x0000_s3" name="公式" r:id="rId3" imgW="1244600" imgH="228600" progId="Equation.3">
                  <p:embed/>
                </p:oleObj>
              </mc:Choice>
              <mc:Fallback>
                <p:oleObj name="公式" r:id="rId3" imgW="12446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2479675"/>
                        <a:ext cx="265906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7112" name="Object 24"/>
          <p:cNvGraphicFramePr>
            <a:graphicFrameLocks noChangeAspect="1"/>
          </p:cNvGraphicFramePr>
          <p:nvPr/>
        </p:nvGraphicFramePr>
        <p:xfrm>
          <a:off x="4654550" y="3130550"/>
          <a:ext cx="2466975" cy="554038"/>
        </p:xfrm>
        <a:graphic>
          <a:graphicData uri="http://schemas.openxmlformats.org/presentationml/2006/ole">
            <mc:AlternateContent xmlns:mc="http://schemas.openxmlformats.org/markup-compatibility/2006">
              <mc:Choice xmlns:v="urn:schemas-microsoft-com:vml" Requires="v">
                <p:oleObj spid="_x0000_s4" name="公式" r:id="rId5" imgW="1016000" imgH="228600" progId="Equation.3">
                  <p:embed/>
                </p:oleObj>
              </mc:Choice>
              <mc:Fallback>
                <p:oleObj name="公式" r:id="rId5" imgW="10160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4550" y="3130550"/>
                        <a:ext cx="2466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7114" name="Object 26"/>
          <p:cNvGraphicFramePr>
            <a:graphicFrameLocks noChangeAspect="1"/>
          </p:cNvGraphicFramePr>
          <p:nvPr/>
        </p:nvGraphicFramePr>
        <p:xfrm>
          <a:off x="3779838" y="3573463"/>
          <a:ext cx="2022475" cy="604837"/>
        </p:xfrm>
        <a:graphic>
          <a:graphicData uri="http://schemas.openxmlformats.org/presentationml/2006/ole">
            <mc:AlternateContent xmlns:mc="http://schemas.openxmlformats.org/markup-compatibility/2006">
              <mc:Choice xmlns:v="urn:schemas-microsoft-com:vml" Requires="v">
                <p:oleObj spid="_x0000_s5" name="公式" r:id="rId7" imgW="761365" imgH="228600" progId="Equation.3">
                  <p:embed/>
                </p:oleObj>
              </mc:Choice>
              <mc:Fallback>
                <p:oleObj name="公式" r:id="rId7" imgW="761365" imgH="2286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3573463"/>
                        <a:ext cx="20224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51" name="Rectangle 29"/>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7116" name="Object 28"/>
          <p:cNvGraphicFramePr>
            <a:graphicFrameLocks noChangeAspect="1"/>
          </p:cNvGraphicFramePr>
          <p:nvPr/>
        </p:nvGraphicFramePr>
        <p:xfrm>
          <a:off x="1979613" y="4149725"/>
          <a:ext cx="1582737" cy="933450"/>
        </p:xfrm>
        <a:graphic>
          <a:graphicData uri="http://schemas.openxmlformats.org/presentationml/2006/ole">
            <mc:AlternateContent xmlns:mc="http://schemas.openxmlformats.org/markup-compatibility/2006">
              <mc:Choice xmlns:v="urn:schemas-microsoft-com:vml" Requires="v">
                <p:oleObj spid="_x0000_s6" name="公式" r:id="rId9" imgW="660400" imgH="393700" progId="Equation.3">
                  <p:embed/>
                </p:oleObj>
              </mc:Choice>
              <mc:Fallback>
                <p:oleObj name="公式" r:id="rId9" imgW="660400" imgH="3937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79613" y="4149725"/>
                        <a:ext cx="1582737"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7090">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5711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571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57090">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57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日期占位符 5"/>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3B55402-C535-4EC5-9DD4-75009CD8C418}"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6867" name="灯片编号占位符 7"/>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2AE9ED4-F8E9-4DBC-B7BF-FED1A9E90204}"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36868" name="Rectangle 3"/>
          <p:cNvSpPr>
            <a:spLocks noGrp="1" noChangeArrowheads="1"/>
          </p:cNvSpPr>
          <p:nvPr>
            <p:ph type="title"/>
          </p:nvPr>
        </p:nvSpPr>
        <p:spPr>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10458114" name="Rectangle 2"/>
          <p:cNvSpPr>
            <a:spLocks noGrp="1" noChangeArrowheads="1"/>
          </p:cNvSpPr>
          <p:nvPr>
            <p:ph type="body" sz="half" idx="1"/>
          </p:nvPr>
        </p:nvSpPr>
        <p:spPr>
          <a:xfrm>
            <a:off x="395288" y="1341438"/>
            <a:ext cx="8280400" cy="5183187"/>
          </a:xfrm>
        </p:spPr>
        <p:txBody>
          <a:bodyPr/>
          <a:lstStyle/>
          <a:p>
            <a:pPr marL="443230" indent="-443230" eaLnBrk="1" hangingPunct="1">
              <a:buFont typeface="Wingdings" panose="05000000000000000000" pitchFamily="2" charset="2"/>
              <a:buNone/>
            </a:pPr>
            <a:r>
              <a:rPr lang="en-US" altLang="zh-CN" sz="2400" dirty="0"/>
              <a:t>    </a:t>
            </a:r>
            <a:r>
              <a:rPr lang="zh-CN" altLang="en-US" dirty="0"/>
              <a:t>例</a:t>
            </a:r>
            <a:endParaRPr lang="zh-CN" altLang="en-US" dirty="0"/>
          </a:p>
          <a:p>
            <a:pPr marL="443230" indent="-443230" eaLnBrk="1" hangingPunct="1">
              <a:buFont typeface="Wingdings" panose="05000000000000000000" pitchFamily="2" charset="2"/>
              <a:buNone/>
            </a:pPr>
            <a:endParaRPr lang="zh-CN" altLang="en-US" sz="2400" dirty="0"/>
          </a:p>
          <a:p>
            <a:pPr marL="443230" indent="-443230" eaLnBrk="1" hangingPunct="1">
              <a:buFont typeface="Wingdings" panose="05000000000000000000" pitchFamily="2" charset="2"/>
              <a:buNone/>
            </a:pPr>
            <a:endParaRPr lang="zh-CN" altLang="en-US" sz="2400" dirty="0"/>
          </a:p>
          <a:p>
            <a:pPr marL="443230" indent="-443230" eaLnBrk="1" hangingPunct="1">
              <a:lnSpc>
                <a:spcPct val="120000"/>
              </a:lnSpc>
              <a:spcBef>
                <a:spcPct val="40000"/>
              </a:spcBef>
              <a:buFont typeface="Wingdings" panose="05000000000000000000" pitchFamily="2" charset="2"/>
              <a:buNone/>
            </a:pPr>
            <a:r>
              <a:rPr lang="zh-CN" altLang="en-US" sz="2400" dirty="0"/>
              <a:t>    </a:t>
            </a:r>
            <a:r>
              <a:rPr lang="zh-CN" altLang="en-US" dirty="0"/>
              <a:t>的型为</a:t>
            </a:r>
            <a:endParaRPr lang="zh-CN" altLang="en-US" dirty="0"/>
          </a:p>
          <a:p>
            <a:pPr marL="443230" indent="-443230" eaLnBrk="1" hangingPunct="1">
              <a:lnSpc>
                <a:spcPct val="120000"/>
              </a:lnSpc>
              <a:spcBef>
                <a:spcPct val="60000"/>
              </a:spcBef>
              <a:buFont typeface="Wingdings" panose="05000000000000000000" pitchFamily="2" charset="2"/>
              <a:buNone/>
            </a:pPr>
            <a:r>
              <a:rPr lang="zh-CN" altLang="en-US" dirty="0"/>
              <a:t>   引理： 两个置换             </a:t>
            </a:r>
            <a:r>
              <a:rPr lang="zh-CN" altLang="en-US" dirty="0">
                <a:latin typeface="Times New Roman" panose="02020603050405020304" pitchFamily="18" charset="0"/>
              </a:rPr>
              <a:t>是关于</a:t>
            </a:r>
            <a:r>
              <a:rPr lang="zh-CN" altLang="en-US" dirty="0"/>
              <a:t>     共轭的当且仅当它们是同型的</a:t>
            </a:r>
            <a:r>
              <a:rPr lang="en-US" altLang="zh-CN" dirty="0"/>
              <a:t>.   </a:t>
            </a:r>
            <a:endParaRPr lang="en-US" altLang="zh-CN" dirty="0"/>
          </a:p>
          <a:p>
            <a:pPr marL="443230" indent="-443230" eaLnBrk="1" hangingPunct="1">
              <a:lnSpc>
                <a:spcPct val="120000"/>
              </a:lnSpc>
              <a:spcBef>
                <a:spcPct val="60000"/>
              </a:spcBef>
              <a:buFont typeface="Wingdings" panose="05000000000000000000" pitchFamily="2" charset="2"/>
              <a:buNone/>
            </a:pPr>
            <a:r>
              <a:rPr lang="en-US" altLang="zh-CN" dirty="0"/>
              <a:t>    </a:t>
            </a:r>
            <a:r>
              <a:rPr lang="zh-CN" altLang="en-US" dirty="0">
                <a:latin typeface="Times New Roman" panose="02020603050405020304" pitchFamily="18" charset="0"/>
              </a:rPr>
              <a:t>在</a:t>
            </a:r>
            <a:r>
              <a:rPr lang="en-US" altLang="zh-CN" dirty="0">
                <a:latin typeface="Times New Roman" panose="02020603050405020304" pitchFamily="18" charset="0"/>
              </a:rPr>
              <a:t>S</a:t>
            </a:r>
            <a:r>
              <a:rPr lang="en-US" altLang="zh-CN" baseline="-25000" dirty="0">
                <a:latin typeface="Times New Roman" panose="02020603050405020304" pitchFamily="18" charset="0"/>
              </a:rPr>
              <a:t>n</a:t>
            </a:r>
            <a:r>
              <a:rPr lang="zh-CN" altLang="en-US" dirty="0">
                <a:latin typeface="Times New Roman" panose="02020603050405020304" pitchFamily="18" charset="0"/>
              </a:rPr>
              <a:t>中同型置换的全体</a:t>
            </a:r>
            <a:r>
              <a:rPr lang="en-US" altLang="zh-CN" dirty="0">
                <a:latin typeface="Times New Roman" panose="02020603050405020304" pitchFamily="18" charset="0"/>
              </a:rPr>
              <a:t>, </a:t>
            </a:r>
            <a:r>
              <a:rPr lang="zh-CN" altLang="en-US" dirty="0">
                <a:latin typeface="Times New Roman" panose="02020603050405020304" pitchFamily="18" charset="0"/>
              </a:rPr>
              <a:t>称为与该型相应的共轭类</a:t>
            </a:r>
            <a:r>
              <a:rPr lang="en-US" altLang="zh-CN" dirty="0">
                <a:latin typeface="Times New Roman" panose="02020603050405020304" pitchFamily="18" charset="0"/>
              </a:rPr>
              <a:t>.</a:t>
            </a:r>
            <a:endParaRPr lang="en-US" altLang="zh-CN" dirty="0">
              <a:latin typeface="Times New Roman" panose="02020603050405020304" pitchFamily="18" charset="0"/>
            </a:endParaRPr>
          </a:p>
        </p:txBody>
      </p:sp>
      <p:graphicFrame>
        <p:nvGraphicFramePr>
          <p:cNvPr id="10458138" name="Object 26"/>
          <p:cNvGraphicFramePr>
            <a:graphicFrameLocks noGrp="1" noChangeAspect="1"/>
          </p:cNvGraphicFramePr>
          <p:nvPr>
            <p:ph sz="quarter" idx="2"/>
          </p:nvPr>
        </p:nvGraphicFramePr>
        <p:xfrm>
          <a:off x="3563888" y="3645024"/>
          <a:ext cx="1223963" cy="512762"/>
        </p:xfrm>
        <a:graphic>
          <a:graphicData uri="http://schemas.openxmlformats.org/presentationml/2006/ole">
            <mc:AlternateContent xmlns:mc="http://schemas.openxmlformats.org/markup-compatibility/2006">
              <mc:Choice xmlns:v="urn:schemas-microsoft-com:vml" Requires="v">
                <p:oleObj spid="_x0000_s2" name="公式" r:id="rId1" imgW="546100" imgH="228600" progId="Equation.3">
                  <p:embed/>
                </p:oleObj>
              </mc:Choice>
              <mc:Fallback>
                <p:oleObj name="公式" r:id="rId1" imgW="546100" imgH="228600" progId="Equation.3">
                  <p:embed/>
                  <p:pic>
                    <p:nvPicPr>
                      <p:cNvPr id="0" name="Object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3645024"/>
                        <a:ext cx="1223963" cy="512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871"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2"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3"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4"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5"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6"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7"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7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8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8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6882"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6883" name="Object 20"/>
          <p:cNvGraphicFramePr>
            <a:graphicFrameLocks noChangeAspect="1"/>
          </p:cNvGraphicFramePr>
          <p:nvPr/>
        </p:nvGraphicFramePr>
        <p:xfrm>
          <a:off x="755650" y="1773238"/>
          <a:ext cx="7488238" cy="1014412"/>
        </p:xfrm>
        <a:graphic>
          <a:graphicData uri="http://schemas.openxmlformats.org/presentationml/2006/ole">
            <mc:AlternateContent xmlns:mc="http://schemas.openxmlformats.org/markup-compatibility/2006">
              <mc:Choice xmlns:v="urn:schemas-microsoft-com:vml" Requires="v">
                <p:oleObj spid="_x0000_s3" name="公式" r:id="rId3" imgW="3467100" imgH="469900" progId="Equation.3">
                  <p:embed/>
                </p:oleObj>
              </mc:Choice>
              <mc:Fallback>
                <p:oleObj name="公式" r:id="rId3" imgW="3467100" imgH="4699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1773238"/>
                        <a:ext cx="748823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884" name="Rectangle 23"/>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6885" name="Object 22"/>
          <p:cNvGraphicFramePr>
            <a:graphicFrameLocks noChangeAspect="1"/>
          </p:cNvGraphicFramePr>
          <p:nvPr/>
        </p:nvGraphicFramePr>
        <p:xfrm>
          <a:off x="2051050" y="2924175"/>
          <a:ext cx="3803650" cy="439738"/>
        </p:xfrm>
        <a:graphic>
          <a:graphicData uri="http://schemas.openxmlformats.org/presentationml/2006/ole">
            <mc:AlternateContent xmlns:mc="http://schemas.openxmlformats.org/markup-compatibility/2006">
              <mc:Choice xmlns:v="urn:schemas-microsoft-com:vml" Requires="v">
                <p:oleObj spid="_x0000_s4" name="公式" r:id="rId5" imgW="1726565" imgH="203200" progId="Equation.3">
                  <p:embed/>
                </p:oleObj>
              </mc:Choice>
              <mc:Fallback>
                <p:oleObj name="公式" r:id="rId5" imgW="1726565" imgH="2032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050" y="2924175"/>
                        <a:ext cx="380365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8140" name="Object 28"/>
          <p:cNvGraphicFramePr>
            <a:graphicFrameLocks noGrp="1" noChangeAspect="1"/>
          </p:cNvGraphicFramePr>
          <p:nvPr>
            <p:ph sz="quarter" idx="3"/>
          </p:nvPr>
        </p:nvGraphicFramePr>
        <p:xfrm>
          <a:off x="5868938" y="3645024"/>
          <a:ext cx="461963" cy="519112"/>
        </p:xfrm>
        <a:graphic>
          <a:graphicData uri="http://schemas.openxmlformats.org/presentationml/2006/ole">
            <mc:AlternateContent xmlns:mc="http://schemas.openxmlformats.org/markup-compatibility/2006">
              <mc:Choice xmlns:v="urn:schemas-microsoft-com:vml" Requires="v">
                <p:oleObj spid="_x0000_s5" name="公式" r:id="rId7" imgW="203200" imgH="228600" progId="Equation.3">
                  <p:embed/>
                </p:oleObj>
              </mc:Choice>
              <mc:Fallback>
                <p:oleObj name="公式" r:id="rId7" imgW="203200" imgH="22860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8938" y="3645024"/>
                        <a:ext cx="461963"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8114">
                                            <p:txEl>
                                              <p:pRg st="4" end="4"/>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58138"/>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581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581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A735F223-6727-427F-851C-0574F582D34B}"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789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860FFF9-EFEF-4E52-8549-0A6AB5BDF832}"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80642" name="Rectangle 2"/>
          <p:cNvSpPr>
            <a:spLocks noGrp="1" noChangeArrowheads="1"/>
          </p:cNvSpPr>
          <p:nvPr>
            <p:ph type="body" idx="1"/>
          </p:nvPr>
        </p:nvSpPr>
        <p:spPr>
          <a:xfrm>
            <a:off x="250825" y="1196975"/>
            <a:ext cx="8624888" cy="4670425"/>
          </a:xfrm>
        </p:spPr>
        <p:txBody>
          <a:bodyPr/>
          <a:lstStyle/>
          <a:p>
            <a:pPr marL="571500" indent="-571500" eaLnBrk="1" hangingPunct="1">
              <a:buFont typeface="Wingdings" panose="05000000000000000000" pitchFamily="2" charset="2"/>
              <a:buNone/>
            </a:pPr>
            <a:r>
              <a:rPr lang="en-US" altLang="zh-CN"/>
              <a:t>    </a:t>
            </a:r>
            <a:r>
              <a:rPr lang="zh-CN" altLang="en-US"/>
              <a:t>定理</a:t>
            </a:r>
            <a:r>
              <a:rPr lang="en-US" altLang="zh-CN">
                <a:latin typeface="Times New Roman" panose="02020603050405020304" pitchFamily="18" charset="0"/>
              </a:rPr>
              <a:t>4.9</a:t>
            </a:r>
            <a:r>
              <a:rPr lang="en-US" altLang="zh-CN"/>
              <a:t> </a:t>
            </a:r>
            <a:r>
              <a:rPr lang="en-US" altLang="zh-CN">
                <a:latin typeface="Times New Roman" panose="02020603050405020304" pitchFamily="18" charset="0"/>
              </a:rPr>
              <a:t>S</a:t>
            </a:r>
            <a:r>
              <a:rPr lang="en-US" altLang="zh-CN" baseline="-25000">
                <a:latin typeface="Times New Roman" panose="02020603050405020304" pitchFamily="18" charset="0"/>
              </a:rPr>
              <a:t>n</a:t>
            </a:r>
            <a:r>
              <a:rPr lang="zh-CN" altLang="en-US"/>
              <a:t>中属于                  共轭类的置换个数为</a:t>
            </a: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sz="1800"/>
          </a:p>
          <a:p>
            <a:pPr marL="571500" indent="-571500" eaLnBrk="1" hangingPunct="1">
              <a:buFont typeface="Wingdings" panose="05000000000000000000" pitchFamily="2" charset="2"/>
              <a:buNone/>
            </a:pPr>
            <a:r>
              <a:rPr lang="zh-CN" altLang="en-US"/>
              <a:t>   例 </a:t>
            </a:r>
            <a:endParaRPr lang="zh-CN" altLang="en-US"/>
          </a:p>
          <a:p>
            <a:pPr marL="571500" indent="-571500" eaLnBrk="1" hangingPunct="1">
              <a:lnSpc>
                <a:spcPct val="120000"/>
              </a:lnSpc>
              <a:buFont typeface="Wingdings" panose="05000000000000000000" pitchFamily="2" charset="2"/>
              <a:buNone/>
            </a:pPr>
            <a:r>
              <a:rPr lang="zh-CN" altLang="en-US"/>
              <a:t>       </a:t>
            </a:r>
            <a:r>
              <a:rPr lang="en-US" altLang="zh-CN">
                <a:latin typeface="Times New Roman" panose="02020603050405020304" pitchFamily="18" charset="0"/>
              </a:rPr>
              <a:t>S</a:t>
            </a:r>
            <a:r>
              <a:rPr lang="en-US" altLang="zh-CN" baseline="-25000">
                <a:latin typeface="Times New Roman" panose="02020603050405020304" pitchFamily="18" charset="0"/>
              </a:rPr>
              <a:t>4</a:t>
            </a:r>
            <a:r>
              <a:rPr lang="zh-CN" altLang="en-US">
                <a:latin typeface="Times New Roman" panose="02020603050405020304" pitchFamily="18" charset="0"/>
              </a:rPr>
              <a:t>中</a:t>
            </a:r>
            <a:r>
              <a:rPr lang="en-US" altLang="zh-CN">
                <a:latin typeface="Times New Roman" panose="02020603050405020304" pitchFamily="18" charset="0"/>
              </a:rPr>
              <a:t>2</a:t>
            </a:r>
            <a:r>
              <a:rPr lang="en-US" altLang="zh-CN" baseline="30000">
                <a:latin typeface="Times New Roman" panose="02020603050405020304" pitchFamily="18" charset="0"/>
              </a:rPr>
              <a:t>2</a:t>
            </a:r>
            <a:r>
              <a:rPr lang="zh-CN" altLang="en-US">
                <a:latin typeface="Times New Roman" panose="02020603050405020304" pitchFamily="18" charset="0"/>
              </a:rPr>
              <a:t>共轭类有               个置换</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sz="1600">
                <a:latin typeface="Times New Roman" panose="02020603050405020304" pitchFamily="18" charset="0"/>
              </a:rPr>
              <a:t>   </a:t>
            </a:r>
            <a:endParaRPr lang="en-US" altLang="zh-CN" sz="160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S</a:t>
            </a:r>
            <a:r>
              <a:rPr lang="en-US" altLang="zh-CN" baseline="-25000">
                <a:latin typeface="Times New Roman" panose="02020603050405020304" pitchFamily="18" charset="0"/>
              </a:rPr>
              <a:t>4</a:t>
            </a:r>
            <a:r>
              <a:rPr lang="zh-CN" altLang="en-US">
                <a:latin typeface="Times New Roman" panose="02020603050405020304" pitchFamily="18" charset="0"/>
              </a:rPr>
              <a:t>中</a:t>
            </a:r>
            <a:r>
              <a:rPr lang="en-US" altLang="zh-CN">
                <a:latin typeface="Times New Roman" panose="02020603050405020304" pitchFamily="18" charset="0"/>
              </a:rPr>
              <a:t>1</a:t>
            </a:r>
            <a:r>
              <a:rPr lang="en-US" altLang="zh-CN" baseline="30000">
                <a:latin typeface="Times New Roman" panose="02020603050405020304" pitchFamily="18" charset="0"/>
              </a:rPr>
              <a:t>2</a:t>
            </a:r>
            <a:r>
              <a:rPr lang="en-US" altLang="zh-CN">
                <a:latin typeface="Times New Roman" panose="02020603050405020304" pitchFamily="18" charset="0"/>
              </a:rPr>
              <a:t>2</a:t>
            </a:r>
            <a:r>
              <a:rPr lang="en-US" altLang="zh-CN" baseline="30000">
                <a:latin typeface="Times New Roman" panose="02020603050405020304" pitchFamily="18" charset="0"/>
              </a:rPr>
              <a:t>1</a:t>
            </a:r>
            <a:r>
              <a:rPr lang="zh-CN" altLang="en-US">
                <a:latin typeface="Times New Roman" panose="02020603050405020304" pitchFamily="18" charset="0"/>
              </a:rPr>
              <a:t>共轭类有              个置换。</a:t>
            </a:r>
            <a:endParaRPr lang="zh-CN" altLang="en-US">
              <a:latin typeface="Times New Roman" panose="02020603050405020304" pitchFamily="18" charset="0"/>
            </a:endParaRPr>
          </a:p>
        </p:txBody>
      </p:sp>
      <p:sp>
        <p:nvSpPr>
          <p:cNvPr id="37893"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3789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89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89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89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89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89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1" name="Rectangle 11"/>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2" name="Rectangle 12"/>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3" name="Rectangle 13"/>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4" name="Rectangle 14"/>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7905" name="Rectangle 15"/>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7906" name="Object 19"/>
          <p:cNvGraphicFramePr>
            <a:graphicFrameLocks noChangeAspect="1"/>
          </p:cNvGraphicFramePr>
          <p:nvPr/>
        </p:nvGraphicFramePr>
        <p:xfrm>
          <a:off x="2195513" y="1773238"/>
          <a:ext cx="3114675" cy="985837"/>
        </p:xfrm>
        <a:graphic>
          <a:graphicData uri="http://schemas.openxmlformats.org/presentationml/2006/ole">
            <mc:AlternateContent xmlns:mc="http://schemas.openxmlformats.org/markup-compatibility/2006">
              <mc:Choice xmlns:v="urn:schemas-microsoft-com:vml" Requires="v">
                <p:oleObj spid="_x0000_s2" name="公式" r:id="rId1" imgW="1485900" imgH="469900" progId="Equation.3">
                  <p:embed/>
                </p:oleObj>
              </mc:Choice>
              <mc:Fallback>
                <p:oleObj name="公式" r:id="rId1" imgW="1485900" imgH="469900" progId="Equation.3">
                  <p:embed/>
                  <p:pic>
                    <p:nvPicPr>
                      <p:cNvPr id="0" name="Object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1773238"/>
                        <a:ext cx="3114675"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80660" name="Object 20"/>
          <p:cNvGraphicFramePr>
            <a:graphicFrameLocks noChangeAspect="1"/>
          </p:cNvGraphicFramePr>
          <p:nvPr/>
        </p:nvGraphicFramePr>
        <p:xfrm>
          <a:off x="3492500" y="3500438"/>
          <a:ext cx="1295400" cy="930275"/>
        </p:xfrm>
        <a:graphic>
          <a:graphicData uri="http://schemas.openxmlformats.org/presentationml/2006/ole">
            <mc:AlternateContent xmlns:mc="http://schemas.openxmlformats.org/markup-compatibility/2006">
              <mc:Choice xmlns:v="urn:schemas-microsoft-com:vml" Requires="v">
                <p:oleObj spid="_x0000_s3" name="公式" r:id="rId3" imgW="558800" imgH="406400" progId="Equation.3">
                  <p:embed/>
                </p:oleObj>
              </mc:Choice>
              <mc:Fallback>
                <p:oleObj name="公式" r:id="rId3" imgW="558800" imgH="4064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3500438"/>
                        <a:ext cx="12954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80662" name="Object 22"/>
          <p:cNvGraphicFramePr>
            <a:graphicFrameLocks noChangeAspect="1"/>
          </p:cNvGraphicFramePr>
          <p:nvPr/>
        </p:nvGraphicFramePr>
        <p:xfrm>
          <a:off x="3851275" y="4437063"/>
          <a:ext cx="1081088" cy="882650"/>
        </p:xfrm>
        <a:graphic>
          <a:graphicData uri="http://schemas.openxmlformats.org/presentationml/2006/ole">
            <mc:AlternateContent xmlns:mc="http://schemas.openxmlformats.org/markup-compatibility/2006">
              <mc:Choice xmlns:v="urn:schemas-microsoft-com:vml" Requires="v">
                <p:oleObj spid="_x0000_s4" name="公式" r:id="rId5" imgW="494665" imgH="405765" progId="Equation.3">
                  <p:embed/>
                </p:oleObj>
              </mc:Choice>
              <mc:Fallback>
                <p:oleObj name="公式" r:id="rId5" imgW="494665" imgH="405765"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1275" y="4437063"/>
                        <a:ext cx="108108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909" name="Object 24"/>
          <p:cNvGraphicFramePr>
            <a:graphicFrameLocks noChangeAspect="1"/>
          </p:cNvGraphicFramePr>
          <p:nvPr/>
        </p:nvGraphicFramePr>
        <p:xfrm>
          <a:off x="3492500" y="1196975"/>
          <a:ext cx="1728788" cy="517525"/>
        </p:xfrm>
        <a:graphic>
          <a:graphicData uri="http://schemas.openxmlformats.org/presentationml/2006/ole">
            <mc:AlternateContent xmlns:mc="http://schemas.openxmlformats.org/markup-compatibility/2006">
              <mc:Choice xmlns:v="urn:schemas-microsoft-com:vml" Requires="v">
                <p:oleObj spid="_x0000_s5" name="公式" r:id="rId7" imgW="761365" imgH="228600" progId="Equation.3">
                  <p:embed/>
                </p:oleObj>
              </mc:Choice>
              <mc:Fallback>
                <p:oleObj name="公式" r:id="rId7" imgW="761365" imgH="2286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1196975"/>
                        <a:ext cx="17287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064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0642">
                                            <p:txEl>
                                              <p:pRg st="5" end="5"/>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8066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480642">
                                            <p:txEl>
                                              <p:pRg st="7" end="7"/>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10480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6675E4A-FC94-49EC-9799-FF93247289E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891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37374FB-ECAD-4084-8702-9B491B48E95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7570" name="Rectangle 2"/>
          <p:cNvSpPr>
            <a:spLocks noGrp="1" noChangeArrowheads="1"/>
          </p:cNvSpPr>
          <p:nvPr>
            <p:ph type="body" idx="1"/>
          </p:nvPr>
        </p:nvSpPr>
        <p:spPr>
          <a:xfrm>
            <a:off x="250825" y="1341438"/>
            <a:ext cx="8624888" cy="4679950"/>
          </a:xfrm>
        </p:spPr>
        <p:txBody>
          <a:bodyPr/>
          <a:lstStyle/>
          <a:p>
            <a:pPr marL="571500" indent="-571500" eaLnBrk="1" hangingPunct="1">
              <a:buFont typeface="Wingdings" panose="05000000000000000000" pitchFamily="2" charset="2"/>
              <a:buNone/>
            </a:pPr>
            <a:r>
              <a:rPr lang="en-US" altLang="zh-CN"/>
              <a:t>    </a:t>
            </a:r>
            <a:r>
              <a:rPr lang="en-US" altLang="zh-CN">
                <a:latin typeface="Times New Roman" panose="02020603050405020304" pitchFamily="18" charset="0"/>
              </a:rPr>
              <a:t>2. k</a:t>
            </a:r>
            <a:r>
              <a:rPr lang="zh-CN" altLang="en-US">
                <a:latin typeface="Times New Roman" panose="02020603050405020304" pitchFamily="18" charset="0"/>
              </a:rPr>
              <a:t>不动置换类</a:t>
            </a: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a:t>
            </a:r>
            <a:r>
              <a:rPr lang="zh-CN" altLang="en-US">
                <a:latin typeface="Times New Roman" panose="02020603050405020304" pitchFamily="18" charset="0"/>
              </a:rPr>
              <a:t>设</a:t>
            </a:r>
            <a:r>
              <a:rPr lang="en-US" altLang="zh-CN">
                <a:latin typeface="Times New Roman" panose="02020603050405020304" pitchFamily="18" charset="0"/>
              </a:rPr>
              <a:t>G</a:t>
            </a:r>
            <a:r>
              <a:rPr lang="zh-CN" altLang="en-US">
                <a:latin typeface="Times New Roman" panose="02020603050405020304" pitchFamily="18" charset="0"/>
              </a:rPr>
              <a:t>是</a:t>
            </a:r>
            <a:r>
              <a:rPr lang="en-US" altLang="zh-CN">
                <a:latin typeface="Times New Roman" panose="02020603050405020304" pitchFamily="18" charset="0"/>
              </a:rPr>
              <a:t>{1,2,…,n}</a:t>
            </a:r>
            <a:r>
              <a:rPr lang="zh-CN" altLang="en-US">
                <a:latin typeface="Times New Roman" panose="02020603050405020304" pitchFamily="18" charset="0"/>
              </a:rPr>
              <a:t>上的置换群</a:t>
            </a:r>
            <a:r>
              <a:rPr lang="en-US" altLang="zh-CN">
                <a:latin typeface="Times New Roman" panose="02020603050405020304" pitchFamily="18" charset="0"/>
              </a:rPr>
              <a:t>, </a:t>
            </a:r>
            <a:r>
              <a:rPr lang="zh-CN" altLang="en-US">
                <a:latin typeface="Times New Roman" panose="02020603050405020304" pitchFamily="18" charset="0"/>
              </a:rPr>
              <a:t>令</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称     为</a:t>
            </a:r>
            <a:r>
              <a:rPr lang="en-US" altLang="zh-CN">
                <a:latin typeface="Times New Roman" panose="02020603050405020304" pitchFamily="18" charset="0"/>
              </a:rPr>
              <a:t>G</a:t>
            </a:r>
            <a:r>
              <a:rPr lang="zh-CN" altLang="en-US">
                <a:latin typeface="Times New Roman" panose="02020603050405020304" pitchFamily="18" charset="0"/>
              </a:rPr>
              <a:t>之</a:t>
            </a:r>
            <a:r>
              <a:rPr lang="en-US" altLang="zh-CN">
                <a:latin typeface="Times New Roman" panose="02020603050405020304" pitchFamily="18" charset="0"/>
              </a:rPr>
              <a:t>k</a:t>
            </a:r>
            <a:r>
              <a:rPr lang="zh-CN" altLang="en-US"/>
              <a:t>不动置换类</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例 若</a:t>
            </a:r>
            <a:r>
              <a:rPr lang="en-US" altLang="zh-CN">
                <a:latin typeface="Times New Roman" panose="02020603050405020304" pitchFamily="18" charset="0"/>
              </a:rPr>
              <a:t>G={e, (1 2), (3 4), (1 2)(3 4)}, </a:t>
            </a:r>
            <a:r>
              <a:rPr lang="zh-CN" altLang="en-US">
                <a:latin typeface="Times New Roman" panose="02020603050405020304" pitchFamily="18" charset="0"/>
              </a:rPr>
              <a:t>则有</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Z</a:t>
            </a:r>
            <a:r>
              <a:rPr lang="en-US" altLang="zh-CN" baseline="-25000">
                <a:latin typeface="Times New Roman" panose="02020603050405020304" pitchFamily="18" charset="0"/>
              </a:rPr>
              <a:t>1</a:t>
            </a:r>
            <a:r>
              <a:rPr lang="en-US" altLang="zh-CN">
                <a:latin typeface="Times New Roman" panose="02020603050405020304" pitchFamily="18" charset="0"/>
              </a:rPr>
              <a:t>={e, (3 4)},   Z</a:t>
            </a:r>
            <a:r>
              <a:rPr lang="en-US" altLang="zh-CN" baseline="-25000">
                <a:latin typeface="Times New Roman" panose="02020603050405020304" pitchFamily="18" charset="0"/>
              </a:rPr>
              <a:t>2</a:t>
            </a:r>
            <a:r>
              <a:rPr lang="en-US" altLang="zh-CN">
                <a:latin typeface="Times New Roman" panose="02020603050405020304" pitchFamily="18" charset="0"/>
              </a:rPr>
              <a:t>={e, (3 4)}</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Z</a:t>
            </a:r>
            <a:r>
              <a:rPr lang="en-US" altLang="zh-CN" baseline="-25000">
                <a:latin typeface="Times New Roman" panose="02020603050405020304" pitchFamily="18" charset="0"/>
              </a:rPr>
              <a:t>3</a:t>
            </a:r>
            <a:r>
              <a:rPr lang="en-US" altLang="zh-CN">
                <a:latin typeface="Times New Roman" panose="02020603050405020304" pitchFamily="18" charset="0"/>
              </a:rPr>
              <a:t>={e, (1 2)},   Z</a:t>
            </a:r>
            <a:r>
              <a:rPr lang="en-US" altLang="zh-CN" baseline="-25000">
                <a:latin typeface="Times New Roman" panose="02020603050405020304" pitchFamily="18" charset="0"/>
              </a:rPr>
              <a:t>4</a:t>
            </a:r>
            <a:r>
              <a:rPr lang="en-US" altLang="zh-CN">
                <a:latin typeface="Times New Roman" panose="02020603050405020304" pitchFamily="18" charset="0"/>
              </a:rPr>
              <a:t>={e, (1 2)} </a:t>
            </a:r>
            <a:endParaRPr lang="en-US" altLang="zh-CN">
              <a:latin typeface="Times New Roman" panose="02020603050405020304" pitchFamily="18" charset="0"/>
            </a:endParaRPr>
          </a:p>
        </p:txBody>
      </p:sp>
      <p:sp>
        <p:nvSpPr>
          <p:cNvPr id="3891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3891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19"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0"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1"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2"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3"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892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8926" name="Object 20"/>
          <p:cNvGraphicFramePr>
            <a:graphicFrameLocks noChangeAspect="1"/>
          </p:cNvGraphicFramePr>
          <p:nvPr/>
        </p:nvGraphicFramePr>
        <p:xfrm>
          <a:off x="2268538" y="2420938"/>
          <a:ext cx="3382962" cy="471487"/>
        </p:xfrm>
        <a:graphic>
          <a:graphicData uri="http://schemas.openxmlformats.org/presentationml/2006/ole">
            <mc:AlternateContent xmlns:mc="http://schemas.openxmlformats.org/markup-compatibility/2006">
              <mc:Choice xmlns:v="urn:schemas-microsoft-com:vml" Requires="v">
                <p:oleObj spid="_x0000_s2" name="公式" r:id="rId1" imgW="1638300" imgH="228600" progId="Equation.3">
                  <p:embed/>
                </p:oleObj>
              </mc:Choice>
              <mc:Fallback>
                <p:oleObj name="公式" r:id="rId1" imgW="16383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2420938"/>
                        <a:ext cx="338296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927" name="Object 22"/>
          <p:cNvGraphicFramePr>
            <a:graphicFrameLocks noChangeAspect="1"/>
          </p:cNvGraphicFramePr>
          <p:nvPr/>
        </p:nvGraphicFramePr>
        <p:xfrm>
          <a:off x="1116013" y="2938463"/>
          <a:ext cx="446087" cy="471487"/>
        </p:xfrm>
        <a:graphic>
          <a:graphicData uri="http://schemas.openxmlformats.org/presentationml/2006/ole">
            <mc:AlternateContent xmlns:mc="http://schemas.openxmlformats.org/markup-compatibility/2006">
              <mc:Choice xmlns:v="urn:schemas-microsoft-com:vml" Requires="v">
                <p:oleObj spid="_x0000_s3" name="公式" r:id="rId3" imgW="215900" imgH="228600" progId="Equation.3">
                  <p:embed/>
                </p:oleObj>
              </mc:Choice>
              <mc:Fallback>
                <p:oleObj name="公式" r:id="rId3" imgW="2159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938463"/>
                        <a:ext cx="446087"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928" name="Rectangle 24"/>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757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7757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47757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3009957-D61B-4306-8D34-19E7E42685D2}"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3993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FC92CB1-FAF5-4E76-A79D-19CC0220BCD8}"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8594" name="Rectangle 2"/>
          <p:cNvSpPr>
            <a:spLocks noGrp="1" noChangeArrowheads="1"/>
          </p:cNvSpPr>
          <p:nvPr>
            <p:ph type="body" idx="1"/>
          </p:nvPr>
        </p:nvSpPr>
        <p:spPr>
          <a:xfrm>
            <a:off x="250825" y="1196975"/>
            <a:ext cx="8624888" cy="4670425"/>
          </a:xfrm>
        </p:spPr>
        <p:txBody>
          <a:bodyPr/>
          <a:lstStyle/>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定理 </a:t>
            </a:r>
            <a:r>
              <a:rPr lang="en-US" altLang="zh-CN">
                <a:latin typeface="Times New Roman" panose="02020603050405020304" pitchFamily="18" charset="0"/>
              </a:rPr>
              <a:t>4.10 </a:t>
            </a:r>
            <a:r>
              <a:rPr lang="zh-CN" altLang="en-US">
                <a:latin typeface="Times New Roman" panose="02020603050405020304" pitchFamily="18" charset="0"/>
              </a:rPr>
              <a:t>群</a:t>
            </a:r>
            <a:r>
              <a:rPr lang="en-US" altLang="zh-CN">
                <a:latin typeface="Times New Roman" panose="02020603050405020304" pitchFamily="18" charset="0"/>
              </a:rPr>
              <a:t>G</a:t>
            </a:r>
            <a:r>
              <a:rPr lang="zh-CN" altLang="en-US">
                <a:latin typeface="Times New Roman" panose="02020603050405020304" pitchFamily="18" charset="0"/>
              </a:rPr>
              <a:t>的</a:t>
            </a:r>
            <a:r>
              <a:rPr lang="en-US" altLang="zh-CN">
                <a:latin typeface="Times New Roman" panose="02020603050405020304" pitchFamily="18" charset="0"/>
              </a:rPr>
              <a:t>k</a:t>
            </a:r>
            <a:r>
              <a:rPr lang="zh-CN" altLang="en-US">
                <a:latin typeface="Times New Roman" panose="02020603050405020304" pitchFamily="18" charset="0"/>
              </a:rPr>
              <a:t>不动置换类</a:t>
            </a:r>
            <a:r>
              <a:rPr lang="en-US" altLang="zh-CN">
                <a:latin typeface="Times New Roman" panose="02020603050405020304" pitchFamily="18" charset="0"/>
              </a:rPr>
              <a:t>Z</a:t>
            </a:r>
            <a:r>
              <a:rPr lang="en-US" altLang="zh-CN" baseline="-25000">
                <a:latin typeface="Times New Roman" panose="02020603050405020304" pitchFamily="18" charset="0"/>
              </a:rPr>
              <a:t>k</a:t>
            </a:r>
            <a:r>
              <a:rPr lang="zh-CN" altLang="en-US">
                <a:latin typeface="Times New Roman" panose="02020603050405020304" pitchFamily="18" charset="0"/>
              </a:rPr>
              <a:t>是</a:t>
            </a:r>
            <a:r>
              <a:rPr lang="en-US" altLang="zh-CN">
                <a:latin typeface="Times New Roman" panose="02020603050405020304" pitchFamily="18" charset="0"/>
              </a:rPr>
              <a:t>G</a:t>
            </a:r>
            <a:r>
              <a:rPr lang="zh-CN" altLang="en-US">
                <a:latin typeface="Times New Roman" panose="02020603050405020304" pitchFamily="18" charset="0"/>
              </a:rPr>
              <a:t>之一个子群</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证 显然           </a:t>
            </a:r>
            <a:r>
              <a:rPr lang="en-US" altLang="zh-CN">
                <a:latin typeface="Times New Roman" panose="02020603050405020304" pitchFamily="18" charset="0"/>
              </a:rPr>
              <a:t>,  </a:t>
            </a:r>
            <a:r>
              <a:rPr lang="zh-CN" altLang="en-US">
                <a:latin typeface="Times New Roman" panose="02020603050405020304" pitchFamily="18" charset="0"/>
              </a:rPr>
              <a:t>故</a:t>
            </a:r>
            <a:r>
              <a:rPr lang="en-US" altLang="zh-CN">
                <a:latin typeface="Times New Roman" panose="02020603050405020304" pitchFamily="18" charset="0"/>
              </a:rPr>
              <a:t>Z</a:t>
            </a:r>
            <a:r>
              <a:rPr lang="en-US" altLang="zh-CN" baseline="-25000">
                <a:latin typeface="Times New Roman" panose="02020603050405020304" pitchFamily="18" charset="0"/>
              </a:rPr>
              <a:t>k</a:t>
            </a:r>
            <a:r>
              <a:rPr lang="zh-CN" altLang="en-US">
                <a:latin typeface="Times New Roman" panose="02020603050405020304" pitchFamily="18" charset="0"/>
              </a:rPr>
              <a:t>非空</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t>    </a:t>
            </a:r>
            <a:r>
              <a:rPr lang="zh-CN" altLang="en-US"/>
              <a:t>又若              </a:t>
            </a:r>
            <a:r>
              <a:rPr lang="en-US" altLang="zh-CN">
                <a:latin typeface="Times New Roman" panose="02020603050405020304" pitchFamily="18" charset="0"/>
              </a:rPr>
              <a:t>, </a:t>
            </a:r>
            <a:r>
              <a:rPr lang="zh-CN" altLang="en-US"/>
              <a:t>由     </a:t>
            </a: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r>
              <a:rPr lang="zh-CN" altLang="en-US"/>
              <a:t>    知                </a:t>
            </a:r>
            <a:r>
              <a:rPr lang="en-US" altLang="zh-CN">
                <a:latin typeface="Times New Roman" panose="02020603050405020304" pitchFamily="18" charset="0"/>
              </a:rPr>
              <a:t>,  </a:t>
            </a:r>
            <a:r>
              <a:rPr lang="zh-CN" altLang="en-US"/>
              <a:t>故</a:t>
            </a:r>
            <a:r>
              <a:rPr lang="en-US" altLang="zh-CN">
                <a:latin typeface="Times New Roman" panose="02020603050405020304" pitchFamily="18" charset="0"/>
              </a:rPr>
              <a:t>Z</a:t>
            </a:r>
            <a:r>
              <a:rPr lang="en-US" altLang="zh-CN" baseline="-25000">
                <a:latin typeface="Times New Roman" panose="02020603050405020304" pitchFamily="18" charset="0"/>
              </a:rPr>
              <a:t>k</a:t>
            </a:r>
            <a:r>
              <a:rPr lang="zh-CN" altLang="en-US">
                <a:latin typeface="Times New Roman" panose="02020603050405020304" pitchFamily="18" charset="0"/>
              </a:rPr>
              <a:t>是</a:t>
            </a:r>
            <a:r>
              <a:rPr lang="en-US" altLang="zh-CN">
                <a:latin typeface="Times New Roman" panose="02020603050405020304" pitchFamily="18" charset="0"/>
              </a:rPr>
              <a:t>G</a:t>
            </a:r>
            <a:r>
              <a:rPr lang="zh-CN" altLang="en-US">
                <a:latin typeface="Times New Roman" panose="02020603050405020304" pitchFamily="18" charset="0"/>
              </a:rPr>
              <a:t>之一个子群。         </a:t>
            </a:r>
            <a:endParaRPr lang="zh-CN" altLang="en-US">
              <a:latin typeface="Times New Roman" panose="02020603050405020304" pitchFamily="18" charset="0"/>
            </a:endParaRPr>
          </a:p>
        </p:txBody>
      </p:sp>
      <p:sp>
        <p:nvSpPr>
          <p:cNvPr id="39941"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3994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4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9957" name="Rectangle 2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8612" name="Object 20"/>
          <p:cNvGraphicFramePr>
            <a:graphicFrameLocks noChangeAspect="1"/>
          </p:cNvGraphicFramePr>
          <p:nvPr/>
        </p:nvGraphicFramePr>
        <p:xfrm>
          <a:off x="1979613" y="1916113"/>
          <a:ext cx="942975" cy="498475"/>
        </p:xfrm>
        <a:graphic>
          <a:graphicData uri="http://schemas.openxmlformats.org/presentationml/2006/ole">
            <mc:AlternateContent xmlns:mc="http://schemas.openxmlformats.org/markup-compatibility/2006">
              <mc:Choice xmlns:v="urn:schemas-microsoft-com:vml" Requires="v">
                <p:oleObj spid="_x0000_s2" name="公式" r:id="rId1" imgW="431800" imgH="228600" progId="Equation.3">
                  <p:embed/>
                </p:oleObj>
              </mc:Choice>
              <mc:Fallback>
                <p:oleObj name="公式" r:id="rId1" imgW="4318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916113"/>
                        <a:ext cx="9429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959" name="Rectangle 2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8614" name="Object 22"/>
          <p:cNvGraphicFramePr>
            <a:graphicFrameLocks noChangeAspect="1"/>
          </p:cNvGraphicFramePr>
          <p:nvPr/>
        </p:nvGraphicFramePr>
        <p:xfrm>
          <a:off x="1433513" y="2506663"/>
          <a:ext cx="1517650" cy="471487"/>
        </p:xfrm>
        <a:graphic>
          <a:graphicData uri="http://schemas.openxmlformats.org/presentationml/2006/ole">
            <mc:AlternateContent xmlns:mc="http://schemas.openxmlformats.org/markup-compatibility/2006">
              <mc:Choice xmlns:v="urn:schemas-microsoft-com:vml" Requires="v">
                <p:oleObj spid="_x0000_s3" name="公式" r:id="rId3" imgW="736600" imgH="228600" progId="Equation.3">
                  <p:embed/>
                </p:oleObj>
              </mc:Choice>
              <mc:Fallback>
                <p:oleObj name="公式" r:id="rId3" imgW="7366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3513" y="2506663"/>
                        <a:ext cx="15176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961" name="Rectangle 25"/>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8616" name="Object 24"/>
          <p:cNvGraphicFramePr>
            <a:graphicFrameLocks noChangeAspect="1"/>
          </p:cNvGraphicFramePr>
          <p:nvPr/>
        </p:nvGraphicFramePr>
        <p:xfrm>
          <a:off x="4859338" y="3068638"/>
          <a:ext cx="1312862" cy="506412"/>
        </p:xfrm>
        <a:graphic>
          <a:graphicData uri="http://schemas.openxmlformats.org/presentationml/2006/ole">
            <mc:AlternateContent xmlns:mc="http://schemas.openxmlformats.org/markup-compatibility/2006">
              <mc:Choice xmlns:v="urn:schemas-microsoft-com:vml" Requires="v">
                <p:oleObj spid="_x0000_s4" name="公式" r:id="rId5" imgW="520700" imgH="215900" progId="Equation.3">
                  <p:embed/>
                </p:oleObj>
              </mc:Choice>
              <mc:Fallback>
                <p:oleObj name="公式" r:id="rId5" imgW="520700" imgH="2159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9338" y="3068638"/>
                        <a:ext cx="131286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8618" name="Object 26"/>
          <p:cNvGraphicFramePr>
            <a:graphicFrameLocks noChangeAspect="1"/>
          </p:cNvGraphicFramePr>
          <p:nvPr/>
        </p:nvGraphicFramePr>
        <p:xfrm>
          <a:off x="1258888" y="3716338"/>
          <a:ext cx="1577975" cy="474662"/>
        </p:xfrm>
        <a:graphic>
          <a:graphicData uri="http://schemas.openxmlformats.org/presentationml/2006/ole">
            <mc:AlternateContent xmlns:mc="http://schemas.openxmlformats.org/markup-compatibility/2006">
              <mc:Choice xmlns:v="urn:schemas-microsoft-com:vml" Requires="v">
                <p:oleObj spid="_x0000_s5" name="公式" r:id="rId7" imgW="761365" imgH="228600" progId="Equation.3">
                  <p:embed/>
                </p:oleObj>
              </mc:Choice>
              <mc:Fallback>
                <p:oleObj name="公式" r:id="rId7" imgW="761365" imgH="2286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3716338"/>
                        <a:ext cx="157797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8620" name="Object 28"/>
          <p:cNvGraphicFramePr>
            <a:graphicFrameLocks noChangeAspect="1"/>
          </p:cNvGraphicFramePr>
          <p:nvPr/>
        </p:nvGraphicFramePr>
        <p:xfrm>
          <a:off x="2987675" y="3068638"/>
          <a:ext cx="1984375" cy="506412"/>
        </p:xfrm>
        <a:graphic>
          <a:graphicData uri="http://schemas.openxmlformats.org/presentationml/2006/ole">
            <mc:AlternateContent xmlns:mc="http://schemas.openxmlformats.org/markup-compatibility/2006">
              <mc:Choice xmlns:v="urn:schemas-microsoft-com:vml" Requires="v">
                <p:oleObj spid="_x0000_s6" name="公式" r:id="rId9" imgW="786765" imgH="215900" progId="Equation.3">
                  <p:embed/>
                </p:oleObj>
              </mc:Choice>
              <mc:Fallback>
                <p:oleObj name="公式" r:id="rId9" imgW="786765" imgH="2159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675" y="3068638"/>
                        <a:ext cx="19843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8621" name="Object 29"/>
          <p:cNvGraphicFramePr>
            <a:graphicFrameLocks noChangeAspect="1"/>
          </p:cNvGraphicFramePr>
          <p:nvPr/>
        </p:nvGraphicFramePr>
        <p:xfrm>
          <a:off x="1476375" y="3068638"/>
          <a:ext cx="1631950" cy="506412"/>
        </p:xfrm>
        <a:graphic>
          <a:graphicData uri="http://schemas.openxmlformats.org/presentationml/2006/ole">
            <mc:AlternateContent xmlns:mc="http://schemas.openxmlformats.org/markup-compatibility/2006">
              <mc:Choice xmlns:v="urn:schemas-microsoft-com:vml" Requires="v">
                <p:oleObj spid="_x0000_s7" name="公式" r:id="rId11" imgW="647700" imgH="215900" progId="Equation.3">
                  <p:embed/>
                </p:oleObj>
              </mc:Choice>
              <mc:Fallback>
                <p:oleObj name="公式" r:id="rId11" imgW="647700" imgH="215900" progId="Equation.3">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6375" y="3068638"/>
                        <a:ext cx="16319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8624" name="Object 32"/>
          <p:cNvGraphicFramePr>
            <a:graphicFrameLocks noChangeAspect="1"/>
          </p:cNvGraphicFramePr>
          <p:nvPr/>
        </p:nvGraphicFramePr>
        <p:xfrm>
          <a:off x="6084888" y="3141663"/>
          <a:ext cx="641350" cy="415925"/>
        </p:xfrm>
        <a:graphic>
          <a:graphicData uri="http://schemas.openxmlformats.org/presentationml/2006/ole">
            <mc:AlternateContent xmlns:mc="http://schemas.openxmlformats.org/markup-compatibility/2006">
              <mc:Choice xmlns:v="urn:schemas-microsoft-com:vml" Requires="v">
                <p:oleObj spid="_x0000_s8" name="公式" r:id="rId13" imgW="253365" imgH="177800" progId="Equation.3">
                  <p:embed/>
                </p:oleObj>
              </mc:Choice>
              <mc:Fallback>
                <p:oleObj name="公式" r:id="rId13" imgW="253365" imgH="177800" progId="Equation.3">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84888" y="3141663"/>
                        <a:ext cx="6413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859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786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78594">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786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4786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4786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4786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4786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478594">
                                            <p:txEl>
                                              <p:pRg st="4" end="4"/>
                                            </p:txEl>
                                          </p:spTgt>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104786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群</a:t>
            </a:r>
            <a:endParaRPr lang="zh-CN" altLang="en-US" dirty="0"/>
          </a:p>
        </p:txBody>
      </p:sp>
      <p:sp>
        <p:nvSpPr>
          <p:cNvPr id="3" name="内容占位符 2"/>
          <p:cNvSpPr>
            <a:spLocks noGrp="1"/>
          </p:cNvSpPr>
          <p:nvPr>
            <p:ph idx="1"/>
          </p:nvPr>
        </p:nvSpPr>
        <p:spPr/>
        <p:txBody>
          <a:bodyPr/>
          <a:lstStyle/>
          <a:p>
            <a:r>
              <a:rPr lang="zh-CN" altLang="en-US" dirty="0"/>
              <a:t>在讲解群的概念以前，介绍两个人</a:t>
            </a:r>
            <a:endParaRPr lang="en-US" altLang="zh-CN" dirty="0"/>
          </a:p>
          <a:p>
            <a:r>
              <a:rPr lang="zh-CN" altLang="en-US" dirty="0"/>
              <a:t>阿贝尔</a:t>
            </a:r>
            <a:endParaRPr lang="en-US" altLang="zh-CN" dirty="0"/>
          </a:p>
          <a:p>
            <a:r>
              <a:rPr lang="zh-CN" altLang="en-US" dirty="0"/>
              <a:t>伽罗华（</a:t>
            </a:r>
            <a:r>
              <a:rPr lang="en-US" altLang="zh-CN" dirty="0"/>
              <a:t>Galois</a:t>
            </a:r>
            <a:r>
              <a:rPr lang="zh-CN" altLang="en-US" dirty="0"/>
              <a:t>）</a:t>
            </a:r>
            <a:endParaRPr lang="en-US" altLang="zh-CN" dirty="0"/>
          </a:p>
          <a:p>
            <a:pPr>
              <a:buFont typeface="Wingdings" panose="05000000000000000000" pitchFamily="2" charset="2"/>
              <a:buChar char="Ø"/>
            </a:pPr>
            <a:r>
              <a:rPr lang="zh-CN" altLang="zh-CN" dirty="0"/>
              <a:t>伽罗</a:t>
            </a:r>
            <a:r>
              <a:rPr lang="zh-CN" altLang="en-US" dirty="0"/>
              <a:t>华</a:t>
            </a:r>
            <a:r>
              <a:rPr lang="zh-CN" altLang="zh-CN" dirty="0"/>
              <a:t>理论到底有多伟大？千年数学难题直接沦为简单推论</a:t>
            </a:r>
            <a:endParaRPr lang="en-US" altLang="zh-CN" dirty="0"/>
          </a:p>
          <a:p>
            <a:pPr marL="0" indent="0">
              <a:buNone/>
            </a:pPr>
            <a:r>
              <a:rPr lang="en-US" altLang="zh-CN" sz="1400" u="sng" dirty="0">
                <a:hlinkClick r:id="rId1"/>
              </a:rPr>
              <a:t>https://www.toutiao.com/a6727271947735925259/?tt_from=mobile_qq&amp;utm_campaign=client_share&amp;timestamp=1584700084&amp;app=news_article&amp;utm_source=mobile_qq&amp;utm_medium=toutiao_ios&amp;req_id=202003201828040100260760213719AAAC&amp;group_id=6727271947735925259</a:t>
            </a:r>
            <a:endParaRPr lang="zh-CN" altLang="zh-CN" sz="1400" dirty="0"/>
          </a:p>
          <a:p>
            <a:endParaRPr lang="en-US" altLang="zh-CN" dirty="0"/>
          </a:p>
          <a:p>
            <a:endParaRPr lang="en-US" altLang="zh-CN" dirty="0"/>
          </a:p>
          <a:p>
            <a:endParaRPr lang="en-US" altLang="zh-CN" dirty="0"/>
          </a:p>
          <a:p>
            <a:endParaRPr lang="en-US" altLang="zh-CN" dirty="0"/>
          </a:p>
          <a:p>
            <a:endParaRPr lang="zh-CN" altLang="en-US" dirty="0"/>
          </a:p>
        </p:txBody>
      </p:sp>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3B30683-B2C4-41F5-9776-448D4E174E9C}"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096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A473673-0FBE-4FBB-A927-F1487E8EA663}"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5522" name="Rectangle 2"/>
          <p:cNvSpPr>
            <a:spLocks noGrp="1" noChangeArrowheads="1"/>
          </p:cNvSpPr>
          <p:nvPr>
            <p:ph type="body" idx="1"/>
          </p:nvPr>
        </p:nvSpPr>
        <p:spPr>
          <a:xfrm>
            <a:off x="250825" y="1125538"/>
            <a:ext cx="8624888" cy="5040312"/>
          </a:xfrm>
        </p:spPr>
        <p:txBody>
          <a:bodyPr/>
          <a:lstStyle/>
          <a:p>
            <a:pPr marL="443230" indent="-443230" eaLnBrk="1" hangingPunct="1">
              <a:lnSpc>
                <a:spcPct val="120000"/>
              </a:lnSpc>
              <a:buFont typeface="Wingdings" panose="05000000000000000000" pitchFamily="2" charset="2"/>
              <a:buNone/>
            </a:pPr>
            <a:r>
              <a:rPr lang="en-US" altLang="zh-CN" dirty="0"/>
              <a:t>    </a:t>
            </a:r>
            <a:r>
              <a:rPr lang="en-US" altLang="zh-CN" dirty="0">
                <a:latin typeface="Times New Roman" panose="02020603050405020304" pitchFamily="18" charset="0"/>
              </a:rPr>
              <a:t>3. </a:t>
            </a:r>
            <a:r>
              <a:rPr lang="zh-CN" altLang="en-US" dirty="0">
                <a:latin typeface="Times New Roman" panose="02020603050405020304" pitchFamily="18" charset="0"/>
              </a:rPr>
              <a:t>等价类</a:t>
            </a:r>
            <a:endParaRPr lang="zh-CN" altLang="en-US" dirty="0">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dirty="0"/>
              <a:t>    </a:t>
            </a:r>
            <a:r>
              <a:rPr lang="zh-CN" altLang="en-US" dirty="0">
                <a:latin typeface="Times New Roman" panose="02020603050405020304" pitchFamily="18" charset="0"/>
              </a:rPr>
              <a:t>设</a:t>
            </a:r>
            <a:r>
              <a:rPr lang="en-US" altLang="zh-CN" dirty="0">
                <a:latin typeface="Times New Roman" panose="02020603050405020304" pitchFamily="18" charset="0"/>
              </a:rPr>
              <a:t>G</a:t>
            </a:r>
            <a:r>
              <a:rPr lang="zh-CN" altLang="en-US" dirty="0">
                <a:latin typeface="Times New Roman" panose="02020603050405020304" pitchFamily="18" charset="0"/>
              </a:rPr>
              <a:t>是</a:t>
            </a:r>
            <a:r>
              <a:rPr lang="en-US" altLang="zh-CN" dirty="0">
                <a:latin typeface="Times New Roman" panose="02020603050405020304" pitchFamily="18" charset="0"/>
              </a:rPr>
              <a:t>S={1,2,…n}</a:t>
            </a:r>
            <a:r>
              <a:rPr lang="zh-CN" altLang="en-US" dirty="0">
                <a:latin typeface="Times New Roman" panose="02020603050405020304" pitchFamily="18" charset="0"/>
              </a:rPr>
              <a:t>上的置换群</a:t>
            </a:r>
            <a:r>
              <a:rPr lang="en-US" altLang="zh-CN" dirty="0">
                <a:latin typeface="Times New Roman" panose="02020603050405020304" pitchFamily="18" charset="0"/>
              </a:rPr>
              <a:t>, </a:t>
            </a:r>
            <a:r>
              <a:rPr lang="zh-CN" altLang="en-US" dirty="0">
                <a:latin typeface="Times New Roman" panose="02020603050405020304" pitchFamily="18" charset="0"/>
              </a:rPr>
              <a:t>在</a:t>
            </a:r>
            <a:r>
              <a:rPr lang="en-US" altLang="zh-CN" dirty="0">
                <a:latin typeface="Times New Roman" panose="02020603050405020304" pitchFamily="18" charset="0"/>
              </a:rPr>
              <a:t>S</a:t>
            </a:r>
            <a:r>
              <a:rPr lang="zh-CN" altLang="en-US" dirty="0">
                <a:latin typeface="Times New Roman" panose="02020603050405020304" pitchFamily="18" charset="0"/>
              </a:rPr>
              <a:t>上定义</a:t>
            </a:r>
            <a:r>
              <a:rPr lang="en-US" altLang="zh-CN" dirty="0">
                <a:latin typeface="Times New Roman" panose="02020603050405020304" pitchFamily="18" charset="0"/>
              </a:rPr>
              <a:t>G</a:t>
            </a:r>
            <a:r>
              <a:rPr lang="zh-CN" altLang="en-US" dirty="0">
                <a:latin typeface="Times New Roman" panose="02020603050405020304" pitchFamily="18" charset="0"/>
              </a:rPr>
              <a:t>等价关系</a:t>
            </a:r>
            <a:r>
              <a:rPr lang="en-US" altLang="zh-CN" dirty="0">
                <a:latin typeface="Times New Roman" panose="02020603050405020304" pitchFamily="18" charset="0"/>
              </a:rPr>
              <a:t>: </a:t>
            </a:r>
            <a:r>
              <a:rPr lang="zh-CN" altLang="en-US" dirty="0">
                <a:latin typeface="Times New Roman" panose="02020603050405020304" pitchFamily="18" charset="0"/>
              </a:rPr>
              <a:t>对任              </a:t>
            </a:r>
            <a:r>
              <a:rPr lang="en-US" altLang="zh-CN" dirty="0">
                <a:latin typeface="Times New Roman" panose="02020603050405020304" pitchFamily="18" charset="0"/>
              </a:rPr>
              <a:t>, </a:t>
            </a:r>
            <a:r>
              <a:rPr lang="zh-CN" altLang="en-US" dirty="0">
                <a:latin typeface="Times New Roman" panose="02020603050405020304" pitchFamily="18" charset="0"/>
              </a:rPr>
              <a:t>若存在          </a:t>
            </a:r>
            <a:r>
              <a:rPr lang="en-US" altLang="zh-CN" dirty="0">
                <a:latin typeface="Times New Roman" panose="02020603050405020304" pitchFamily="18" charset="0"/>
              </a:rPr>
              <a:t>,  </a:t>
            </a:r>
            <a:r>
              <a:rPr lang="zh-CN" altLang="en-US" dirty="0">
                <a:latin typeface="Times New Roman" panose="02020603050405020304" pitchFamily="18" charset="0"/>
              </a:rPr>
              <a:t>使得             </a:t>
            </a:r>
            <a:r>
              <a:rPr lang="en-US" altLang="zh-CN" dirty="0">
                <a:latin typeface="Times New Roman" panose="02020603050405020304" pitchFamily="18" charset="0"/>
              </a:rPr>
              <a:t>, </a:t>
            </a:r>
            <a:r>
              <a:rPr lang="zh-CN" altLang="en-US" dirty="0">
                <a:latin typeface="Times New Roman" panose="02020603050405020304" pitchFamily="18" charset="0"/>
              </a:rPr>
              <a:t>则称</a:t>
            </a:r>
            <a:endParaRPr lang="zh-CN" altLang="en-US" dirty="0">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dirty="0">
                <a:latin typeface="Times New Roman" panose="02020603050405020304" pitchFamily="18" charset="0"/>
              </a:rPr>
              <a:t>              是</a:t>
            </a:r>
            <a:r>
              <a:rPr lang="en-US" altLang="zh-CN" dirty="0">
                <a:latin typeface="Times New Roman" panose="02020603050405020304" pitchFamily="18" charset="0"/>
              </a:rPr>
              <a:t>G</a:t>
            </a:r>
            <a:r>
              <a:rPr lang="zh-CN" altLang="en-US" dirty="0">
                <a:latin typeface="Times New Roman" panose="02020603050405020304" pitchFamily="18" charset="0"/>
              </a:rPr>
              <a:t>等价的</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443230" indent="-443230" algn="just" eaLnBrk="1" hangingPunct="1">
              <a:lnSpc>
                <a:spcPct val="120000"/>
              </a:lnSpc>
              <a:buFont typeface="Wingdings" panose="05000000000000000000" pitchFamily="2" charset="2"/>
              <a:buNone/>
            </a:pPr>
            <a:r>
              <a:rPr lang="en-US" altLang="zh-CN" dirty="0">
                <a:latin typeface="Times New Roman" panose="02020603050405020304" pitchFamily="18" charset="0"/>
              </a:rPr>
              <a:t> </a:t>
            </a:r>
            <a:endParaRPr lang="zh-CN" altLang="en-US" dirty="0">
              <a:latin typeface="Times New Roman" panose="02020603050405020304" pitchFamily="18" charset="0"/>
            </a:endParaRPr>
          </a:p>
        </p:txBody>
      </p:sp>
      <p:sp>
        <p:nvSpPr>
          <p:cNvPr id="4096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096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5"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0978" name="Object 20"/>
          <p:cNvGraphicFramePr>
            <a:graphicFrameLocks noChangeAspect="1"/>
          </p:cNvGraphicFramePr>
          <p:nvPr/>
        </p:nvGraphicFramePr>
        <p:xfrm>
          <a:off x="2108200" y="2397125"/>
          <a:ext cx="1165225" cy="455613"/>
        </p:xfrm>
        <a:graphic>
          <a:graphicData uri="http://schemas.openxmlformats.org/presentationml/2006/ole">
            <mc:AlternateContent xmlns:mc="http://schemas.openxmlformats.org/markup-compatibility/2006">
              <mc:Choice xmlns:v="urn:schemas-microsoft-com:vml" Requires="v">
                <p:oleObj spid="_x0000_s2" name="公式" r:id="rId1" imgW="508000" imgH="203200" progId="Equation.3">
                  <p:embed/>
                </p:oleObj>
              </mc:Choice>
              <mc:Fallback>
                <p:oleObj name="公式" r:id="rId1" imgW="5080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200" y="2397125"/>
                        <a:ext cx="116522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79" name="Object 22"/>
          <p:cNvGraphicFramePr>
            <a:graphicFrameLocks noChangeAspect="1"/>
          </p:cNvGraphicFramePr>
          <p:nvPr/>
        </p:nvGraphicFramePr>
        <p:xfrm>
          <a:off x="4583113" y="2393950"/>
          <a:ext cx="838200" cy="411163"/>
        </p:xfrm>
        <a:graphic>
          <a:graphicData uri="http://schemas.openxmlformats.org/presentationml/2006/ole">
            <mc:AlternateContent xmlns:mc="http://schemas.openxmlformats.org/markup-compatibility/2006">
              <mc:Choice xmlns:v="urn:schemas-microsoft-com:vml" Requires="v">
                <p:oleObj spid="_x0000_s3" name="公式" r:id="rId3" imgW="405765" imgH="203200" progId="Equation.3">
                  <p:embed/>
                </p:oleObj>
              </mc:Choice>
              <mc:Fallback>
                <p:oleObj name="公式" r:id="rId3" imgW="405765" imgH="203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113" y="2393950"/>
                        <a:ext cx="8382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80" name="Object 24"/>
          <p:cNvGraphicFramePr>
            <a:graphicFrameLocks noChangeAspect="1"/>
          </p:cNvGraphicFramePr>
          <p:nvPr/>
        </p:nvGraphicFramePr>
        <p:xfrm>
          <a:off x="6443663" y="2386013"/>
          <a:ext cx="1157287" cy="415925"/>
        </p:xfrm>
        <a:graphic>
          <a:graphicData uri="http://schemas.openxmlformats.org/presentationml/2006/ole">
            <mc:AlternateContent xmlns:mc="http://schemas.openxmlformats.org/markup-compatibility/2006">
              <mc:Choice xmlns:v="urn:schemas-microsoft-com:vml" Requires="v">
                <p:oleObj spid="_x0000_s4" name="公式" r:id="rId5" imgW="558800" imgH="203200" progId="Equation.3">
                  <p:embed/>
                </p:oleObj>
              </mc:Choice>
              <mc:Fallback>
                <p:oleObj name="公式" r:id="rId5" imgW="558800" imgH="2032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3663" y="2386013"/>
                        <a:ext cx="11572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81" name="Object 26"/>
          <p:cNvGraphicFramePr>
            <a:graphicFrameLocks noChangeAspect="1"/>
          </p:cNvGraphicFramePr>
          <p:nvPr/>
        </p:nvGraphicFramePr>
        <p:xfrm>
          <a:off x="755650" y="2924175"/>
          <a:ext cx="792163" cy="452438"/>
        </p:xfrm>
        <a:graphic>
          <a:graphicData uri="http://schemas.openxmlformats.org/presentationml/2006/ole">
            <mc:AlternateContent xmlns:mc="http://schemas.openxmlformats.org/markup-compatibility/2006">
              <mc:Choice xmlns:v="urn:schemas-microsoft-com:vml" Requires="v">
                <p:oleObj spid="_x0000_s5" name="公式" r:id="rId7" imgW="330200" imgH="190500" progId="Equation.3">
                  <p:embed/>
                </p:oleObj>
              </mc:Choice>
              <mc:Fallback>
                <p:oleObj name="公式" r:id="rId7" imgW="330200" imgH="1905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2924175"/>
                        <a:ext cx="792163"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88" name="Rectangle 41"/>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55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3B30683-B2C4-41F5-9776-448D4E174E9C}"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096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A473673-0FBE-4FBB-A927-F1487E8EA663}" type="slidenum">
              <a:rPr kumimoji="0" lang="en-US" altLang="zh-CN" sz="1400" b="0" smtClean="0">
                <a:ea typeface="宋体" panose="02010600030101010101" pitchFamily="2" charset="-122"/>
              </a:rPr>
            </a:fld>
            <a:endParaRPr kumimoji="0" lang="en-US" altLang="zh-CN" sz="1400" b="0" dirty="0">
              <a:ea typeface="宋体" panose="02010600030101010101" pitchFamily="2" charset="-122"/>
            </a:endParaRPr>
          </a:p>
        </p:txBody>
      </p:sp>
      <p:sp>
        <p:nvSpPr>
          <p:cNvPr id="10475522" name="Rectangle 2"/>
          <p:cNvSpPr>
            <a:spLocks noGrp="1" noChangeArrowheads="1"/>
          </p:cNvSpPr>
          <p:nvPr>
            <p:ph type="body" idx="1"/>
          </p:nvPr>
        </p:nvSpPr>
        <p:spPr>
          <a:xfrm>
            <a:off x="250825" y="1125538"/>
            <a:ext cx="8624888" cy="5040312"/>
          </a:xfrm>
        </p:spPr>
        <p:txBody>
          <a:bodyPr/>
          <a:lstStyle/>
          <a:p>
            <a:pPr marL="443230" indent="-443230" eaLnBrk="1" hangingPunct="1">
              <a:lnSpc>
                <a:spcPct val="120000"/>
              </a:lnSpc>
              <a:buFont typeface="Wingdings" panose="05000000000000000000" pitchFamily="2" charset="2"/>
              <a:buNone/>
            </a:pPr>
            <a:r>
              <a:rPr lang="en-US" altLang="zh-CN" dirty="0"/>
              <a:t>    </a:t>
            </a:r>
            <a:r>
              <a:rPr lang="en-US" altLang="zh-CN" dirty="0">
                <a:latin typeface="Times New Roman" panose="02020603050405020304" pitchFamily="18" charset="0"/>
              </a:rPr>
              <a:t>3. </a:t>
            </a:r>
            <a:r>
              <a:rPr lang="zh-CN" altLang="en-US" dirty="0">
                <a:latin typeface="Times New Roman" panose="02020603050405020304" pitchFamily="18" charset="0"/>
              </a:rPr>
              <a:t>等价类</a:t>
            </a:r>
            <a:endParaRPr lang="zh-CN" altLang="en-US" dirty="0">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dirty="0">
                <a:latin typeface="Times New Roman" panose="02020603050405020304" pitchFamily="18" charset="0"/>
              </a:rPr>
              <a:t> 定理</a:t>
            </a:r>
            <a:r>
              <a:rPr lang="en-US" altLang="zh-CN" dirty="0">
                <a:latin typeface="Times New Roman" panose="02020603050405020304" pitchFamily="18" charset="0"/>
              </a:rPr>
              <a:t>4.10  G </a:t>
            </a:r>
            <a:r>
              <a:rPr lang="zh-CN" altLang="en-US" dirty="0">
                <a:latin typeface="Times New Roman" panose="02020603050405020304" pitchFamily="18" charset="0"/>
              </a:rPr>
              <a:t>等价关系是 </a:t>
            </a:r>
            <a:r>
              <a:rPr lang="en-US" altLang="zh-CN" i="1" dirty="0">
                <a:latin typeface="Times New Roman" panose="02020603050405020304" pitchFamily="18" charset="0"/>
              </a:rPr>
              <a:t>S </a:t>
            </a:r>
            <a:r>
              <a:rPr lang="zh-CN" altLang="en-US" dirty="0">
                <a:latin typeface="Times New Roman" panose="02020603050405020304" pitchFamily="18" charset="0"/>
              </a:rPr>
              <a:t>上的等价关系</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443230" indent="-443230" algn="just" eaLnBrk="1" hangingPunct="1">
              <a:lnSpc>
                <a:spcPct val="120000"/>
              </a:lnSpc>
              <a:buFont typeface="Wingdings" panose="05000000000000000000" pitchFamily="2" charset="2"/>
              <a:buNone/>
            </a:pPr>
            <a:r>
              <a:rPr lang="en-US" altLang="zh-CN" dirty="0"/>
              <a:t> </a:t>
            </a:r>
            <a:r>
              <a:rPr lang="zh-CN" altLang="en-US" dirty="0"/>
              <a:t>证 </a:t>
            </a:r>
            <a:r>
              <a:rPr lang="en-US" altLang="zh-CN" dirty="0">
                <a:latin typeface="Times New Roman" panose="02020603050405020304" pitchFamily="18" charset="0"/>
              </a:rPr>
              <a:t>(1) </a:t>
            </a:r>
            <a:r>
              <a:rPr lang="zh-CN" altLang="en-US" dirty="0">
                <a:latin typeface="Times New Roman" panose="02020603050405020304" pitchFamily="18" charset="0"/>
              </a:rPr>
              <a:t>自反性</a:t>
            </a:r>
            <a:r>
              <a:rPr lang="en-US" altLang="zh-CN" dirty="0">
                <a:latin typeface="Times New Roman" panose="02020603050405020304" pitchFamily="18" charset="0"/>
              </a:rPr>
              <a:t>: </a:t>
            </a:r>
            <a:r>
              <a:rPr lang="zh-CN" altLang="en-US" dirty="0">
                <a:latin typeface="Times New Roman" panose="02020603050405020304" pitchFamily="18" charset="0"/>
              </a:rPr>
              <a:t>对任          </a:t>
            </a:r>
            <a:r>
              <a:rPr lang="en-US" altLang="zh-CN" dirty="0">
                <a:latin typeface="Times New Roman" panose="02020603050405020304" pitchFamily="18" charset="0"/>
              </a:rPr>
              <a:t>, </a:t>
            </a:r>
            <a:r>
              <a:rPr lang="zh-CN" altLang="en-US" dirty="0">
                <a:latin typeface="Times New Roman" panose="02020603050405020304" pitchFamily="18" charset="0"/>
              </a:rPr>
              <a:t>有                </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443230" indent="-443230" algn="just" eaLnBrk="1" hangingPunct="1">
              <a:lnSpc>
                <a:spcPct val="120000"/>
              </a:lnSpc>
              <a:buFont typeface="Wingdings" panose="05000000000000000000" pitchFamily="2" charset="2"/>
              <a:buNone/>
            </a:pPr>
            <a:r>
              <a:rPr lang="en-US" altLang="zh-CN" dirty="0">
                <a:latin typeface="Times New Roman" panose="02020603050405020304" pitchFamily="18" charset="0"/>
              </a:rPr>
              <a:t>      (2) </a:t>
            </a:r>
            <a:r>
              <a:rPr lang="zh-CN" altLang="en-US" dirty="0">
                <a:latin typeface="Times New Roman" panose="02020603050405020304" pitchFamily="18" charset="0"/>
              </a:rPr>
              <a:t>对称性</a:t>
            </a:r>
            <a:r>
              <a:rPr lang="en-US" altLang="zh-CN" dirty="0">
                <a:latin typeface="Times New Roman" panose="02020603050405020304" pitchFamily="18" charset="0"/>
              </a:rPr>
              <a:t>: </a:t>
            </a:r>
            <a:r>
              <a:rPr lang="zh-CN" altLang="en-US" dirty="0">
                <a:latin typeface="Times New Roman" panose="02020603050405020304" pitchFamily="18" charset="0"/>
              </a:rPr>
              <a:t>若                </a:t>
            </a:r>
            <a:r>
              <a:rPr lang="en-US" altLang="zh-CN" dirty="0">
                <a:latin typeface="Times New Roman" panose="02020603050405020304" pitchFamily="18" charset="0"/>
              </a:rPr>
              <a:t>, </a:t>
            </a:r>
            <a:r>
              <a:rPr lang="zh-CN" altLang="en-US" dirty="0">
                <a:latin typeface="Times New Roman" panose="02020603050405020304" pitchFamily="18" charset="0"/>
              </a:rPr>
              <a:t>则</a:t>
            </a:r>
            <a:endParaRPr lang="zh-CN" altLang="en-US" dirty="0">
              <a:latin typeface="Times New Roman" panose="02020603050405020304" pitchFamily="18" charset="0"/>
            </a:endParaRPr>
          </a:p>
          <a:p>
            <a:pPr marL="443230" indent="-443230" algn="just" eaLnBrk="1" hangingPunct="1">
              <a:lnSpc>
                <a:spcPct val="120000"/>
              </a:lnSpc>
              <a:buFont typeface="Wingdings" panose="05000000000000000000" pitchFamily="2" charset="2"/>
              <a:buNone/>
            </a:pPr>
            <a:r>
              <a:rPr lang="zh-CN" altLang="en-US" dirty="0">
                <a:latin typeface="Times New Roman" panose="02020603050405020304" pitchFamily="18" charset="0"/>
              </a:rPr>
              <a:t>      </a:t>
            </a:r>
            <a:r>
              <a:rPr lang="en-US" altLang="zh-CN" dirty="0">
                <a:latin typeface="Times New Roman" panose="02020603050405020304" pitchFamily="18" charset="0"/>
              </a:rPr>
              <a:t>(3) </a:t>
            </a:r>
            <a:r>
              <a:rPr lang="zh-CN" altLang="en-US" dirty="0">
                <a:latin typeface="Times New Roman" panose="02020603050405020304" pitchFamily="18" charset="0"/>
              </a:rPr>
              <a:t>传递性</a:t>
            </a:r>
            <a:r>
              <a:rPr lang="en-US" altLang="zh-CN" dirty="0">
                <a:latin typeface="Times New Roman" panose="02020603050405020304" pitchFamily="18" charset="0"/>
              </a:rPr>
              <a:t>: </a:t>
            </a:r>
            <a:r>
              <a:rPr lang="zh-CN" altLang="en-US" dirty="0">
                <a:latin typeface="Times New Roman" panose="02020603050405020304" pitchFamily="18" charset="0"/>
              </a:rPr>
              <a:t>若               </a:t>
            </a:r>
            <a:r>
              <a:rPr lang="en-US" altLang="zh-CN" dirty="0">
                <a:latin typeface="Times New Roman" panose="02020603050405020304" pitchFamily="18" charset="0"/>
              </a:rPr>
              <a:t>,                   , </a:t>
            </a:r>
            <a:r>
              <a:rPr lang="zh-CN" altLang="en-US" dirty="0">
                <a:latin typeface="Times New Roman" panose="02020603050405020304" pitchFamily="18" charset="0"/>
              </a:rPr>
              <a:t>则 </a:t>
            </a:r>
            <a:endParaRPr lang="zh-CN" altLang="en-US" dirty="0">
              <a:latin typeface="Times New Roman" panose="02020603050405020304" pitchFamily="18" charset="0"/>
            </a:endParaRPr>
          </a:p>
        </p:txBody>
      </p:sp>
      <p:sp>
        <p:nvSpPr>
          <p:cNvPr id="4096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096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6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5"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097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5548" name="Object 28"/>
          <p:cNvGraphicFramePr>
            <a:graphicFrameLocks noChangeAspect="1"/>
          </p:cNvGraphicFramePr>
          <p:nvPr/>
        </p:nvGraphicFramePr>
        <p:xfrm>
          <a:off x="3419475" y="2510210"/>
          <a:ext cx="869950" cy="400050"/>
        </p:xfrm>
        <a:graphic>
          <a:graphicData uri="http://schemas.openxmlformats.org/presentationml/2006/ole">
            <mc:AlternateContent xmlns:mc="http://schemas.openxmlformats.org/markup-compatibility/2006">
              <mc:Choice xmlns:v="urn:schemas-microsoft-com:vml" Requires="v">
                <p:oleObj spid="_x0000_s2" name="公式" r:id="rId1" imgW="393065" imgH="177800" progId="Equation.3">
                  <p:embed/>
                </p:oleObj>
              </mc:Choice>
              <mc:Fallback>
                <p:oleObj name="公式" r:id="rId1" imgW="393065" imgH="177800" progId="Equation.3">
                  <p:embed/>
                  <p:pic>
                    <p:nvPicPr>
                      <p:cNvPr id="0" name="Object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2510210"/>
                        <a:ext cx="869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5550" name="Object 30"/>
          <p:cNvGraphicFramePr>
            <a:graphicFrameLocks noChangeAspect="1"/>
          </p:cNvGraphicFramePr>
          <p:nvPr/>
        </p:nvGraphicFramePr>
        <p:xfrm>
          <a:off x="4932363" y="2438772"/>
          <a:ext cx="1374775" cy="495300"/>
        </p:xfrm>
        <a:graphic>
          <a:graphicData uri="http://schemas.openxmlformats.org/presentationml/2006/ole">
            <mc:AlternateContent xmlns:mc="http://schemas.openxmlformats.org/markup-compatibility/2006">
              <mc:Choice xmlns:v="urn:schemas-microsoft-com:vml" Requires="v">
                <p:oleObj spid="_x0000_s3" name="公式" r:id="rId3" imgW="558800" imgH="203200" progId="Equation.3">
                  <p:embed/>
                </p:oleObj>
              </mc:Choice>
              <mc:Fallback>
                <p:oleObj name="公式" r:id="rId3" imgW="558800" imgH="203200" progId="Equation.3">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2438772"/>
                        <a:ext cx="13747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5552" name="Object 32"/>
          <p:cNvGraphicFramePr>
            <a:graphicFrameLocks noChangeAspect="1"/>
          </p:cNvGraphicFramePr>
          <p:nvPr/>
        </p:nvGraphicFramePr>
        <p:xfrm>
          <a:off x="3059113" y="3013447"/>
          <a:ext cx="1295400" cy="466725"/>
        </p:xfrm>
        <a:graphic>
          <a:graphicData uri="http://schemas.openxmlformats.org/presentationml/2006/ole">
            <mc:AlternateContent xmlns:mc="http://schemas.openxmlformats.org/markup-compatibility/2006">
              <mc:Choice xmlns:v="urn:schemas-microsoft-com:vml" Requires="v">
                <p:oleObj spid="_x0000_s4" name="公式" r:id="rId5" imgW="558800" imgH="203200" progId="Equation.3">
                  <p:embed/>
                </p:oleObj>
              </mc:Choice>
              <mc:Fallback>
                <p:oleObj name="公式" r:id="rId5" imgW="558800" imgH="203200" progId="Equation.3">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113" y="3013447"/>
                        <a:ext cx="12954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5554" name="Object 34"/>
          <p:cNvGraphicFramePr>
            <a:graphicFrameLocks noChangeAspect="1"/>
          </p:cNvGraphicFramePr>
          <p:nvPr/>
        </p:nvGraphicFramePr>
        <p:xfrm>
          <a:off x="5076825" y="2942010"/>
          <a:ext cx="1511300" cy="515937"/>
        </p:xfrm>
        <a:graphic>
          <a:graphicData uri="http://schemas.openxmlformats.org/presentationml/2006/ole">
            <mc:AlternateContent xmlns:mc="http://schemas.openxmlformats.org/markup-compatibility/2006">
              <mc:Choice xmlns:v="urn:schemas-microsoft-com:vml" Requires="v">
                <p:oleObj spid="_x0000_s5" name="公式" r:id="rId7" imgW="673100" imgH="228600" progId="Equation.3">
                  <p:embed/>
                </p:oleObj>
              </mc:Choice>
              <mc:Fallback>
                <p:oleObj name="公式" r:id="rId7" imgW="673100" imgH="228600" progId="Equation.3">
                  <p:embed/>
                  <p:pic>
                    <p:nvPicPr>
                      <p:cNvPr id="0"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6825" y="2942010"/>
                        <a:ext cx="15113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5556" name="Object 36"/>
          <p:cNvGraphicFramePr>
            <a:graphicFrameLocks noChangeAspect="1"/>
          </p:cNvGraphicFramePr>
          <p:nvPr/>
        </p:nvGraphicFramePr>
        <p:xfrm>
          <a:off x="3059113" y="3589710"/>
          <a:ext cx="1301750" cy="466725"/>
        </p:xfrm>
        <a:graphic>
          <a:graphicData uri="http://schemas.openxmlformats.org/presentationml/2006/ole">
            <mc:AlternateContent xmlns:mc="http://schemas.openxmlformats.org/markup-compatibility/2006">
              <mc:Choice xmlns:v="urn:schemas-microsoft-com:vml" Requires="v">
                <p:oleObj spid="_x0000_s6" name="公式" r:id="rId9" imgW="609600" imgH="215900" progId="Equation.3">
                  <p:embed/>
                </p:oleObj>
              </mc:Choice>
              <mc:Fallback>
                <p:oleObj name="公式" r:id="rId9" imgW="609600" imgH="215900" progId="Equation.3">
                  <p:embed/>
                  <p:pic>
                    <p:nvPicPr>
                      <p:cNvPr id="0" name="Object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113" y="3589710"/>
                        <a:ext cx="1301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5558" name="Object 38"/>
          <p:cNvGraphicFramePr>
            <a:graphicFrameLocks noChangeAspect="1"/>
          </p:cNvGraphicFramePr>
          <p:nvPr/>
        </p:nvGraphicFramePr>
        <p:xfrm>
          <a:off x="4500563" y="3589710"/>
          <a:ext cx="1441450" cy="487362"/>
        </p:xfrm>
        <a:graphic>
          <a:graphicData uri="http://schemas.openxmlformats.org/presentationml/2006/ole">
            <mc:AlternateContent xmlns:mc="http://schemas.openxmlformats.org/markup-compatibility/2006">
              <mc:Choice xmlns:v="urn:schemas-microsoft-com:vml" Requires="v">
                <p:oleObj spid="_x0000_s7" name="公式" r:id="rId11" imgW="647700" imgH="215900" progId="Equation.3">
                  <p:embed/>
                </p:oleObj>
              </mc:Choice>
              <mc:Fallback>
                <p:oleObj name="公式" r:id="rId11" imgW="647700" imgH="215900" progId="Equation.3">
                  <p:embed/>
                  <p:pic>
                    <p:nvPicPr>
                      <p:cNvPr id="0" name="Object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00563" y="3589710"/>
                        <a:ext cx="144145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88" name="Rectangle 41"/>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5560" name="Object 40"/>
          <p:cNvGraphicFramePr>
            <a:graphicFrameLocks noChangeAspect="1"/>
          </p:cNvGraphicFramePr>
          <p:nvPr/>
        </p:nvGraphicFramePr>
        <p:xfrm>
          <a:off x="1987550" y="4416002"/>
          <a:ext cx="4603750" cy="465137"/>
        </p:xfrm>
        <a:graphic>
          <a:graphicData uri="http://schemas.openxmlformats.org/presentationml/2006/ole">
            <mc:AlternateContent xmlns:mc="http://schemas.openxmlformats.org/markup-compatibility/2006">
              <mc:Choice xmlns:v="urn:schemas-microsoft-com:vml" Requires="v">
                <p:oleObj spid="_x0000_s8" name="公式" r:id="rId13" imgW="2171700" imgH="215900" progId="Equation.3">
                  <p:embed/>
                </p:oleObj>
              </mc:Choice>
              <mc:Fallback>
                <p:oleObj name="公式" r:id="rId13" imgW="2171700" imgH="215900" progId="Equation.3">
                  <p:embed/>
                  <p:pic>
                    <p:nvPicPr>
                      <p:cNvPr id="0" name="Object 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87550" y="4416002"/>
                        <a:ext cx="460375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55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75522">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75548"/>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755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475522">
                                            <p:txEl>
                                              <p:pRg st="3" end="3"/>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0475552"/>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104755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75522">
                                            <p:txEl>
                                              <p:pRg st="4" end="4"/>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0475556"/>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047555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4755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50FDD62-D0C2-4285-96B0-16777C12A983}"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198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AC01C768-6A16-4366-A858-46FA7AA46CCF}"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36962" name="Rectangle 2"/>
          <p:cNvSpPr>
            <a:spLocks noGrp="1" noChangeArrowheads="1"/>
          </p:cNvSpPr>
          <p:nvPr>
            <p:ph type="body" idx="1"/>
          </p:nvPr>
        </p:nvSpPr>
        <p:spPr>
          <a:xfrm>
            <a:off x="250825" y="1268413"/>
            <a:ext cx="8624888" cy="4670425"/>
          </a:xfrm>
        </p:spPr>
        <p:txBody>
          <a:bodyPr/>
          <a:lstStyle/>
          <a:p>
            <a:pPr marL="443230" indent="-44323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t>元素</a:t>
            </a:r>
            <a:r>
              <a:rPr lang="en-US" altLang="zh-CN" i="1">
                <a:latin typeface="Times New Roman" panose="02020603050405020304" pitchFamily="18" charset="0"/>
              </a:rPr>
              <a:t>k</a:t>
            </a:r>
            <a:r>
              <a:rPr lang="zh-CN" altLang="en-US"/>
              <a:t>所在的等价类记为</a:t>
            </a:r>
            <a:r>
              <a:rPr lang="en-US" altLang="zh-CN" i="1">
                <a:latin typeface="Times New Roman" panose="02020603050405020304" pitchFamily="18" charset="0"/>
              </a:rPr>
              <a:t>E</a:t>
            </a:r>
            <a:r>
              <a:rPr lang="en-US" altLang="zh-CN" i="1" baseline="-25000">
                <a:latin typeface="Times New Roman" panose="02020603050405020304" pitchFamily="18" charset="0"/>
              </a:rPr>
              <a:t>k</a:t>
            </a:r>
            <a:r>
              <a:rPr lang="zh-CN" altLang="en-US"/>
              <a:t>。</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例 若</a:t>
            </a:r>
            <a:r>
              <a:rPr lang="en-US" altLang="zh-CN">
                <a:latin typeface="Times New Roman" panose="02020603050405020304" pitchFamily="18" charset="0"/>
              </a:rPr>
              <a:t>G={e, (1 2), (3 4), (1 2)(3 4)}, </a:t>
            </a:r>
            <a:r>
              <a:rPr lang="zh-CN" altLang="en-US">
                <a:latin typeface="Times New Roman" panose="02020603050405020304" pitchFamily="18" charset="0"/>
              </a:rPr>
              <a:t>那么有</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E</a:t>
            </a:r>
            <a:r>
              <a:rPr lang="en-US" altLang="zh-CN" baseline="-25000">
                <a:latin typeface="Times New Roman" panose="02020603050405020304" pitchFamily="18" charset="0"/>
              </a:rPr>
              <a:t>1</a:t>
            </a:r>
            <a:r>
              <a:rPr lang="en-US" altLang="zh-CN">
                <a:latin typeface="Times New Roman" panose="02020603050405020304" pitchFamily="18" charset="0"/>
              </a:rPr>
              <a:t>=E</a:t>
            </a:r>
            <a:r>
              <a:rPr lang="en-US" altLang="zh-CN" baseline="-25000">
                <a:latin typeface="Times New Roman" panose="02020603050405020304" pitchFamily="18" charset="0"/>
              </a:rPr>
              <a:t>2</a:t>
            </a:r>
            <a:r>
              <a:rPr lang="en-US" altLang="zh-CN">
                <a:latin typeface="Times New Roman" panose="02020603050405020304" pitchFamily="18" charset="0"/>
              </a:rPr>
              <a:t>={1,2},    E</a:t>
            </a:r>
            <a:r>
              <a:rPr lang="en-US" altLang="zh-CN" baseline="-25000">
                <a:latin typeface="Times New Roman" panose="02020603050405020304" pitchFamily="18" charset="0"/>
              </a:rPr>
              <a:t>3</a:t>
            </a:r>
            <a:r>
              <a:rPr lang="en-US" altLang="zh-CN">
                <a:latin typeface="Times New Roman" panose="02020603050405020304" pitchFamily="18" charset="0"/>
              </a:rPr>
              <a:t>=E</a:t>
            </a:r>
            <a:r>
              <a:rPr lang="en-US" altLang="zh-CN" baseline="-25000">
                <a:latin typeface="Times New Roman" panose="02020603050405020304" pitchFamily="18" charset="0"/>
              </a:rPr>
              <a:t>4</a:t>
            </a:r>
            <a:r>
              <a:rPr lang="en-US" altLang="zh-CN">
                <a:latin typeface="Times New Roman" panose="02020603050405020304" pitchFamily="18" charset="0"/>
              </a:rPr>
              <a:t>={3,4} </a:t>
            </a:r>
            <a:endParaRPr lang="en-US" altLang="zh-CN">
              <a:latin typeface="Times New Roman" panose="02020603050405020304" pitchFamily="18" charset="0"/>
            </a:endParaRPr>
          </a:p>
        </p:txBody>
      </p:sp>
      <p:sp>
        <p:nvSpPr>
          <p:cNvPr id="41989"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199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1999" name="Rectangle 13"/>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2000" name="Rectangle 14"/>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2001" name="Rectangle 15"/>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369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369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0781B2B-BC41-4F47-B6F7-585F2D0C3326}"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403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B390840A-CB99-4861-BDD9-8DA750B1D825}"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44130" name="Rectangle 2"/>
          <p:cNvSpPr>
            <a:spLocks noGrp="1" noChangeArrowheads="1"/>
          </p:cNvSpPr>
          <p:nvPr>
            <p:ph type="body" idx="1"/>
          </p:nvPr>
        </p:nvSpPr>
        <p:spPr>
          <a:xfrm>
            <a:off x="250825" y="1341438"/>
            <a:ext cx="8624888" cy="4679950"/>
          </a:xfrm>
        </p:spPr>
        <p:txBody>
          <a:bodyPr/>
          <a:lstStyle/>
          <a:p>
            <a:pPr marL="571500" indent="-571500" eaLnBrk="1" hangingPunct="1">
              <a:buFont typeface="Wingdings" panose="05000000000000000000" pitchFamily="2" charset="2"/>
              <a:buNone/>
            </a:pPr>
            <a:r>
              <a:rPr lang="en-US" altLang="zh-CN">
                <a:latin typeface="Times New Roman" panose="02020603050405020304" pitchFamily="18" charset="0"/>
              </a:rPr>
              <a:t>    k</a:t>
            </a:r>
            <a:r>
              <a:rPr lang="zh-CN" altLang="en-US">
                <a:latin typeface="Times New Roman" panose="02020603050405020304" pitchFamily="18" charset="0"/>
              </a:rPr>
              <a:t>不动置换类</a:t>
            </a: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a:t>
            </a:r>
            <a:r>
              <a:rPr lang="zh-CN" altLang="en-US">
                <a:latin typeface="Times New Roman" panose="02020603050405020304" pitchFamily="18" charset="0"/>
              </a:rPr>
              <a:t>设</a:t>
            </a:r>
            <a:r>
              <a:rPr lang="en-US" altLang="zh-CN">
                <a:latin typeface="Times New Roman" panose="02020603050405020304" pitchFamily="18" charset="0"/>
              </a:rPr>
              <a:t>G</a:t>
            </a:r>
            <a:r>
              <a:rPr lang="zh-CN" altLang="en-US">
                <a:latin typeface="Times New Roman" panose="02020603050405020304" pitchFamily="18" charset="0"/>
              </a:rPr>
              <a:t>是</a:t>
            </a:r>
            <a:r>
              <a:rPr lang="en-US" altLang="zh-CN">
                <a:latin typeface="Times New Roman" panose="02020603050405020304" pitchFamily="18" charset="0"/>
              </a:rPr>
              <a:t>{1,2,…,n}</a:t>
            </a:r>
            <a:r>
              <a:rPr lang="zh-CN" altLang="en-US">
                <a:latin typeface="Times New Roman" panose="02020603050405020304" pitchFamily="18" charset="0"/>
              </a:rPr>
              <a:t>上的置换群</a:t>
            </a:r>
            <a:r>
              <a:rPr lang="en-US" altLang="zh-CN">
                <a:latin typeface="Times New Roman" panose="02020603050405020304" pitchFamily="18" charset="0"/>
              </a:rPr>
              <a:t>, </a:t>
            </a:r>
            <a:r>
              <a:rPr lang="zh-CN" altLang="en-US">
                <a:latin typeface="Times New Roman" panose="02020603050405020304" pitchFamily="18" charset="0"/>
              </a:rPr>
              <a:t>令</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称     为</a:t>
            </a:r>
            <a:r>
              <a:rPr lang="en-US" altLang="zh-CN">
                <a:latin typeface="Times New Roman" panose="02020603050405020304" pitchFamily="18" charset="0"/>
              </a:rPr>
              <a:t>G</a:t>
            </a:r>
            <a:r>
              <a:rPr lang="zh-CN" altLang="en-US">
                <a:latin typeface="Times New Roman" panose="02020603050405020304" pitchFamily="18" charset="0"/>
              </a:rPr>
              <a:t>之</a:t>
            </a:r>
            <a:r>
              <a:rPr lang="en-US" altLang="zh-CN">
                <a:latin typeface="Times New Roman" panose="02020603050405020304" pitchFamily="18" charset="0"/>
              </a:rPr>
              <a:t>k</a:t>
            </a:r>
            <a:r>
              <a:rPr lang="zh-CN" altLang="en-US"/>
              <a:t>不动置换类</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例 若</a:t>
            </a:r>
            <a:r>
              <a:rPr lang="en-US" altLang="zh-CN">
                <a:latin typeface="Times New Roman" panose="02020603050405020304" pitchFamily="18" charset="0"/>
              </a:rPr>
              <a:t>G={e, (1 2), (3 4), (1 2)(3 4)}, </a:t>
            </a:r>
            <a:r>
              <a:rPr lang="zh-CN" altLang="en-US">
                <a:latin typeface="Times New Roman" panose="02020603050405020304" pitchFamily="18" charset="0"/>
              </a:rPr>
              <a:t>则有</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Z</a:t>
            </a:r>
            <a:r>
              <a:rPr lang="en-US" altLang="zh-CN" baseline="-25000">
                <a:latin typeface="Times New Roman" panose="02020603050405020304" pitchFamily="18" charset="0"/>
              </a:rPr>
              <a:t>1</a:t>
            </a:r>
            <a:r>
              <a:rPr lang="en-US" altLang="zh-CN">
                <a:latin typeface="Times New Roman" panose="02020603050405020304" pitchFamily="18" charset="0"/>
              </a:rPr>
              <a:t>={e, (3 4)},   Z</a:t>
            </a:r>
            <a:r>
              <a:rPr lang="en-US" altLang="zh-CN" baseline="-25000">
                <a:latin typeface="Times New Roman" panose="02020603050405020304" pitchFamily="18" charset="0"/>
              </a:rPr>
              <a:t>2</a:t>
            </a:r>
            <a:r>
              <a:rPr lang="en-US" altLang="zh-CN">
                <a:latin typeface="Times New Roman" panose="02020603050405020304" pitchFamily="18" charset="0"/>
              </a:rPr>
              <a:t>={e, (3 4)}</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Z</a:t>
            </a:r>
            <a:r>
              <a:rPr lang="en-US" altLang="zh-CN" baseline="-25000">
                <a:latin typeface="Times New Roman" panose="02020603050405020304" pitchFamily="18" charset="0"/>
              </a:rPr>
              <a:t>3</a:t>
            </a:r>
            <a:r>
              <a:rPr lang="en-US" altLang="zh-CN">
                <a:latin typeface="Times New Roman" panose="02020603050405020304" pitchFamily="18" charset="0"/>
              </a:rPr>
              <a:t>={e, (1 2)},   Z</a:t>
            </a:r>
            <a:r>
              <a:rPr lang="en-US" altLang="zh-CN" baseline="-25000">
                <a:latin typeface="Times New Roman" panose="02020603050405020304" pitchFamily="18" charset="0"/>
              </a:rPr>
              <a:t>4</a:t>
            </a:r>
            <a:r>
              <a:rPr lang="en-US" altLang="zh-CN">
                <a:latin typeface="Times New Roman" panose="02020603050405020304" pitchFamily="18" charset="0"/>
              </a:rPr>
              <a:t>={e, (1 2)} </a:t>
            </a:r>
            <a:endParaRPr lang="en-US" altLang="zh-CN">
              <a:latin typeface="Times New Roman" panose="02020603050405020304" pitchFamily="18" charset="0"/>
            </a:endParaRPr>
          </a:p>
        </p:txBody>
      </p:sp>
      <p:sp>
        <p:nvSpPr>
          <p:cNvPr id="4403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403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39" name="Rectangle 5"/>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2" name="Rectangle 8"/>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3" name="Rectangle 9"/>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4" name="Rectangle 10"/>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4045" name="Rectangle 11"/>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4046" name="Object 12"/>
          <p:cNvGraphicFramePr>
            <a:graphicFrameLocks noChangeAspect="1"/>
          </p:cNvGraphicFramePr>
          <p:nvPr/>
        </p:nvGraphicFramePr>
        <p:xfrm>
          <a:off x="2268538" y="2420938"/>
          <a:ext cx="3382962" cy="471487"/>
        </p:xfrm>
        <a:graphic>
          <a:graphicData uri="http://schemas.openxmlformats.org/presentationml/2006/ole">
            <mc:AlternateContent xmlns:mc="http://schemas.openxmlformats.org/markup-compatibility/2006">
              <mc:Choice xmlns:v="urn:schemas-microsoft-com:vml" Requires="v">
                <p:oleObj spid="_x0000_s2" name="公式" r:id="rId1" imgW="1638300" imgH="228600" progId="Equation.3">
                  <p:embed/>
                </p:oleObj>
              </mc:Choice>
              <mc:Fallback>
                <p:oleObj name="公式" r:id="rId1" imgW="1638300" imgH="228600" progId="Equation.3">
                  <p:embed/>
                  <p:pic>
                    <p:nvPicPr>
                      <p:cNvPr id="0" name="Object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2420938"/>
                        <a:ext cx="338296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047" name="Object 13"/>
          <p:cNvGraphicFramePr>
            <a:graphicFrameLocks noChangeAspect="1"/>
          </p:cNvGraphicFramePr>
          <p:nvPr/>
        </p:nvGraphicFramePr>
        <p:xfrm>
          <a:off x="1116013" y="2938463"/>
          <a:ext cx="446087" cy="471487"/>
        </p:xfrm>
        <a:graphic>
          <a:graphicData uri="http://schemas.openxmlformats.org/presentationml/2006/ole">
            <mc:AlternateContent xmlns:mc="http://schemas.openxmlformats.org/markup-compatibility/2006">
              <mc:Choice xmlns:v="urn:schemas-microsoft-com:vml" Requires="v">
                <p:oleObj spid="_x0000_s3" name="公式" r:id="rId3" imgW="215900" imgH="228600" progId="Equation.3">
                  <p:embed/>
                </p:oleObj>
              </mc:Choice>
              <mc:Fallback>
                <p:oleObj name="公式" r:id="rId3" imgW="215900" imgH="2286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938463"/>
                        <a:ext cx="446087"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048" name="Rectangle 14"/>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413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4413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54413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B686214-04F0-4234-BC95-277409E8BE0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505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2E53D69-557A-4221-B98A-158A8A206E4E}"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45060" name="Rectangle 2"/>
          <p:cNvSpPr>
            <a:spLocks noGrp="1" noChangeArrowheads="1"/>
          </p:cNvSpPr>
          <p:nvPr>
            <p:ph type="body" idx="1"/>
          </p:nvPr>
        </p:nvSpPr>
        <p:spPr>
          <a:xfrm>
            <a:off x="250825" y="1125538"/>
            <a:ext cx="8624888" cy="5040312"/>
          </a:xfrm>
        </p:spPr>
        <p:txBody>
          <a:bodyPr/>
          <a:lstStyle/>
          <a:p>
            <a:pPr marL="443230" indent="-44323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等价类</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设</a:t>
            </a:r>
            <a:r>
              <a:rPr lang="en-US" altLang="zh-CN">
                <a:latin typeface="Times New Roman" panose="02020603050405020304" pitchFamily="18" charset="0"/>
              </a:rPr>
              <a:t>G</a:t>
            </a:r>
            <a:r>
              <a:rPr lang="zh-CN" altLang="en-US">
                <a:latin typeface="Times New Roman" panose="02020603050405020304" pitchFamily="18" charset="0"/>
              </a:rPr>
              <a:t>是</a:t>
            </a:r>
            <a:r>
              <a:rPr lang="en-US" altLang="zh-CN">
                <a:latin typeface="Times New Roman" panose="02020603050405020304" pitchFamily="18" charset="0"/>
              </a:rPr>
              <a:t>S={1,2,…n}</a:t>
            </a:r>
            <a:r>
              <a:rPr lang="zh-CN" altLang="en-US">
                <a:latin typeface="Times New Roman" panose="02020603050405020304" pitchFamily="18" charset="0"/>
              </a:rPr>
              <a:t>上的置换群</a:t>
            </a:r>
            <a:r>
              <a:rPr lang="en-US" altLang="zh-CN">
                <a:latin typeface="Times New Roman" panose="02020603050405020304" pitchFamily="18" charset="0"/>
              </a:rPr>
              <a:t>, </a:t>
            </a:r>
            <a:r>
              <a:rPr lang="zh-CN" altLang="en-US">
                <a:latin typeface="Times New Roman" panose="02020603050405020304" pitchFamily="18" charset="0"/>
              </a:rPr>
              <a:t>在</a:t>
            </a:r>
            <a:r>
              <a:rPr lang="en-US" altLang="zh-CN">
                <a:latin typeface="Times New Roman" panose="02020603050405020304" pitchFamily="18" charset="0"/>
              </a:rPr>
              <a:t>S</a:t>
            </a:r>
            <a:r>
              <a:rPr lang="zh-CN" altLang="en-US">
                <a:latin typeface="Times New Roman" panose="02020603050405020304" pitchFamily="18" charset="0"/>
              </a:rPr>
              <a:t>上定义</a:t>
            </a:r>
            <a:r>
              <a:rPr lang="en-US" altLang="zh-CN">
                <a:latin typeface="Times New Roman" panose="02020603050405020304" pitchFamily="18" charset="0"/>
              </a:rPr>
              <a:t>G</a:t>
            </a:r>
            <a:r>
              <a:rPr lang="zh-CN" altLang="en-US">
                <a:latin typeface="Times New Roman" panose="02020603050405020304" pitchFamily="18" charset="0"/>
              </a:rPr>
              <a:t>等价关系</a:t>
            </a:r>
            <a:r>
              <a:rPr lang="en-US" altLang="zh-CN">
                <a:latin typeface="Times New Roman" panose="02020603050405020304" pitchFamily="18" charset="0"/>
              </a:rPr>
              <a:t>: </a:t>
            </a:r>
            <a:r>
              <a:rPr lang="zh-CN" altLang="en-US">
                <a:latin typeface="Times New Roman" panose="02020603050405020304" pitchFamily="18" charset="0"/>
              </a:rPr>
              <a:t>对任              </a:t>
            </a:r>
            <a:r>
              <a:rPr lang="en-US" altLang="zh-CN">
                <a:latin typeface="Times New Roman" panose="02020603050405020304" pitchFamily="18" charset="0"/>
              </a:rPr>
              <a:t>, </a:t>
            </a:r>
            <a:r>
              <a:rPr lang="zh-CN" altLang="en-US">
                <a:latin typeface="Times New Roman" panose="02020603050405020304" pitchFamily="18" charset="0"/>
              </a:rPr>
              <a:t>若存在          </a:t>
            </a:r>
            <a:r>
              <a:rPr lang="en-US" altLang="zh-CN">
                <a:latin typeface="Times New Roman" panose="02020603050405020304" pitchFamily="18" charset="0"/>
              </a:rPr>
              <a:t>,  </a:t>
            </a:r>
            <a:r>
              <a:rPr lang="zh-CN" altLang="en-US">
                <a:latin typeface="Times New Roman" panose="02020603050405020304" pitchFamily="18" charset="0"/>
              </a:rPr>
              <a:t>使得             </a:t>
            </a:r>
            <a:r>
              <a:rPr lang="en-US" altLang="zh-CN">
                <a:latin typeface="Times New Roman" panose="02020603050405020304" pitchFamily="18" charset="0"/>
              </a:rPr>
              <a:t>, </a:t>
            </a:r>
            <a:r>
              <a:rPr lang="zh-CN" altLang="en-US">
                <a:latin typeface="Times New Roman" panose="02020603050405020304" pitchFamily="18" charset="0"/>
              </a:rPr>
              <a:t>则称</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latin typeface="Times New Roman" panose="02020603050405020304" pitchFamily="18" charset="0"/>
              </a:rPr>
              <a:t>              是</a:t>
            </a:r>
            <a:r>
              <a:rPr lang="en-US" altLang="zh-CN">
                <a:latin typeface="Times New Roman" panose="02020603050405020304" pitchFamily="18" charset="0"/>
              </a:rPr>
              <a:t>G</a:t>
            </a:r>
            <a:r>
              <a:rPr lang="zh-CN" altLang="en-US">
                <a:latin typeface="Times New Roman" panose="02020603050405020304" pitchFamily="18" charset="0"/>
              </a:rPr>
              <a:t>等价的</a:t>
            </a:r>
            <a:r>
              <a:rPr lang="en-US" altLang="zh-CN">
                <a:latin typeface="Times New Roman" panose="02020603050405020304" pitchFamily="18" charset="0"/>
              </a:rPr>
              <a:t>.</a:t>
            </a:r>
            <a:endParaRPr lang="en-US" altLang="zh-CN">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en-US" altLang="zh-CN"/>
              <a:t>    </a:t>
            </a:r>
            <a:r>
              <a:rPr lang="zh-CN" altLang="en-US"/>
              <a:t>元素</a:t>
            </a:r>
            <a:r>
              <a:rPr lang="en-US" altLang="zh-CN" i="1">
                <a:latin typeface="Times New Roman" panose="02020603050405020304" pitchFamily="18" charset="0"/>
              </a:rPr>
              <a:t>k</a:t>
            </a:r>
            <a:r>
              <a:rPr lang="zh-CN" altLang="en-US"/>
              <a:t>所在的等价类记为</a:t>
            </a:r>
            <a:r>
              <a:rPr lang="en-US" altLang="zh-CN" i="1">
                <a:latin typeface="Times New Roman" panose="02020603050405020304" pitchFamily="18" charset="0"/>
              </a:rPr>
              <a:t>E</a:t>
            </a:r>
            <a:r>
              <a:rPr lang="en-US" altLang="zh-CN" i="1" baseline="-25000">
                <a:latin typeface="Times New Roman" panose="02020603050405020304" pitchFamily="18" charset="0"/>
              </a:rPr>
              <a:t>k</a:t>
            </a:r>
            <a:r>
              <a:rPr lang="zh-CN" altLang="en-US"/>
              <a:t>。</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例 若</a:t>
            </a:r>
            <a:r>
              <a:rPr lang="en-US" altLang="zh-CN">
                <a:latin typeface="Times New Roman" panose="02020603050405020304" pitchFamily="18" charset="0"/>
              </a:rPr>
              <a:t>G={e, (1 2), (3 4), (1 2)(3 4)}, </a:t>
            </a:r>
            <a:r>
              <a:rPr lang="zh-CN" altLang="en-US">
                <a:latin typeface="Times New Roman" panose="02020603050405020304" pitchFamily="18" charset="0"/>
              </a:rPr>
              <a:t>那么有</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E</a:t>
            </a:r>
            <a:r>
              <a:rPr lang="en-US" altLang="zh-CN" baseline="-25000">
                <a:latin typeface="Times New Roman" panose="02020603050405020304" pitchFamily="18" charset="0"/>
              </a:rPr>
              <a:t>1</a:t>
            </a:r>
            <a:r>
              <a:rPr lang="en-US" altLang="zh-CN">
                <a:latin typeface="Times New Roman" panose="02020603050405020304" pitchFamily="18" charset="0"/>
              </a:rPr>
              <a:t>=E</a:t>
            </a:r>
            <a:r>
              <a:rPr lang="en-US" altLang="zh-CN" baseline="-25000">
                <a:latin typeface="Times New Roman" panose="02020603050405020304" pitchFamily="18" charset="0"/>
              </a:rPr>
              <a:t>2</a:t>
            </a:r>
            <a:r>
              <a:rPr lang="en-US" altLang="zh-CN">
                <a:latin typeface="Times New Roman" panose="02020603050405020304" pitchFamily="18" charset="0"/>
              </a:rPr>
              <a:t>={1,2},    E</a:t>
            </a:r>
            <a:r>
              <a:rPr lang="en-US" altLang="zh-CN" baseline="-25000">
                <a:latin typeface="Times New Roman" panose="02020603050405020304" pitchFamily="18" charset="0"/>
              </a:rPr>
              <a:t>3</a:t>
            </a:r>
            <a:r>
              <a:rPr lang="en-US" altLang="zh-CN">
                <a:latin typeface="Times New Roman" panose="02020603050405020304" pitchFamily="18" charset="0"/>
              </a:rPr>
              <a:t>=E</a:t>
            </a:r>
            <a:r>
              <a:rPr lang="en-US" altLang="zh-CN" baseline="-25000">
                <a:latin typeface="Times New Roman" panose="02020603050405020304" pitchFamily="18" charset="0"/>
              </a:rPr>
              <a:t>4</a:t>
            </a:r>
            <a:r>
              <a:rPr lang="en-US" altLang="zh-CN">
                <a:latin typeface="Times New Roman" panose="02020603050405020304" pitchFamily="18" charset="0"/>
              </a:rPr>
              <a:t>={3,4} </a:t>
            </a:r>
            <a:endParaRPr lang="en-US" altLang="zh-CN">
              <a:latin typeface="Times New Roman" panose="02020603050405020304" pitchFamily="18" charset="0"/>
            </a:endParaRPr>
          </a:p>
          <a:p>
            <a:pPr marL="443230" indent="-443230" eaLnBrk="1" hangingPunct="1">
              <a:lnSpc>
                <a:spcPct val="120000"/>
              </a:lnSpc>
              <a:buFont typeface="Wingdings" panose="05000000000000000000" pitchFamily="2" charset="2"/>
              <a:buNone/>
            </a:pPr>
            <a:endParaRPr lang="en-US" altLang="zh-CN"/>
          </a:p>
        </p:txBody>
      </p:sp>
      <p:sp>
        <p:nvSpPr>
          <p:cNvPr id="45061"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506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69"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70" name="Rectangle 13"/>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5071" name="Rectangle 15"/>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5072" name="Object 16"/>
          <p:cNvGraphicFramePr>
            <a:graphicFrameLocks noChangeAspect="1"/>
          </p:cNvGraphicFramePr>
          <p:nvPr/>
        </p:nvGraphicFramePr>
        <p:xfrm>
          <a:off x="2108200" y="2397125"/>
          <a:ext cx="1165225" cy="455613"/>
        </p:xfrm>
        <a:graphic>
          <a:graphicData uri="http://schemas.openxmlformats.org/presentationml/2006/ole">
            <mc:AlternateContent xmlns:mc="http://schemas.openxmlformats.org/markup-compatibility/2006">
              <mc:Choice xmlns:v="urn:schemas-microsoft-com:vml" Requires="v">
                <p:oleObj spid="_x0000_s2" name="公式" r:id="rId1" imgW="508000" imgH="203200" progId="Equation.3">
                  <p:embed/>
                </p:oleObj>
              </mc:Choice>
              <mc:Fallback>
                <p:oleObj name="公式" r:id="rId1" imgW="508000" imgH="203200" progId="Equation.3">
                  <p:embed/>
                  <p:pic>
                    <p:nvPicPr>
                      <p:cNvPr id="0" name="Object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200" y="2397125"/>
                        <a:ext cx="116522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3" name="Object 17"/>
          <p:cNvGraphicFramePr>
            <a:graphicFrameLocks noChangeAspect="1"/>
          </p:cNvGraphicFramePr>
          <p:nvPr/>
        </p:nvGraphicFramePr>
        <p:xfrm>
          <a:off x="4583113" y="2393950"/>
          <a:ext cx="838200" cy="411163"/>
        </p:xfrm>
        <a:graphic>
          <a:graphicData uri="http://schemas.openxmlformats.org/presentationml/2006/ole">
            <mc:AlternateContent xmlns:mc="http://schemas.openxmlformats.org/markup-compatibility/2006">
              <mc:Choice xmlns:v="urn:schemas-microsoft-com:vml" Requires="v">
                <p:oleObj spid="_x0000_s3" name="公式" r:id="rId3" imgW="405765" imgH="203200" progId="Equation.3">
                  <p:embed/>
                </p:oleObj>
              </mc:Choice>
              <mc:Fallback>
                <p:oleObj name="公式" r:id="rId3" imgW="405765" imgH="2032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113" y="2393950"/>
                        <a:ext cx="8382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4" name="Object 18"/>
          <p:cNvGraphicFramePr>
            <a:graphicFrameLocks noChangeAspect="1"/>
          </p:cNvGraphicFramePr>
          <p:nvPr/>
        </p:nvGraphicFramePr>
        <p:xfrm>
          <a:off x="6443663" y="2386013"/>
          <a:ext cx="1157287" cy="415925"/>
        </p:xfrm>
        <a:graphic>
          <a:graphicData uri="http://schemas.openxmlformats.org/presentationml/2006/ole">
            <mc:AlternateContent xmlns:mc="http://schemas.openxmlformats.org/markup-compatibility/2006">
              <mc:Choice xmlns:v="urn:schemas-microsoft-com:vml" Requires="v">
                <p:oleObj spid="_x0000_s4" name="公式" r:id="rId5" imgW="558800" imgH="203200" progId="Equation.3">
                  <p:embed/>
                </p:oleObj>
              </mc:Choice>
              <mc:Fallback>
                <p:oleObj name="公式" r:id="rId5" imgW="558800" imgH="2032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3663" y="2386013"/>
                        <a:ext cx="11572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5" name="Object 19"/>
          <p:cNvGraphicFramePr>
            <a:graphicFrameLocks noChangeAspect="1"/>
          </p:cNvGraphicFramePr>
          <p:nvPr/>
        </p:nvGraphicFramePr>
        <p:xfrm>
          <a:off x="755650" y="2924175"/>
          <a:ext cx="792163" cy="452438"/>
        </p:xfrm>
        <a:graphic>
          <a:graphicData uri="http://schemas.openxmlformats.org/presentationml/2006/ole">
            <mc:AlternateContent xmlns:mc="http://schemas.openxmlformats.org/markup-compatibility/2006">
              <mc:Choice xmlns:v="urn:schemas-microsoft-com:vml" Requires="v">
                <p:oleObj spid="_x0000_s5" name="公式" r:id="rId7" imgW="330200" imgH="190500" progId="Equation.3">
                  <p:embed/>
                </p:oleObj>
              </mc:Choice>
              <mc:Fallback>
                <p:oleObj name="公式" r:id="rId7" imgW="330200" imgH="19050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2924175"/>
                        <a:ext cx="792163"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076" name="Rectangle 26"/>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A904D62-46E9-40DE-B873-6A892F340C89}"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608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BC5E734-C811-48A9-B601-E0E0C5ED9399}"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2450" name="Rectangle 2"/>
          <p:cNvSpPr>
            <a:spLocks noGrp="1" noChangeArrowheads="1"/>
          </p:cNvSpPr>
          <p:nvPr>
            <p:ph type="body" idx="1"/>
          </p:nvPr>
        </p:nvSpPr>
        <p:spPr>
          <a:xfrm>
            <a:off x="250825" y="1196975"/>
            <a:ext cx="8624888" cy="4895850"/>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定理</a:t>
            </a:r>
            <a:r>
              <a:rPr lang="en-US" altLang="zh-CN">
                <a:latin typeface="Times New Roman" panose="02020603050405020304" pitchFamily="18" charset="0"/>
              </a:rPr>
              <a:t>4.11  |E</a:t>
            </a:r>
            <a:r>
              <a:rPr lang="en-US" altLang="zh-CN" baseline="-25000">
                <a:latin typeface="Times New Roman" panose="02020603050405020304" pitchFamily="18" charset="0"/>
              </a:rPr>
              <a:t>k</a:t>
            </a:r>
            <a:r>
              <a:rPr lang="en-US" altLang="zh-CN">
                <a:latin typeface="Times New Roman" panose="02020603050405020304" pitchFamily="18" charset="0"/>
              </a:rPr>
              <a:t>||Z</a:t>
            </a:r>
            <a:r>
              <a:rPr lang="en-US" altLang="zh-CN" baseline="-25000">
                <a:latin typeface="Times New Roman" panose="02020603050405020304" pitchFamily="18" charset="0"/>
              </a:rPr>
              <a:t>k</a:t>
            </a:r>
            <a:r>
              <a:rPr lang="en-US" altLang="zh-CN">
                <a:latin typeface="Times New Roman" panose="02020603050405020304" pitchFamily="18" charset="0"/>
              </a:rPr>
              <a:t>|=|G|,  k=1,2,…,n.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t>   </a:t>
            </a:r>
            <a:r>
              <a:rPr lang="zh-CN" altLang="en-US"/>
              <a:t>证 设          </a:t>
            </a: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t>   </a:t>
            </a:r>
            <a:r>
              <a:rPr lang="zh-CN" altLang="en-US"/>
              <a:t>由 </a:t>
            </a:r>
            <a:r>
              <a:rPr lang="en-US" altLang="zh-CN">
                <a:latin typeface="Times New Roman" panose="02020603050405020304" pitchFamily="18" charset="0"/>
              </a:rPr>
              <a:t>E</a:t>
            </a:r>
            <a:r>
              <a:rPr lang="en-US" altLang="zh-CN" baseline="-25000">
                <a:latin typeface="Times New Roman" panose="02020603050405020304" pitchFamily="18" charset="0"/>
              </a:rPr>
              <a:t>k </a:t>
            </a:r>
            <a:r>
              <a:rPr lang="zh-CN" altLang="en-US"/>
              <a:t>之定义知</a:t>
            </a:r>
            <a:r>
              <a:rPr lang="en-US" altLang="zh-CN">
                <a:latin typeface="Times New Roman" panose="02020603050405020304" pitchFamily="18" charset="0"/>
              </a:rPr>
              <a:t>,  </a:t>
            </a:r>
            <a:r>
              <a:rPr lang="zh-CN" altLang="en-US"/>
              <a:t>存在         </a:t>
            </a:r>
            <a:r>
              <a:rPr lang="en-US" altLang="zh-CN">
                <a:latin typeface="Times New Roman" panose="02020603050405020304" pitchFamily="18" charset="0"/>
              </a:rPr>
              <a:t>,  </a:t>
            </a:r>
            <a:r>
              <a:rPr lang="zh-CN" altLang="en-US"/>
              <a:t>使得</a:t>
            </a: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r>
              <a:rPr lang="zh-CN" altLang="en-US"/>
              <a:t>   令</a:t>
            </a:r>
            <a:endParaRPr lang="zh-CN" altLang="en-US"/>
          </a:p>
          <a:p>
            <a:pPr marL="571500" indent="-571500" eaLnBrk="1" hangingPunct="1">
              <a:lnSpc>
                <a:spcPct val="120000"/>
              </a:lnSpc>
              <a:buFont typeface="Wingdings" panose="05000000000000000000" pitchFamily="2" charset="2"/>
              <a:buNone/>
            </a:pPr>
            <a:r>
              <a:rPr lang="zh-CN" altLang="en-US"/>
              <a:t>   性质</a:t>
            </a:r>
            <a:r>
              <a:rPr lang="en-US" altLang="zh-CN">
                <a:latin typeface="Times New Roman" panose="02020603050405020304" pitchFamily="18" charset="0"/>
              </a:rPr>
              <a:t>:</a:t>
            </a:r>
            <a:r>
              <a:rPr lang="en-US" altLang="zh-CN"/>
              <a:t>  </a:t>
            </a:r>
            <a:r>
              <a:rPr lang="en-US" altLang="zh-CN">
                <a:latin typeface="Times New Roman" panose="02020603050405020304" pitchFamily="18" charset="0"/>
              </a:rPr>
              <a:t>(1)</a:t>
            </a:r>
            <a:r>
              <a:rPr lang="en-US" altLang="zh-CN"/>
              <a:t> </a:t>
            </a: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  </a:t>
            </a:r>
            <a:r>
              <a:rPr lang="zh-CN" altLang="en-US">
                <a:latin typeface="Times New Roman" panose="02020603050405020304" pitchFamily="18" charset="0"/>
              </a:rPr>
              <a:t>故</a:t>
            </a:r>
            <a:endParaRPr lang="zh-CN" altLang="en-US">
              <a:latin typeface="Times New Roman" panose="02020603050405020304" pitchFamily="18" charset="0"/>
            </a:endParaRPr>
          </a:p>
        </p:txBody>
      </p:sp>
      <p:sp>
        <p:nvSpPr>
          <p:cNvPr id="4608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608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8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8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8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09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10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101"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102" name="Rectangle 21"/>
          <p:cNvSpPr>
            <a:spLocks noChangeArrowheads="1"/>
          </p:cNvSpPr>
          <p:nvPr/>
        </p:nvSpPr>
        <p:spPr bwMode="auto">
          <a:xfrm>
            <a:off x="0" y="33004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68" name="Object 20"/>
          <p:cNvGraphicFramePr>
            <a:graphicFrameLocks noChangeAspect="1"/>
          </p:cNvGraphicFramePr>
          <p:nvPr/>
        </p:nvGraphicFramePr>
        <p:xfrm>
          <a:off x="1476375" y="1916113"/>
          <a:ext cx="1014413" cy="544512"/>
        </p:xfrm>
        <a:graphic>
          <a:graphicData uri="http://schemas.openxmlformats.org/presentationml/2006/ole">
            <mc:AlternateContent xmlns:mc="http://schemas.openxmlformats.org/markup-compatibility/2006">
              <mc:Choice xmlns:v="urn:schemas-microsoft-com:vml" Requires="v">
                <p:oleObj spid="_x0000_s2" name="公式" r:id="rId1" imgW="482600" imgH="254000" progId="Equation.3">
                  <p:embed/>
                </p:oleObj>
              </mc:Choice>
              <mc:Fallback>
                <p:oleObj name="公式" r:id="rId1" imgW="482600" imgH="2540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916113"/>
                        <a:ext cx="101441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04" name="Rectangle 2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70" name="Object 22"/>
          <p:cNvGraphicFramePr>
            <a:graphicFrameLocks noChangeAspect="1"/>
          </p:cNvGraphicFramePr>
          <p:nvPr/>
        </p:nvGraphicFramePr>
        <p:xfrm>
          <a:off x="2700338" y="1946275"/>
          <a:ext cx="3390900" cy="504825"/>
        </p:xfrm>
        <a:graphic>
          <a:graphicData uri="http://schemas.openxmlformats.org/presentationml/2006/ole">
            <mc:AlternateContent xmlns:mc="http://schemas.openxmlformats.org/markup-compatibility/2006">
              <mc:Choice xmlns:v="urn:schemas-microsoft-com:vml" Requires="v">
                <p:oleObj spid="_x0000_s3" name="公式" r:id="rId3" imgW="1536700" imgH="228600" progId="Equation.3">
                  <p:embed/>
                </p:oleObj>
              </mc:Choice>
              <mc:Fallback>
                <p:oleObj name="公式" r:id="rId3" imgW="15367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338" y="1946275"/>
                        <a:ext cx="33909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06"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72" name="Object 24"/>
          <p:cNvGraphicFramePr>
            <a:graphicFrameLocks noChangeAspect="1"/>
          </p:cNvGraphicFramePr>
          <p:nvPr/>
        </p:nvGraphicFramePr>
        <p:xfrm>
          <a:off x="3968750" y="2519363"/>
          <a:ext cx="936625" cy="468312"/>
        </p:xfrm>
        <a:graphic>
          <a:graphicData uri="http://schemas.openxmlformats.org/presentationml/2006/ole">
            <mc:AlternateContent xmlns:mc="http://schemas.openxmlformats.org/markup-compatibility/2006">
              <mc:Choice xmlns:v="urn:schemas-microsoft-com:vml" Requires="v">
                <p:oleObj spid="_x0000_s4" name="公式" r:id="rId5" imgW="457200" imgH="228600" progId="Equation.3">
                  <p:embed/>
                </p:oleObj>
              </mc:Choice>
              <mc:Fallback>
                <p:oleObj name="公式" r:id="rId5" imgW="4572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8750" y="2519363"/>
                        <a:ext cx="936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08" name="Rectangle 27"/>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74" name="Object 26"/>
          <p:cNvGraphicFramePr>
            <a:graphicFrameLocks noChangeAspect="1"/>
          </p:cNvGraphicFramePr>
          <p:nvPr/>
        </p:nvGraphicFramePr>
        <p:xfrm>
          <a:off x="2195513" y="3068638"/>
          <a:ext cx="3613150" cy="520700"/>
        </p:xfrm>
        <a:graphic>
          <a:graphicData uri="http://schemas.openxmlformats.org/presentationml/2006/ole">
            <mc:AlternateContent xmlns:mc="http://schemas.openxmlformats.org/markup-compatibility/2006">
              <mc:Choice xmlns:v="urn:schemas-microsoft-com:vml" Requires="v">
                <p:oleObj spid="_x0000_s5" name="公式" r:id="rId7" imgW="1587500" imgH="228600" progId="Equation.3">
                  <p:embed/>
                </p:oleObj>
              </mc:Choice>
              <mc:Fallback>
                <p:oleObj name="公式" r:id="rId7" imgW="1587500" imgH="2286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3068638"/>
                        <a:ext cx="36131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10" name="Rectangle 29"/>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111" name="Rectangle 31"/>
          <p:cNvSpPr>
            <a:spLocks noChangeArrowheads="1"/>
          </p:cNvSpPr>
          <p:nvPr/>
        </p:nvSpPr>
        <p:spPr bwMode="auto">
          <a:xfrm>
            <a:off x="0" y="33099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78" name="Object 30"/>
          <p:cNvGraphicFramePr>
            <a:graphicFrameLocks noChangeAspect="1"/>
          </p:cNvGraphicFramePr>
          <p:nvPr/>
        </p:nvGraphicFramePr>
        <p:xfrm>
          <a:off x="1116013" y="3716338"/>
          <a:ext cx="4805362" cy="476250"/>
        </p:xfrm>
        <a:graphic>
          <a:graphicData uri="http://schemas.openxmlformats.org/presentationml/2006/ole">
            <mc:AlternateContent xmlns:mc="http://schemas.openxmlformats.org/markup-compatibility/2006">
              <mc:Choice xmlns:v="urn:schemas-microsoft-com:vml" Requires="v">
                <p:oleObj spid="_x0000_s6" name="公式" r:id="rId9" imgW="2400300" imgH="241300" progId="Equation.3">
                  <p:embed/>
                </p:oleObj>
              </mc:Choice>
              <mc:Fallback>
                <p:oleObj name="公式" r:id="rId9" imgW="2400300" imgH="24130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013" y="3716338"/>
                        <a:ext cx="48053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13" name="Rectangle 33"/>
          <p:cNvSpPr>
            <a:spLocks noChangeArrowheads="1"/>
          </p:cNvSpPr>
          <p:nvPr/>
        </p:nvSpPr>
        <p:spPr bwMode="auto">
          <a:xfrm>
            <a:off x="0" y="32908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80" name="Object 32"/>
          <p:cNvGraphicFramePr>
            <a:graphicFrameLocks noChangeAspect="1"/>
          </p:cNvGraphicFramePr>
          <p:nvPr/>
        </p:nvGraphicFramePr>
        <p:xfrm>
          <a:off x="2292350" y="4292600"/>
          <a:ext cx="1558925" cy="555625"/>
        </p:xfrm>
        <a:graphic>
          <a:graphicData uri="http://schemas.openxmlformats.org/presentationml/2006/ole">
            <mc:AlternateContent xmlns:mc="http://schemas.openxmlformats.org/markup-compatibility/2006">
              <mc:Choice xmlns:v="urn:schemas-microsoft-com:vml" Requires="v">
                <p:oleObj spid="_x0000_s7" name="公式" r:id="rId11" imgW="774065" imgH="279400" progId="Equation.3">
                  <p:embed/>
                </p:oleObj>
              </mc:Choice>
              <mc:Fallback>
                <p:oleObj name="公式" r:id="rId11" imgW="774065" imgH="279400" progId="Equation.3">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2350" y="4292600"/>
                        <a:ext cx="15589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15" name="Rectangle 35"/>
          <p:cNvSpPr>
            <a:spLocks noChangeArrowheads="1"/>
          </p:cNvSpPr>
          <p:nvPr/>
        </p:nvSpPr>
        <p:spPr bwMode="auto">
          <a:xfrm>
            <a:off x="0" y="33099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82" name="Object 34"/>
          <p:cNvGraphicFramePr>
            <a:graphicFrameLocks noChangeAspect="1"/>
          </p:cNvGraphicFramePr>
          <p:nvPr/>
        </p:nvGraphicFramePr>
        <p:xfrm>
          <a:off x="900113" y="4941888"/>
          <a:ext cx="3527425" cy="504825"/>
        </p:xfrm>
        <a:graphic>
          <a:graphicData uri="http://schemas.openxmlformats.org/presentationml/2006/ole">
            <mc:AlternateContent xmlns:mc="http://schemas.openxmlformats.org/markup-compatibility/2006">
              <mc:Choice xmlns:v="urn:schemas-microsoft-com:vml" Requires="v">
                <p:oleObj spid="_x0000_s8" name="公式" r:id="rId13" imgW="1663700" imgH="241300" progId="Equation.3">
                  <p:embed/>
                </p:oleObj>
              </mc:Choice>
              <mc:Fallback>
                <p:oleObj name="公式" r:id="rId13" imgW="1663700" imgH="241300" progId="Equation.3">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00113" y="4941888"/>
                        <a:ext cx="3527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117" name="Rectangle 37"/>
          <p:cNvSpPr>
            <a:spLocks noChangeArrowheads="1"/>
          </p:cNvSpPr>
          <p:nvPr/>
        </p:nvSpPr>
        <p:spPr bwMode="auto">
          <a:xfrm>
            <a:off x="0" y="33099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6118" name="Rectangle 39"/>
          <p:cNvSpPr>
            <a:spLocks noChangeArrowheads="1"/>
          </p:cNvSpPr>
          <p:nvPr/>
        </p:nvSpPr>
        <p:spPr bwMode="auto">
          <a:xfrm>
            <a:off x="0" y="33099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2486" name="Object 38"/>
          <p:cNvGraphicFramePr>
            <a:graphicFrameLocks noChangeAspect="1"/>
          </p:cNvGraphicFramePr>
          <p:nvPr/>
        </p:nvGraphicFramePr>
        <p:xfrm>
          <a:off x="5126038" y="4899025"/>
          <a:ext cx="3224212" cy="500063"/>
        </p:xfrm>
        <a:graphic>
          <a:graphicData uri="http://schemas.openxmlformats.org/presentationml/2006/ole">
            <mc:AlternateContent xmlns:mc="http://schemas.openxmlformats.org/markup-compatibility/2006">
              <mc:Choice xmlns:v="urn:schemas-microsoft-com:vml" Requires="v">
                <p:oleObj spid="_x0000_s9" name="公式" r:id="rId15" imgW="1536700" imgH="241300" progId="Equation.3">
                  <p:embed/>
                </p:oleObj>
              </mc:Choice>
              <mc:Fallback>
                <p:oleObj name="公式" r:id="rId15" imgW="1536700" imgH="241300" progId="Equation.3">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26038" y="4899025"/>
                        <a:ext cx="32242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2450">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72468"/>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724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72450">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72472"/>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724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72450">
                                            <p:txEl>
                                              <p:pRg st="4" end="4"/>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47247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0472450">
                                            <p:txEl>
                                              <p:pRg st="5" end="5"/>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047248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47248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472450">
                                            <p:txEl>
                                              <p:pRg st="6" end="6"/>
                                            </p:txEl>
                                          </p:spTgt>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0"/>
                                  </p:stCondLst>
                                  <p:childTnLst>
                                    <p:set>
                                      <p:cBhvr>
                                        <p:cTn id="47" dur="1" fill="hold">
                                          <p:stCondLst>
                                            <p:cond delay="0"/>
                                          </p:stCondLst>
                                        </p:cTn>
                                        <p:tgtEl>
                                          <p:spTgt spid="104724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EECDE495-9368-4D7D-8104-2BABB41022A3}"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710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B237212-FBDA-4645-8494-E72231B4C144}"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3474" name="Rectangle 2"/>
          <p:cNvSpPr>
            <a:spLocks noGrp="1" noChangeArrowheads="1"/>
          </p:cNvSpPr>
          <p:nvPr>
            <p:ph type="body" idx="1"/>
          </p:nvPr>
        </p:nvSpPr>
        <p:spPr>
          <a:xfrm>
            <a:off x="250825" y="1196975"/>
            <a:ext cx="8624888" cy="4968875"/>
          </a:xfrm>
        </p:spPr>
        <p:txBody>
          <a:bodyPr/>
          <a:lstStyle/>
          <a:p>
            <a:pPr marL="571500" indent="-571500" eaLnBrk="1" hangingPunct="1">
              <a:lnSpc>
                <a:spcPct val="120000"/>
              </a:lnSpc>
              <a:buFont typeface="Wingdings" panose="05000000000000000000" pitchFamily="2" charset="2"/>
              <a:buNone/>
            </a:pPr>
            <a:r>
              <a:rPr lang="en-US" altLang="zh-CN"/>
              <a:t>    </a:t>
            </a:r>
            <a:r>
              <a:rPr lang="en-US" altLang="zh-CN">
                <a:latin typeface="Times New Roman" panose="02020603050405020304" pitchFamily="18" charset="0"/>
              </a:rPr>
              <a:t>(2)</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中的置换将     映射为     </a:t>
            </a:r>
            <a:r>
              <a:rPr lang="en-US" altLang="zh-CN">
                <a:latin typeface="Times New Roman" panose="02020603050405020304" pitchFamily="18" charset="0"/>
              </a:rPr>
              <a:t>, </a:t>
            </a:r>
            <a:r>
              <a:rPr lang="zh-CN" altLang="en-US">
                <a:latin typeface="Times New Roman" panose="02020603050405020304" pitchFamily="18" charset="0"/>
              </a:rPr>
              <a:t>而         中的置换将     </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映射为     </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(3)</a:t>
            </a:r>
            <a:r>
              <a:rPr lang="en-US" altLang="zh-CN"/>
              <a:t>  </a:t>
            </a:r>
            <a:endParaRPr lang="en-US" altLang="zh-CN"/>
          </a:p>
          <a:p>
            <a:pPr marL="571500" indent="-571500" eaLnBrk="1" hangingPunct="1">
              <a:lnSpc>
                <a:spcPct val="120000"/>
              </a:lnSpc>
              <a:buFont typeface="Wingdings" panose="05000000000000000000" pitchFamily="2" charset="2"/>
              <a:buNone/>
            </a:pPr>
            <a:r>
              <a:rPr lang="en-US" altLang="zh-CN"/>
              <a:t>    </a:t>
            </a:r>
            <a:r>
              <a:rPr lang="zh-CN" altLang="en-US"/>
              <a:t>显然有</a:t>
            </a: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r>
              <a:rPr lang="zh-CN" altLang="en-US"/>
              <a:t>    任取         </a:t>
            </a:r>
            <a:r>
              <a:rPr lang="en-US" altLang="zh-CN">
                <a:latin typeface="Times New Roman" panose="02020603050405020304" pitchFamily="18" charset="0"/>
              </a:rPr>
              <a:t>,  </a:t>
            </a:r>
            <a:r>
              <a:rPr lang="zh-CN" altLang="en-US"/>
              <a:t>若            </a:t>
            </a:r>
            <a:r>
              <a:rPr lang="zh-CN" altLang="en-US">
                <a:latin typeface="Times New Roman" panose="02020603050405020304" pitchFamily="18" charset="0"/>
              </a:rPr>
              <a:t> </a:t>
            </a:r>
            <a:r>
              <a:rPr lang="en-US" altLang="zh-CN">
                <a:latin typeface="Times New Roman" panose="02020603050405020304" pitchFamily="18" charset="0"/>
              </a:rPr>
              <a:t>, </a:t>
            </a:r>
            <a:r>
              <a:rPr lang="zh-CN" altLang="en-US"/>
              <a:t>则</a:t>
            </a:r>
            <a:r>
              <a:rPr lang="en-US" altLang="zh-CN">
                <a:latin typeface="Times New Roman" panose="02020603050405020304" pitchFamily="18" charset="0"/>
              </a:rPr>
              <a:t>a</a:t>
            </a:r>
            <a:r>
              <a:rPr lang="zh-CN" altLang="en-US">
                <a:latin typeface="Times New Roman" panose="02020603050405020304" pitchFamily="18" charset="0"/>
              </a:rPr>
              <a:t>与</a:t>
            </a:r>
            <a:r>
              <a:rPr lang="en-US" altLang="zh-CN">
                <a:latin typeface="Times New Roman" panose="02020603050405020304" pitchFamily="18" charset="0"/>
              </a:rPr>
              <a:t>a</a:t>
            </a:r>
            <a:r>
              <a:rPr lang="en-US" altLang="zh-CN" baseline="-25000">
                <a:latin typeface="Times New Roman" panose="02020603050405020304" pitchFamily="18" charset="0"/>
              </a:rPr>
              <a:t>1</a:t>
            </a:r>
            <a:r>
              <a:rPr lang="en-US" altLang="zh-CN">
                <a:latin typeface="Times New Roman" panose="02020603050405020304" pitchFamily="18" charset="0"/>
              </a:rPr>
              <a:t>(=k)</a:t>
            </a:r>
            <a:r>
              <a:rPr lang="zh-CN" altLang="en-US">
                <a:latin typeface="Times New Roman" panose="02020603050405020304" pitchFamily="18" charset="0"/>
              </a:rPr>
              <a:t>等价</a:t>
            </a:r>
            <a:r>
              <a:rPr lang="en-US" altLang="zh-CN">
                <a:latin typeface="Times New Roman" panose="02020603050405020304" pitchFamily="18" charset="0"/>
              </a:rPr>
              <a:t>, </a:t>
            </a:r>
            <a:r>
              <a:rPr lang="zh-CN" altLang="en-US">
                <a:latin typeface="Times New Roman" panose="02020603050405020304" pitchFamily="18" charset="0"/>
              </a:rPr>
              <a:t>故           </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不妨设           </a:t>
            </a:r>
            <a:r>
              <a:rPr lang="en-US" altLang="zh-CN">
                <a:latin typeface="Times New Roman" panose="02020603050405020304" pitchFamily="18" charset="0"/>
              </a:rPr>
              <a:t>,  </a:t>
            </a:r>
            <a:r>
              <a:rPr lang="zh-CN" altLang="en-US">
                <a:latin typeface="Times New Roman" panose="02020603050405020304" pitchFamily="18" charset="0"/>
              </a:rPr>
              <a:t>则由</a:t>
            </a:r>
            <a:endParaRPr lang="zh-CN" altLang="en-US">
              <a:latin typeface="Times New Roman" panose="02020603050405020304" pitchFamily="18" charset="0"/>
            </a:endParaRPr>
          </a:p>
        </p:txBody>
      </p:sp>
      <p:sp>
        <p:nvSpPr>
          <p:cNvPr id="47109"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zh-CN" altLang="en-US"/>
              <a:t>引理</a:t>
            </a:r>
            <a:endParaRPr lang="zh-CN" altLang="en-US"/>
          </a:p>
        </p:txBody>
      </p:sp>
      <p:sp>
        <p:nvSpPr>
          <p:cNvPr id="4711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1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712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7126" name="Object 20"/>
          <p:cNvGraphicFramePr>
            <a:graphicFrameLocks noChangeAspect="1"/>
          </p:cNvGraphicFramePr>
          <p:nvPr/>
        </p:nvGraphicFramePr>
        <p:xfrm>
          <a:off x="1258888" y="1330325"/>
          <a:ext cx="3457575" cy="509588"/>
        </p:xfrm>
        <a:graphic>
          <a:graphicData uri="http://schemas.openxmlformats.org/presentationml/2006/ole">
            <mc:AlternateContent xmlns:mc="http://schemas.openxmlformats.org/markup-compatibility/2006">
              <mc:Choice xmlns:v="urn:schemas-microsoft-com:vml" Requires="v">
                <p:oleObj spid="_x0000_s2" name="公式" r:id="rId1" imgW="1612900" imgH="241300" progId="Equation.3">
                  <p:embed/>
                </p:oleObj>
              </mc:Choice>
              <mc:Fallback>
                <p:oleObj name="公式" r:id="rId1" imgW="1612900" imgH="2413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330325"/>
                        <a:ext cx="3457575"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494" name="Object 22"/>
          <p:cNvGraphicFramePr>
            <a:graphicFrameLocks noChangeAspect="1"/>
          </p:cNvGraphicFramePr>
          <p:nvPr/>
        </p:nvGraphicFramePr>
        <p:xfrm>
          <a:off x="900113" y="1900238"/>
          <a:ext cx="719137" cy="481012"/>
        </p:xfrm>
        <a:graphic>
          <a:graphicData uri="http://schemas.openxmlformats.org/presentationml/2006/ole">
            <mc:AlternateContent xmlns:mc="http://schemas.openxmlformats.org/markup-compatibility/2006">
              <mc:Choice xmlns:v="urn:schemas-microsoft-com:vml" Requires="v">
                <p:oleObj spid="_x0000_s3" name="公式" r:id="rId3" imgW="342900" imgH="228600" progId="Equation.3">
                  <p:embed/>
                </p:oleObj>
              </mc:Choice>
              <mc:Fallback>
                <p:oleObj name="公式" r:id="rId3" imgW="3429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1900238"/>
                        <a:ext cx="7191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496" name="Object 24"/>
          <p:cNvGraphicFramePr>
            <a:graphicFrameLocks noChangeAspect="1"/>
          </p:cNvGraphicFramePr>
          <p:nvPr/>
        </p:nvGraphicFramePr>
        <p:xfrm>
          <a:off x="4989513" y="1871663"/>
          <a:ext cx="415925" cy="576262"/>
        </p:xfrm>
        <a:graphic>
          <a:graphicData uri="http://schemas.openxmlformats.org/presentationml/2006/ole">
            <mc:AlternateContent xmlns:mc="http://schemas.openxmlformats.org/markup-compatibility/2006">
              <mc:Choice xmlns:v="urn:schemas-microsoft-com:vml" Requires="v">
                <p:oleObj spid="_x0000_s4" name="公式" r:id="rId5" imgW="165100" imgH="228600" progId="Equation.3">
                  <p:embed/>
                </p:oleObj>
              </mc:Choice>
              <mc:Fallback>
                <p:oleObj name="公式" r:id="rId5" imgW="1651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9513" y="1871663"/>
                        <a:ext cx="41592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498" name="Object 26"/>
          <p:cNvGraphicFramePr>
            <a:graphicFrameLocks noChangeAspect="1"/>
          </p:cNvGraphicFramePr>
          <p:nvPr/>
        </p:nvGraphicFramePr>
        <p:xfrm>
          <a:off x="3492500" y="1871663"/>
          <a:ext cx="382588" cy="498475"/>
        </p:xfrm>
        <a:graphic>
          <a:graphicData uri="http://schemas.openxmlformats.org/presentationml/2006/ole">
            <mc:AlternateContent xmlns:mc="http://schemas.openxmlformats.org/markup-compatibility/2006">
              <mc:Choice xmlns:v="urn:schemas-microsoft-com:vml" Requires="v">
                <p:oleObj spid="_x0000_s5" name="公式" r:id="rId7" imgW="165100" imgH="215900" progId="Equation.3">
                  <p:embed/>
                </p:oleObj>
              </mc:Choice>
              <mc:Fallback>
                <p:oleObj name="公式" r:id="rId7" imgW="165100" imgH="2159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1871663"/>
                        <a:ext cx="3825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499" name="Object 27"/>
          <p:cNvGraphicFramePr>
            <a:graphicFrameLocks noChangeAspect="1"/>
          </p:cNvGraphicFramePr>
          <p:nvPr/>
        </p:nvGraphicFramePr>
        <p:xfrm>
          <a:off x="5986463" y="1903413"/>
          <a:ext cx="771525" cy="508000"/>
        </p:xfrm>
        <a:graphic>
          <a:graphicData uri="http://schemas.openxmlformats.org/presentationml/2006/ole">
            <mc:AlternateContent xmlns:mc="http://schemas.openxmlformats.org/markup-compatibility/2006">
              <mc:Choice xmlns:v="urn:schemas-microsoft-com:vml" Requires="v">
                <p:oleObj spid="_x0000_s6" name="公式" r:id="rId9" imgW="368300" imgH="241300" progId="Equation.3">
                  <p:embed/>
                </p:oleObj>
              </mc:Choice>
              <mc:Fallback>
                <p:oleObj name="公式" r:id="rId9" imgW="368300" imgH="241300"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86463" y="1903413"/>
                        <a:ext cx="7715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0" name="Object 28"/>
          <p:cNvGraphicFramePr>
            <a:graphicFrameLocks noChangeAspect="1"/>
          </p:cNvGraphicFramePr>
          <p:nvPr/>
        </p:nvGraphicFramePr>
        <p:xfrm>
          <a:off x="971550" y="2492375"/>
          <a:ext cx="382588" cy="498475"/>
        </p:xfrm>
        <a:graphic>
          <a:graphicData uri="http://schemas.openxmlformats.org/presentationml/2006/ole">
            <mc:AlternateContent xmlns:mc="http://schemas.openxmlformats.org/markup-compatibility/2006">
              <mc:Choice xmlns:v="urn:schemas-microsoft-com:vml" Requires="v">
                <p:oleObj spid="_x0000_s7" name="公式" r:id="rId11" imgW="165100" imgH="215900" progId="Equation.3">
                  <p:embed/>
                </p:oleObj>
              </mc:Choice>
              <mc:Fallback>
                <p:oleObj name="公式" r:id="rId11" imgW="165100" imgH="21590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2492375"/>
                        <a:ext cx="3825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1" name="Object 29"/>
          <p:cNvGraphicFramePr>
            <a:graphicFrameLocks noChangeAspect="1"/>
          </p:cNvGraphicFramePr>
          <p:nvPr/>
        </p:nvGraphicFramePr>
        <p:xfrm>
          <a:off x="2468563" y="2476500"/>
          <a:ext cx="449262" cy="608013"/>
        </p:xfrm>
        <a:graphic>
          <a:graphicData uri="http://schemas.openxmlformats.org/presentationml/2006/ole">
            <mc:AlternateContent xmlns:mc="http://schemas.openxmlformats.org/markup-compatibility/2006">
              <mc:Choice xmlns:v="urn:schemas-microsoft-com:vml" Requires="v">
                <p:oleObj spid="_x0000_s8" name="公式" r:id="rId12" imgW="177800" imgH="241300" progId="Equation.3">
                  <p:embed/>
                </p:oleObj>
              </mc:Choice>
              <mc:Fallback>
                <p:oleObj name="公式" r:id="rId12" imgW="177800" imgH="241300" progId="Equation.3">
                  <p:embed/>
                  <p:pic>
                    <p:nvPicPr>
                      <p:cNvPr id="0" name="Object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68563" y="2476500"/>
                        <a:ext cx="449262"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2" name="Object 30"/>
          <p:cNvGraphicFramePr>
            <a:graphicFrameLocks noChangeAspect="1"/>
          </p:cNvGraphicFramePr>
          <p:nvPr/>
        </p:nvGraphicFramePr>
        <p:xfrm>
          <a:off x="1331913" y="3141663"/>
          <a:ext cx="4241800" cy="525462"/>
        </p:xfrm>
        <a:graphic>
          <a:graphicData uri="http://schemas.openxmlformats.org/presentationml/2006/ole">
            <mc:AlternateContent xmlns:mc="http://schemas.openxmlformats.org/markup-compatibility/2006">
              <mc:Choice xmlns:v="urn:schemas-microsoft-com:vml" Requires="v">
                <p:oleObj spid="_x0000_s9" name="公式" r:id="rId14" imgW="1841500" imgH="228600" progId="Equation.3">
                  <p:embed/>
                </p:oleObj>
              </mc:Choice>
              <mc:Fallback>
                <p:oleObj name="公式" r:id="rId14" imgW="1841500" imgH="228600" progId="Equation.3">
                  <p:embed/>
                  <p:pic>
                    <p:nvPicPr>
                      <p:cNvPr id="0" name="Object 3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31913" y="3141663"/>
                        <a:ext cx="4241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4" name="Object 32"/>
          <p:cNvGraphicFramePr>
            <a:graphicFrameLocks noChangeAspect="1"/>
          </p:cNvGraphicFramePr>
          <p:nvPr/>
        </p:nvGraphicFramePr>
        <p:xfrm>
          <a:off x="1403350" y="4221163"/>
          <a:ext cx="4306888" cy="523875"/>
        </p:xfrm>
        <a:graphic>
          <a:graphicData uri="http://schemas.openxmlformats.org/presentationml/2006/ole">
            <mc:AlternateContent xmlns:mc="http://schemas.openxmlformats.org/markup-compatibility/2006">
              <mc:Choice xmlns:v="urn:schemas-microsoft-com:vml" Requires="v">
                <p:oleObj spid="_x0000_s10" name="公式" r:id="rId16" imgW="1879600" imgH="228600" progId="Equation.3">
                  <p:embed/>
                </p:oleObj>
              </mc:Choice>
              <mc:Fallback>
                <p:oleObj name="公式" r:id="rId16" imgW="1879600" imgH="228600" progId="Equation.3">
                  <p:embed/>
                  <p:pic>
                    <p:nvPicPr>
                      <p:cNvPr id="0" name="Object 3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03350" y="4221163"/>
                        <a:ext cx="43068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6" name="Object 34"/>
          <p:cNvGraphicFramePr>
            <a:graphicFrameLocks noChangeAspect="1"/>
          </p:cNvGraphicFramePr>
          <p:nvPr/>
        </p:nvGraphicFramePr>
        <p:xfrm>
          <a:off x="1476375" y="4941888"/>
          <a:ext cx="936625" cy="461962"/>
        </p:xfrm>
        <a:graphic>
          <a:graphicData uri="http://schemas.openxmlformats.org/presentationml/2006/ole">
            <mc:AlternateContent xmlns:mc="http://schemas.openxmlformats.org/markup-compatibility/2006">
              <mc:Choice xmlns:v="urn:schemas-microsoft-com:vml" Requires="v">
                <p:oleObj spid="_x0000_s11" name="公式" r:id="rId18" imgW="405765" imgH="203200" progId="Equation.3">
                  <p:embed/>
                </p:oleObj>
              </mc:Choice>
              <mc:Fallback>
                <p:oleObj name="公式" r:id="rId18" imgW="405765" imgH="203200" progId="Equation.3">
                  <p:embed/>
                  <p:pic>
                    <p:nvPicPr>
                      <p:cNvPr id="0" name="Object 3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76375" y="4941888"/>
                        <a:ext cx="936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08" name="Object 36"/>
          <p:cNvGraphicFramePr>
            <a:graphicFrameLocks noChangeAspect="1"/>
          </p:cNvGraphicFramePr>
          <p:nvPr/>
        </p:nvGraphicFramePr>
        <p:xfrm>
          <a:off x="3028950" y="4897438"/>
          <a:ext cx="1362075" cy="477837"/>
        </p:xfrm>
        <a:graphic>
          <a:graphicData uri="http://schemas.openxmlformats.org/presentationml/2006/ole">
            <mc:AlternateContent xmlns:mc="http://schemas.openxmlformats.org/markup-compatibility/2006">
              <mc:Choice xmlns:v="urn:schemas-microsoft-com:vml" Requires="v">
                <p:oleObj spid="_x0000_s12" name="公式" r:id="rId20" imgW="622300" imgH="215900" progId="Equation.3">
                  <p:embed/>
                </p:oleObj>
              </mc:Choice>
              <mc:Fallback>
                <p:oleObj name="公式" r:id="rId20" imgW="622300" imgH="215900" progId="Equation.3">
                  <p:embed/>
                  <p:pic>
                    <p:nvPicPr>
                      <p:cNvPr id="0" name="Object 3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028950" y="4897438"/>
                        <a:ext cx="136207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10" name="Object 38"/>
          <p:cNvGraphicFramePr>
            <a:graphicFrameLocks noChangeAspect="1"/>
          </p:cNvGraphicFramePr>
          <p:nvPr/>
        </p:nvGraphicFramePr>
        <p:xfrm>
          <a:off x="7667625" y="4911725"/>
          <a:ext cx="942975" cy="487363"/>
        </p:xfrm>
        <a:graphic>
          <a:graphicData uri="http://schemas.openxmlformats.org/presentationml/2006/ole">
            <mc:AlternateContent xmlns:mc="http://schemas.openxmlformats.org/markup-compatibility/2006">
              <mc:Choice xmlns:v="urn:schemas-microsoft-com:vml" Requires="v">
                <p:oleObj spid="_x0000_s13" name="公式" r:id="rId22" imgW="444500" imgH="228600" progId="Equation.3">
                  <p:embed/>
                </p:oleObj>
              </mc:Choice>
              <mc:Fallback>
                <p:oleObj name="公式" r:id="rId22" imgW="444500" imgH="228600" progId="Equation.3">
                  <p:embed/>
                  <p:pic>
                    <p:nvPicPr>
                      <p:cNvPr id="0" name="Object 3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667625" y="4911725"/>
                        <a:ext cx="94297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3512" name="Object 40"/>
          <p:cNvGraphicFramePr>
            <a:graphicFrameLocks noChangeAspect="1"/>
          </p:cNvGraphicFramePr>
          <p:nvPr/>
        </p:nvGraphicFramePr>
        <p:xfrm>
          <a:off x="1819275" y="5481638"/>
          <a:ext cx="930275" cy="544512"/>
        </p:xfrm>
        <a:graphic>
          <a:graphicData uri="http://schemas.openxmlformats.org/presentationml/2006/ole">
            <mc:AlternateContent xmlns:mc="http://schemas.openxmlformats.org/markup-compatibility/2006">
              <mc:Choice xmlns:v="urn:schemas-microsoft-com:vml" Requires="v">
                <p:oleObj spid="_x0000_s14" name="公式" r:id="rId24" imgW="406400" imgH="241300" progId="Equation.3">
                  <p:embed/>
                </p:oleObj>
              </mc:Choice>
              <mc:Fallback>
                <p:oleObj name="公式" r:id="rId24" imgW="406400" imgH="241300" progId="Equation.3">
                  <p:embed/>
                  <p:pic>
                    <p:nvPicPr>
                      <p:cNvPr id="0" name="Object 4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819275" y="5481638"/>
                        <a:ext cx="9302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347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73474">
                                            <p:txEl>
                                              <p:pRg st="2" end="2"/>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73494"/>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0473498"/>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0473496"/>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10473499"/>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0"/>
                                  </p:stCondLst>
                                  <p:childTnLst>
                                    <p:set>
                                      <p:cBhvr>
                                        <p:cTn id="23" dur="1" fill="hold">
                                          <p:stCondLst>
                                            <p:cond delay="0"/>
                                          </p:stCondLst>
                                        </p:cTn>
                                        <p:tgtEl>
                                          <p:spTgt spid="10473501"/>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1047350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73474">
                                            <p:txEl>
                                              <p:pRg st="3" end="3"/>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047350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0473474">
                                            <p:txEl>
                                              <p:pRg st="4" end="4"/>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nodeType="afterEffect">
                                  <p:stCondLst>
                                    <p:cond delay="0"/>
                                  </p:stCondLst>
                                  <p:childTnLst>
                                    <p:set>
                                      <p:cBhvr>
                                        <p:cTn id="40" dur="1" fill="hold">
                                          <p:stCondLst>
                                            <p:cond delay="0"/>
                                          </p:stCondLst>
                                        </p:cTn>
                                        <p:tgtEl>
                                          <p:spTgt spid="1047350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473474">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473474">
                                            <p:txEl>
                                              <p:pRg st="7" end="7"/>
                                            </p:txEl>
                                          </p:spTgt>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nodeType="afterEffect">
                                  <p:stCondLst>
                                    <p:cond delay="0"/>
                                  </p:stCondLst>
                                  <p:childTnLst>
                                    <p:set>
                                      <p:cBhvr>
                                        <p:cTn id="49" dur="1" fill="hold">
                                          <p:stCondLst>
                                            <p:cond delay="0"/>
                                          </p:stCondLst>
                                        </p:cTn>
                                        <p:tgtEl>
                                          <p:spTgt spid="10473506"/>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nodeType="afterEffect">
                                  <p:stCondLst>
                                    <p:cond delay="0"/>
                                  </p:stCondLst>
                                  <p:childTnLst>
                                    <p:set>
                                      <p:cBhvr>
                                        <p:cTn id="52" dur="1" fill="hold">
                                          <p:stCondLst>
                                            <p:cond delay="0"/>
                                          </p:stCondLst>
                                        </p:cTn>
                                        <p:tgtEl>
                                          <p:spTgt spid="10473508"/>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nodeType="afterEffect">
                                  <p:stCondLst>
                                    <p:cond delay="0"/>
                                  </p:stCondLst>
                                  <p:childTnLst>
                                    <p:set>
                                      <p:cBhvr>
                                        <p:cTn id="55" dur="1" fill="hold">
                                          <p:stCondLst>
                                            <p:cond delay="0"/>
                                          </p:stCondLst>
                                        </p:cTn>
                                        <p:tgtEl>
                                          <p:spTgt spid="10473510"/>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nodeType="afterEffect">
                                  <p:stCondLst>
                                    <p:cond delay="0"/>
                                  </p:stCondLst>
                                  <p:childTnLst>
                                    <p:set>
                                      <p:cBhvr>
                                        <p:cTn id="58" dur="1" fill="hold">
                                          <p:stCondLst>
                                            <p:cond delay="0"/>
                                          </p:stCondLst>
                                        </p:cTn>
                                        <p:tgtEl>
                                          <p:spTgt spid="104735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A5E3F9B-31AF-498B-8590-9E31B23922CA}"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813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82CE2D0-1648-40B9-A75C-1D70EE15C9DE}"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4498" name="Rectangle 2"/>
          <p:cNvSpPr>
            <a:spLocks noGrp="1" noChangeArrowheads="1"/>
          </p:cNvSpPr>
          <p:nvPr>
            <p:ph type="body" idx="1"/>
          </p:nvPr>
        </p:nvSpPr>
        <p:spPr>
          <a:xfrm>
            <a:off x="250825" y="1341438"/>
            <a:ext cx="8624888" cy="4670425"/>
          </a:xfrm>
        </p:spPr>
        <p:txBody>
          <a:bodyPr/>
          <a:lstStyle/>
          <a:p>
            <a:pPr marL="571500" indent="-571500" eaLnBrk="1" hangingPunct="1">
              <a:buFont typeface="Wingdings" panose="05000000000000000000" pitchFamily="2" charset="2"/>
              <a:buNone/>
            </a:pPr>
            <a:r>
              <a:rPr lang="en-US" altLang="zh-CN"/>
              <a:t>    </a:t>
            </a:r>
            <a:r>
              <a:rPr lang="zh-CN" altLang="en-US"/>
              <a:t>由 </a:t>
            </a:r>
            <a:endParaRPr lang="zh-CN" altLang="en-US"/>
          </a:p>
          <a:p>
            <a:pPr marL="571500" indent="-571500" eaLnBrk="1" hangingPunct="1">
              <a:buFont typeface="Wingdings" panose="05000000000000000000" pitchFamily="2" charset="2"/>
              <a:buNone/>
            </a:pPr>
            <a:endParaRPr lang="zh-CN" altLang="en-US" sz="1400"/>
          </a:p>
          <a:p>
            <a:pPr marL="571500" indent="-571500" eaLnBrk="1" hangingPunct="1">
              <a:buFont typeface="Wingdings" panose="05000000000000000000" pitchFamily="2" charset="2"/>
              <a:buNone/>
            </a:pPr>
            <a:r>
              <a:rPr lang="zh-CN" altLang="en-US"/>
              <a:t>    知</a:t>
            </a:r>
            <a:endParaRPr lang="zh-CN" altLang="en-US"/>
          </a:p>
          <a:p>
            <a:pPr marL="571500" indent="-571500" eaLnBrk="1" hangingPunct="1">
              <a:buFont typeface="Wingdings" panose="05000000000000000000" pitchFamily="2" charset="2"/>
              <a:buNone/>
            </a:pPr>
            <a:r>
              <a:rPr lang="zh-CN" altLang="en-US" sz="1600"/>
              <a:t>    </a:t>
            </a:r>
            <a:endParaRPr lang="zh-CN" altLang="en-US" sz="1600"/>
          </a:p>
          <a:p>
            <a:pPr marL="571500" indent="-571500" eaLnBrk="1" hangingPunct="1">
              <a:buFont typeface="Wingdings" panose="05000000000000000000" pitchFamily="2" charset="2"/>
              <a:buNone/>
            </a:pPr>
            <a:r>
              <a:rPr lang="zh-CN" altLang="en-US"/>
              <a:t>    所以</a:t>
            </a: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r>
              <a:rPr lang="zh-CN" altLang="en-US"/>
              <a:t>    </a:t>
            </a:r>
            <a:endParaRPr lang="zh-CN" altLang="en-US"/>
          </a:p>
        </p:txBody>
      </p:sp>
      <p:sp>
        <p:nvSpPr>
          <p:cNvPr id="48133"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4813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3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3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3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3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3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4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8150" name="Rectangle 21"/>
          <p:cNvSpPr>
            <a:spLocks noChangeArrowheads="1"/>
          </p:cNvSpPr>
          <p:nvPr/>
        </p:nvSpPr>
        <p:spPr bwMode="auto">
          <a:xfrm>
            <a:off x="0" y="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8151" name="Object 20"/>
          <p:cNvGraphicFramePr>
            <a:graphicFrameLocks noChangeAspect="1"/>
          </p:cNvGraphicFramePr>
          <p:nvPr/>
        </p:nvGraphicFramePr>
        <p:xfrm>
          <a:off x="1344613" y="1341438"/>
          <a:ext cx="4948237" cy="557212"/>
        </p:xfrm>
        <a:graphic>
          <a:graphicData uri="http://schemas.openxmlformats.org/presentationml/2006/ole">
            <mc:AlternateContent xmlns:mc="http://schemas.openxmlformats.org/markup-compatibility/2006">
              <mc:Choice xmlns:v="urn:schemas-microsoft-com:vml" Requires="v">
                <p:oleObj spid="_x0000_s2" name="公式" r:id="rId1" imgW="2286000" imgH="254000" progId="Equation.3">
                  <p:embed/>
                </p:oleObj>
              </mc:Choice>
              <mc:Fallback>
                <p:oleObj name="公式" r:id="rId1" imgW="2286000" imgH="2540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613" y="1341438"/>
                        <a:ext cx="4948237"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152" name="Rectangle 23"/>
          <p:cNvSpPr>
            <a:spLocks noChangeArrowheads="1"/>
          </p:cNvSpPr>
          <p:nvPr/>
        </p:nvSpPr>
        <p:spPr bwMode="auto">
          <a:xfrm>
            <a:off x="0" y="33004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4518" name="Object 22"/>
          <p:cNvGraphicFramePr>
            <a:graphicFrameLocks noChangeAspect="1"/>
          </p:cNvGraphicFramePr>
          <p:nvPr/>
        </p:nvGraphicFramePr>
        <p:xfrm>
          <a:off x="1490663" y="2060575"/>
          <a:ext cx="3440112" cy="579438"/>
        </p:xfrm>
        <a:graphic>
          <a:graphicData uri="http://schemas.openxmlformats.org/presentationml/2006/ole">
            <mc:AlternateContent xmlns:mc="http://schemas.openxmlformats.org/markup-compatibility/2006">
              <mc:Choice xmlns:v="urn:schemas-microsoft-com:vml" Requires="v">
                <p:oleObj spid="_x0000_s3" name="公式" r:id="rId3" imgW="1524000" imgH="254000" progId="Equation.3">
                  <p:embed/>
                </p:oleObj>
              </mc:Choice>
              <mc:Fallback>
                <p:oleObj name="公式" r:id="rId3" imgW="1524000" imgH="2540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0663" y="2060575"/>
                        <a:ext cx="34401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154"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4520" name="Object 24"/>
          <p:cNvGraphicFramePr>
            <a:graphicFrameLocks noChangeAspect="1"/>
          </p:cNvGraphicFramePr>
          <p:nvPr/>
        </p:nvGraphicFramePr>
        <p:xfrm>
          <a:off x="1619250" y="2997200"/>
          <a:ext cx="4248150" cy="520700"/>
        </p:xfrm>
        <a:graphic>
          <a:graphicData uri="http://schemas.openxmlformats.org/presentationml/2006/ole">
            <mc:AlternateContent xmlns:mc="http://schemas.openxmlformats.org/markup-compatibility/2006">
              <mc:Choice xmlns:v="urn:schemas-microsoft-com:vml" Requires="v">
                <p:oleObj spid="_x0000_s4" name="公式" r:id="rId5" imgW="1866900" imgH="228600" progId="Equation.3">
                  <p:embed/>
                </p:oleObj>
              </mc:Choice>
              <mc:Fallback>
                <p:oleObj name="公式" r:id="rId5" imgW="18669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2997200"/>
                        <a:ext cx="42481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4522" name="Object 26"/>
          <p:cNvGraphicFramePr>
            <a:graphicFrameLocks noChangeAspect="1"/>
          </p:cNvGraphicFramePr>
          <p:nvPr/>
        </p:nvGraphicFramePr>
        <p:xfrm>
          <a:off x="1619250" y="3789363"/>
          <a:ext cx="4248150" cy="527050"/>
        </p:xfrm>
        <a:graphic>
          <a:graphicData uri="http://schemas.openxmlformats.org/presentationml/2006/ole">
            <mc:AlternateContent xmlns:mc="http://schemas.openxmlformats.org/markup-compatibility/2006">
              <mc:Choice xmlns:v="urn:schemas-microsoft-com:vml" Requires="v">
                <p:oleObj spid="_x0000_s5" name="公式" r:id="rId7" imgW="1841500" imgH="228600" progId="Equation.3">
                  <p:embed/>
                </p:oleObj>
              </mc:Choice>
              <mc:Fallback>
                <p:oleObj name="公式" r:id="rId7" imgW="1841500" imgH="2286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3789363"/>
                        <a:ext cx="42481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74524" name="Object 28"/>
          <p:cNvGraphicFramePr>
            <a:graphicFrameLocks noChangeAspect="1"/>
          </p:cNvGraphicFramePr>
          <p:nvPr/>
        </p:nvGraphicFramePr>
        <p:xfrm>
          <a:off x="827088" y="4652963"/>
          <a:ext cx="6559550" cy="539750"/>
        </p:xfrm>
        <a:graphic>
          <a:graphicData uri="http://schemas.openxmlformats.org/presentationml/2006/ole">
            <mc:AlternateContent xmlns:mc="http://schemas.openxmlformats.org/markup-compatibility/2006">
              <mc:Choice xmlns:v="urn:schemas-microsoft-com:vml" Requires="v">
                <p:oleObj spid="_x0000_s6" name="公式" r:id="rId9" imgW="3124200" imgH="254000" progId="Equation.3">
                  <p:embed/>
                </p:oleObj>
              </mc:Choice>
              <mc:Fallback>
                <p:oleObj name="公式" r:id="rId9" imgW="3124200" imgH="2540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088" y="4652963"/>
                        <a:ext cx="65595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4498">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7451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74498">
                                            <p:txEl>
                                              <p:pRg st="4" end="4"/>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745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4745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4745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B49A8F5-E73C-4E36-82E6-6DC11CFED223}"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4915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EE96F50-E52E-4555-9E6D-83C0C2C3E80B}"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6546" name="Rectangle 2"/>
          <p:cNvSpPr>
            <a:spLocks noGrp="1" noChangeArrowheads="1"/>
          </p:cNvSpPr>
          <p:nvPr>
            <p:ph type="body" idx="1"/>
          </p:nvPr>
        </p:nvSpPr>
        <p:spPr>
          <a:xfrm>
            <a:off x="250825" y="1412875"/>
            <a:ext cx="8624888" cy="467042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t>例</a:t>
            </a: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r>
              <a:rPr lang="zh-CN" altLang="en-US"/>
              <a:t>       </a:t>
            </a:r>
            <a:r>
              <a:rPr lang="en-US" altLang="zh-CN">
                <a:latin typeface="Times New Roman" panose="02020603050405020304" pitchFamily="18" charset="0"/>
              </a:rPr>
              <a:t>E</a:t>
            </a:r>
            <a:r>
              <a:rPr lang="en-US" altLang="zh-CN" baseline="-25000">
                <a:latin typeface="Times New Roman" panose="02020603050405020304" pitchFamily="18" charset="0"/>
              </a:rPr>
              <a:t>1</a:t>
            </a:r>
            <a:r>
              <a:rPr lang="en-US" altLang="zh-CN">
                <a:latin typeface="Times New Roman" panose="02020603050405020304" pitchFamily="18" charset="0"/>
              </a:rPr>
              <a:t>={1,2,3,4},  Z</a:t>
            </a:r>
            <a:r>
              <a:rPr lang="en-US" altLang="zh-CN" baseline="-25000">
                <a:latin typeface="Times New Roman" panose="02020603050405020304" pitchFamily="18" charset="0"/>
              </a:rPr>
              <a:t>1</a:t>
            </a:r>
            <a:r>
              <a:rPr lang="en-US" altLang="zh-CN">
                <a:latin typeface="Times New Roman" panose="02020603050405020304" pitchFamily="18" charset="0"/>
              </a:rPr>
              <a:t>={e, (2 3 4), (2 4 3)}.</a:t>
            </a:r>
            <a:endParaRPr lang="en-US" altLang="zh-CN">
              <a:latin typeface="Times New Roman" panose="02020603050405020304" pitchFamily="18" charset="0"/>
            </a:endParaRPr>
          </a:p>
          <a:p>
            <a:pPr marL="571500" indent="-571500" eaLnBrk="1" hangingPunct="1">
              <a:lnSpc>
                <a:spcPct val="120000"/>
              </a:lnSpc>
              <a:spcBef>
                <a:spcPct val="40000"/>
              </a:spcBef>
              <a:buFont typeface="Wingdings" panose="05000000000000000000" pitchFamily="2" charset="2"/>
              <a:buNone/>
            </a:pPr>
            <a:r>
              <a:rPr lang="en-US" altLang="zh-CN">
                <a:latin typeface="Times New Roman" panose="02020603050405020304" pitchFamily="18" charset="0"/>
              </a:rPr>
              <a:t>        |E</a:t>
            </a:r>
            <a:r>
              <a:rPr lang="en-US" altLang="zh-CN" baseline="-25000">
                <a:latin typeface="Times New Roman" panose="02020603050405020304" pitchFamily="18" charset="0"/>
              </a:rPr>
              <a:t>1</a:t>
            </a:r>
            <a:r>
              <a:rPr lang="en-US" altLang="zh-CN">
                <a:latin typeface="Times New Roman" panose="02020603050405020304" pitchFamily="18" charset="0"/>
              </a:rPr>
              <a:t>|=4,  |Z</a:t>
            </a:r>
            <a:r>
              <a:rPr lang="en-US" altLang="zh-CN" baseline="-25000">
                <a:latin typeface="Times New Roman" panose="02020603050405020304" pitchFamily="18" charset="0"/>
              </a:rPr>
              <a:t>1</a:t>
            </a:r>
            <a:r>
              <a:rPr lang="en-US" altLang="zh-CN">
                <a:latin typeface="Times New Roman" panose="02020603050405020304" pitchFamily="18" charset="0"/>
              </a:rPr>
              <a:t>|=3,  |E</a:t>
            </a:r>
            <a:r>
              <a:rPr lang="en-US" altLang="zh-CN" baseline="-25000">
                <a:latin typeface="Times New Roman" panose="02020603050405020304" pitchFamily="18" charset="0"/>
              </a:rPr>
              <a:t>1</a:t>
            </a:r>
            <a:r>
              <a:rPr lang="en-US" altLang="zh-CN">
                <a:latin typeface="Times New Roman" panose="02020603050405020304" pitchFamily="18" charset="0"/>
              </a:rPr>
              <a:t>||Z</a:t>
            </a:r>
            <a:r>
              <a:rPr lang="en-US" altLang="zh-CN" baseline="-25000">
                <a:latin typeface="Times New Roman" panose="02020603050405020304" pitchFamily="18" charset="0"/>
              </a:rPr>
              <a:t>1</a:t>
            </a:r>
            <a:r>
              <a:rPr lang="en-US" altLang="zh-CN">
                <a:latin typeface="Times New Roman" panose="02020603050405020304" pitchFamily="18" charset="0"/>
              </a:rPr>
              <a:t>|=12=|G|         </a:t>
            </a:r>
            <a:endParaRPr lang="en-US" altLang="zh-CN">
              <a:latin typeface="Times New Roman" panose="02020603050405020304" pitchFamily="18" charset="0"/>
            </a:endParaRPr>
          </a:p>
        </p:txBody>
      </p:sp>
      <p:sp>
        <p:nvSpPr>
          <p:cNvPr id="4915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4915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5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6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7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7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7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7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49174" name="Rectangle 21"/>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49175" name="Object 20"/>
          <p:cNvGraphicFramePr>
            <a:graphicFrameLocks noChangeAspect="1"/>
          </p:cNvGraphicFramePr>
          <p:nvPr/>
        </p:nvGraphicFramePr>
        <p:xfrm>
          <a:off x="1258888" y="1557338"/>
          <a:ext cx="6784975" cy="915987"/>
        </p:xfrm>
        <a:graphic>
          <a:graphicData uri="http://schemas.openxmlformats.org/presentationml/2006/ole">
            <mc:AlternateContent xmlns:mc="http://schemas.openxmlformats.org/markup-compatibility/2006">
              <mc:Choice xmlns:v="urn:schemas-microsoft-com:vml" Requires="v">
                <p:oleObj spid="_x0000_s2" name="公式" r:id="rId1" imgW="3175000" imgH="431800" progId="Equation.3">
                  <p:embed/>
                </p:oleObj>
              </mc:Choice>
              <mc:Fallback>
                <p:oleObj name="公式" r:id="rId1" imgW="3175000" imgH="4318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557338"/>
                        <a:ext cx="678497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654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7654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txBox="1">
            <a:spLocks noGrp="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fld id="{9887385E-EAFD-4480-9B20-7838BA3D5CDE}" type="slidenum">
              <a:rPr lang="zh-CN" altLang="en-US" sz="1400">
                <a:latin typeface="Arial" panose="020B0604020202020204" pitchFamily="34" charset="0"/>
                <a:ea typeface="宋体" panose="02010600030101010101" pitchFamily="2" charset="-122"/>
              </a:rPr>
            </a:fld>
            <a:endParaRPr lang="en-US" altLang="zh-CN" sz="1400">
              <a:latin typeface="Arial" panose="020B0604020202020204" pitchFamily="34" charset="0"/>
              <a:ea typeface="宋体" panose="02010600030101010101" pitchFamily="2" charset="-122"/>
            </a:endParaRPr>
          </a:p>
        </p:txBody>
      </p:sp>
      <p:sp>
        <p:nvSpPr>
          <p:cNvPr id="50179" name="Rectangle 2"/>
          <p:cNvSpPr>
            <a:spLocks noGrp="1" noChangeArrowheads="1"/>
          </p:cNvSpPr>
          <p:nvPr>
            <p:ph type="title" idx="4294967295"/>
          </p:nvPr>
        </p:nvSpPr>
        <p:spPr>
          <a:xfrm>
            <a:off x="685800" y="-17463"/>
            <a:ext cx="7772400" cy="1143001"/>
          </a:xfrm>
        </p:spPr>
        <p:txBody>
          <a:bodyPr/>
          <a:lstStyle/>
          <a:p>
            <a:pPr eaLnBrk="1" hangingPunct="1"/>
            <a:r>
              <a:rPr lang="zh-CN" altLang="en-US"/>
              <a:t> </a:t>
            </a:r>
            <a:r>
              <a:rPr lang="en-US" altLang="zh-CN"/>
              <a:t>Burnside</a:t>
            </a:r>
            <a:r>
              <a:rPr lang="zh-CN" altLang="en-US"/>
              <a:t>引理</a:t>
            </a:r>
            <a:endParaRPr lang="zh-CN" altLang="en-US"/>
          </a:p>
        </p:txBody>
      </p:sp>
      <p:sp>
        <p:nvSpPr>
          <p:cNvPr id="43012" name="Rectangle 3"/>
          <p:cNvSpPr>
            <a:spLocks noGrp="1" noChangeArrowheads="1"/>
          </p:cNvSpPr>
          <p:nvPr>
            <p:ph type="body" idx="4294967295"/>
          </p:nvPr>
        </p:nvSpPr>
        <p:spPr>
          <a:xfrm>
            <a:off x="315913" y="1770063"/>
            <a:ext cx="8134350" cy="2624137"/>
          </a:xfrm>
        </p:spPr>
        <p:txBody>
          <a:bodyPr/>
          <a:lstStyle/>
          <a:p>
            <a:pPr eaLnBrk="1" hangingPunct="1"/>
            <a:r>
              <a:rPr lang="en-US" altLang="zh-CN" dirty="0"/>
              <a:t>Burnside</a:t>
            </a:r>
            <a:r>
              <a:rPr lang="zh-CN" altLang="en-US" dirty="0"/>
              <a:t>引理</a:t>
            </a:r>
            <a:r>
              <a:rPr lang="en-US" altLang="zh-CN" dirty="0"/>
              <a:t>(Burnside lemma 1897)</a:t>
            </a:r>
            <a:endParaRPr lang="en-US" altLang="zh-CN" dirty="0"/>
          </a:p>
          <a:p>
            <a:pPr lvl="1" eaLnBrk="1" hangingPunct="1"/>
            <a:r>
              <a:rPr lang="zh-CN" altLang="en-US" dirty="0"/>
              <a:t>设</a:t>
            </a:r>
            <a:r>
              <a:rPr lang="en-US" altLang="zh-CN" dirty="0"/>
              <a:t>G={a1,a2,…ag}</a:t>
            </a:r>
            <a:r>
              <a:rPr lang="zh-CN" altLang="en-US" dirty="0"/>
              <a:t>是目标集</a:t>
            </a:r>
            <a:r>
              <a:rPr lang="en-US" altLang="zh-CN" dirty="0"/>
              <a:t>{1,2</a:t>
            </a:r>
            <a:r>
              <a:rPr lang="zh-CN" altLang="en-US" dirty="0"/>
              <a:t>，</a:t>
            </a:r>
            <a:r>
              <a:rPr lang="en-US" altLang="zh-CN" dirty="0"/>
              <a:t>…,n}</a:t>
            </a:r>
            <a:r>
              <a:rPr lang="zh-CN" altLang="en-US" dirty="0"/>
              <a:t>上的置换群。每个置换都写成不相交循环的乘积。</a:t>
            </a:r>
            <a:r>
              <a:rPr lang="en-US" altLang="zh-CN" dirty="0"/>
              <a:t>c</a:t>
            </a:r>
            <a:r>
              <a:rPr lang="en-US" altLang="zh-CN" baseline="-25000" dirty="0"/>
              <a:t>1</a:t>
            </a:r>
            <a:r>
              <a:rPr lang="en-US" altLang="zh-CN" dirty="0"/>
              <a:t>(</a:t>
            </a:r>
            <a:r>
              <a:rPr lang="en-US" altLang="zh-CN" dirty="0" err="1"/>
              <a:t>ak</a:t>
            </a:r>
            <a:r>
              <a:rPr lang="en-US" altLang="zh-CN" dirty="0"/>
              <a:t>)</a:t>
            </a:r>
            <a:r>
              <a:rPr lang="zh-CN" altLang="en-US" dirty="0"/>
              <a:t>是在置换</a:t>
            </a:r>
            <a:r>
              <a:rPr lang="en-US" altLang="zh-CN" dirty="0" err="1"/>
              <a:t>ak</a:t>
            </a:r>
            <a:r>
              <a:rPr lang="zh-CN" altLang="en-US" dirty="0"/>
              <a:t>的作用下</a:t>
            </a:r>
            <a:r>
              <a:rPr lang="zh-CN" altLang="en-US" dirty="0">
                <a:solidFill>
                  <a:srgbClr val="FF0000"/>
                </a:solidFill>
              </a:rPr>
              <a:t>不动点</a:t>
            </a:r>
            <a:r>
              <a:rPr lang="zh-CN" altLang="en-US" dirty="0"/>
              <a:t>的个数，也就是长度为1的循环的个数。 </a:t>
            </a:r>
            <a:r>
              <a:rPr lang="en-US" altLang="zh-CN" dirty="0"/>
              <a:t>G</a:t>
            </a:r>
            <a:r>
              <a:rPr lang="zh-CN" altLang="en-US" dirty="0"/>
              <a:t>将</a:t>
            </a:r>
            <a:r>
              <a:rPr lang="en-US" altLang="zh-CN" dirty="0"/>
              <a:t>{1,2</a:t>
            </a:r>
            <a:r>
              <a:rPr lang="zh-CN" altLang="en-US" dirty="0"/>
              <a:t>，</a:t>
            </a:r>
            <a:r>
              <a:rPr lang="en-US" altLang="zh-CN" dirty="0"/>
              <a:t>…,n}</a:t>
            </a:r>
            <a:r>
              <a:rPr lang="zh-CN" altLang="en-US" dirty="0"/>
              <a:t>划分成</a:t>
            </a:r>
            <a:r>
              <a:rPr lang="en-US" altLang="zh-CN" i="1" dirty="0">
                <a:latin typeface="Times New Roman" panose="02020603050405020304" pitchFamily="18" charset="0"/>
              </a:rPr>
              <a:t>l</a:t>
            </a:r>
            <a:r>
              <a:rPr lang="zh-CN" altLang="en-US" dirty="0"/>
              <a:t>个等价类。等价类个数为：</a:t>
            </a:r>
            <a:endParaRPr lang="en-US" altLang="zh-CN" dirty="0"/>
          </a:p>
        </p:txBody>
      </p:sp>
      <p:pic>
        <p:nvPicPr>
          <p:cNvPr id="50181"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24750" y="96838"/>
            <a:ext cx="1328738"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27" name="Object 7"/>
          <p:cNvGraphicFramePr>
            <a:graphicFrameLocks noChangeAspect="1"/>
          </p:cNvGraphicFramePr>
          <p:nvPr/>
        </p:nvGraphicFramePr>
        <p:xfrm>
          <a:off x="3271838" y="4652963"/>
          <a:ext cx="2222500" cy="1046162"/>
        </p:xfrm>
        <a:graphic>
          <a:graphicData uri="http://schemas.openxmlformats.org/presentationml/2006/ole">
            <mc:AlternateContent xmlns:mc="http://schemas.openxmlformats.org/markup-compatibility/2006">
              <mc:Choice xmlns:v="urn:schemas-microsoft-com:vml" Requires="v">
                <p:oleObj spid="_x0000_s2" name="公式" r:id="rId2" imgW="1054100" imgH="495300" progId="Equation.3">
                  <p:embed/>
                </p:oleObj>
              </mc:Choice>
              <mc:Fallback>
                <p:oleObj name="公式" r:id="rId2" imgW="1054100" imgH="495300"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1838" y="4652963"/>
                        <a:ext cx="2222500" cy="1046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阿贝尔</a:t>
            </a:r>
            <a:endParaRPr lang="zh-CN" altLang="en-US" dirty="0"/>
          </a:p>
        </p:txBody>
      </p:sp>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85782" y="2428"/>
            <a:ext cx="1458218" cy="2432307"/>
          </a:xfrm>
          <a:prstGeom prst="rect">
            <a:avLst/>
          </a:prstGeom>
        </p:spPr>
      </p:pic>
      <p:sp>
        <p:nvSpPr>
          <p:cNvPr id="7" name="矩形 6"/>
          <p:cNvSpPr/>
          <p:nvPr/>
        </p:nvSpPr>
        <p:spPr>
          <a:xfrm>
            <a:off x="530478" y="1354529"/>
            <a:ext cx="7425898" cy="1785104"/>
          </a:xfrm>
          <a:prstGeom prst="rect">
            <a:avLst/>
          </a:prstGeom>
        </p:spPr>
        <p:txBody>
          <a:bodyPr wrap="square">
            <a:spAutoFit/>
          </a:bodyPr>
          <a:lstStyle/>
          <a:p>
            <a:r>
              <a:rPr lang="zh-CN" altLang="en-US" sz="2200" b="0" i="0" dirty="0">
                <a:solidFill>
                  <a:srgbClr val="333333"/>
                </a:solidFill>
                <a:effectLst/>
                <a:latin typeface="Arial" panose="020B0604020202020204" pitchFamily="34" charset="0"/>
              </a:rPr>
              <a:t>尼尔斯</a:t>
            </a:r>
            <a:r>
              <a:rPr lang="en-US" altLang="zh-CN" sz="2200" b="0" i="0" dirty="0">
                <a:solidFill>
                  <a:srgbClr val="333333"/>
                </a:solidFill>
                <a:effectLst/>
                <a:latin typeface="Arial" panose="020B0604020202020204" pitchFamily="34" charset="0"/>
              </a:rPr>
              <a:t>·</a:t>
            </a:r>
            <a:r>
              <a:rPr lang="zh-CN" altLang="en-US" sz="2200" b="0" i="0" dirty="0">
                <a:solidFill>
                  <a:srgbClr val="333333"/>
                </a:solidFill>
                <a:effectLst/>
                <a:latin typeface="Arial" panose="020B0604020202020204" pitchFamily="34" charset="0"/>
              </a:rPr>
              <a:t>亨利克</a:t>
            </a:r>
            <a:r>
              <a:rPr lang="en-US" altLang="zh-CN" sz="2200" b="0" i="0" dirty="0">
                <a:solidFill>
                  <a:srgbClr val="333333"/>
                </a:solidFill>
                <a:effectLst/>
                <a:latin typeface="Arial" panose="020B0604020202020204" pitchFamily="34" charset="0"/>
              </a:rPr>
              <a:t>·</a:t>
            </a:r>
            <a:r>
              <a:rPr lang="zh-CN" altLang="en-US" sz="2200" b="0" i="0" dirty="0">
                <a:solidFill>
                  <a:srgbClr val="333333"/>
                </a:solidFill>
                <a:effectLst/>
                <a:latin typeface="Arial" panose="020B0604020202020204" pitchFamily="34" charset="0"/>
              </a:rPr>
              <a:t>阿贝尔（</a:t>
            </a:r>
            <a:r>
              <a:rPr lang="en-US" altLang="zh-CN" sz="2200" b="0" i="0" dirty="0">
                <a:solidFill>
                  <a:srgbClr val="333333"/>
                </a:solidFill>
                <a:effectLst/>
                <a:latin typeface="Arial" panose="020B0604020202020204" pitchFamily="34" charset="0"/>
              </a:rPr>
              <a:t>1802</a:t>
            </a:r>
            <a:r>
              <a:rPr lang="zh-CN" altLang="en-US" sz="2200" b="0" i="0" dirty="0">
                <a:solidFill>
                  <a:srgbClr val="333333"/>
                </a:solidFill>
                <a:effectLst/>
                <a:latin typeface="Arial" panose="020B0604020202020204" pitchFamily="34" charset="0"/>
              </a:rPr>
              <a:t>年</a:t>
            </a:r>
            <a:r>
              <a:rPr lang="en-US" altLang="zh-CN" sz="2200" b="0" i="0" dirty="0">
                <a:solidFill>
                  <a:srgbClr val="333333"/>
                </a:solidFill>
                <a:effectLst/>
                <a:latin typeface="Arial" panose="020B0604020202020204" pitchFamily="34" charset="0"/>
              </a:rPr>
              <a:t>8</a:t>
            </a:r>
            <a:r>
              <a:rPr lang="zh-CN" altLang="en-US" sz="2200" b="0" i="0" dirty="0">
                <a:solidFill>
                  <a:srgbClr val="333333"/>
                </a:solidFill>
                <a:effectLst/>
                <a:latin typeface="Arial" panose="020B0604020202020204" pitchFamily="34" charset="0"/>
              </a:rPr>
              <a:t>月</a:t>
            </a:r>
            <a:r>
              <a:rPr lang="en-US" altLang="zh-CN" sz="2200" b="0" i="0" dirty="0">
                <a:solidFill>
                  <a:srgbClr val="333333"/>
                </a:solidFill>
                <a:effectLst/>
                <a:latin typeface="Arial" panose="020B0604020202020204" pitchFamily="34" charset="0"/>
              </a:rPr>
              <a:t>5</a:t>
            </a:r>
            <a:r>
              <a:rPr lang="zh-CN" altLang="en-US" sz="2200" b="0" i="0" dirty="0">
                <a:solidFill>
                  <a:srgbClr val="333333"/>
                </a:solidFill>
                <a:effectLst/>
                <a:latin typeface="Arial" panose="020B0604020202020204" pitchFamily="34" charset="0"/>
              </a:rPr>
              <a:t>日－</a:t>
            </a:r>
            <a:r>
              <a:rPr lang="en-US" altLang="zh-CN" sz="2200" b="0" i="0" dirty="0">
                <a:solidFill>
                  <a:srgbClr val="333333"/>
                </a:solidFill>
                <a:effectLst/>
                <a:latin typeface="Arial" panose="020B0604020202020204" pitchFamily="34" charset="0"/>
              </a:rPr>
              <a:t>1829</a:t>
            </a:r>
            <a:r>
              <a:rPr lang="zh-CN" altLang="en-US" sz="2200" b="0" i="0" dirty="0">
                <a:solidFill>
                  <a:srgbClr val="333333"/>
                </a:solidFill>
                <a:effectLst/>
                <a:latin typeface="Arial" panose="020B0604020202020204" pitchFamily="34" charset="0"/>
              </a:rPr>
              <a:t>年</a:t>
            </a:r>
            <a:r>
              <a:rPr lang="en-US" altLang="zh-CN" sz="2200" b="0" i="0" dirty="0">
                <a:solidFill>
                  <a:srgbClr val="333333"/>
                </a:solidFill>
                <a:effectLst/>
                <a:latin typeface="Arial" panose="020B0604020202020204" pitchFamily="34" charset="0"/>
              </a:rPr>
              <a:t>4</a:t>
            </a:r>
            <a:r>
              <a:rPr lang="zh-CN" altLang="en-US" sz="2200" b="0" i="0" dirty="0">
                <a:solidFill>
                  <a:srgbClr val="333333"/>
                </a:solidFill>
                <a:effectLst/>
                <a:latin typeface="Arial" panose="020B0604020202020204" pitchFamily="34" charset="0"/>
              </a:rPr>
              <a:t>月</a:t>
            </a:r>
            <a:r>
              <a:rPr lang="en-US" altLang="zh-CN" sz="2200" b="0" i="0" dirty="0">
                <a:solidFill>
                  <a:srgbClr val="333333"/>
                </a:solidFill>
                <a:effectLst/>
                <a:latin typeface="Arial" panose="020B0604020202020204" pitchFamily="34" charset="0"/>
              </a:rPr>
              <a:t>6</a:t>
            </a:r>
            <a:r>
              <a:rPr lang="zh-CN" altLang="en-US" sz="2200" b="0" i="0" dirty="0">
                <a:solidFill>
                  <a:srgbClr val="333333"/>
                </a:solidFill>
                <a:effectLst/>
                <a:latin typeface="Arial" panose="020B0604020202020204" pitchFamily="34" charset="0"/>
              </a:rPr>
              <a:t>日），</a:t>
            </a:r>
            <a:r>
              <a:rPr lang="zh-CN" altLang="en-US" sz="2200" b="0" i="0" u="none" strike="noStrike" dirty="0">
                <a:solidFill>
                  <a:srgbClr val="136EC2"/>
                </a:solidFill>
                <a:effectLst/>
                <a:latin typeface="Arial" panose="020B0604020202020204" pitchFamily="34" charset="0"/>
                <a:hlinkClick r:id="rId2"/>
              </a:rPr>
              <a:t>挪威</a:t>
            </a:r>
            <a:r>
              <a:rPr lang="zh-CN" altLang="en-US" sz="2200" b="0" i="0" dirty="0">
                <a:solidFill>
                  <a:srgbClr val="333333"/>
                </a:solidFill>
                <a:effectLst/>
                <a:latin typeface="Arial" panose="020B0604020202020204" pitchFamily="34" charset="0"/>
              </a:rPr>
              <a:t>数学家。</a:t>
            </a:r>
            <a:endParaRPr lang="en-US" altLang="zh-CN" sz="2200" b="0" i="0" dirty="0">
              <a:solidFill>
                <a:srgbClr val="333333"/>
              </a:solidFill>
              <a:effectLst/>
              <a:latin typeface="Arial" panose="020B0604020202020204" pitchFamily="34" charset="0"/>
            </a:endParaRPr>
          </a:p>
          <a:p>
            <a:r>
              <a:rPr lang="zh-CN" altLang="en-US" sz="2200" b="0" i="0" dirty="0">
                <a:solidFill>
                  <a:srgbClr val="333333"/>
                </a:solidFill>
                <a:effectLst/>
                <a:latin typeface="Arial" panose="020B0604020202020204" pitchFamily="34" charset="0"/>
              </a:rPr>
              <a:t>他最著名的一个结果是首次完整给出了高于四次的一般代数方程没有一般形式的代数解的证明。这个问题是他那时最著名的未解决问题之一，悬疑达</a:t>
            </a:r>
            <a:r>
              <a:rPr lang="en-US" altLang="zh-CN" sz="2200" b="0" i="0" dirty="0">
                <a:solidFill>
                  <a:srgbClr val="333333"/>
                </a:solidFill>
                <a:effectLst/>
                <a:latin typeface="Arial" panose="020B0604020202020204" pitchFamily="34" charset="0"/>
              </a:rPr>
              <a:t>250</a:t>
            </a:r>
            <a:r>
              <a:rPr lang="zh-CN" altLang="en-US" sz="2200" b="0" i="0" dirty="0">
                <a:solidFill>
                  <a:srgbClr val="333333"/>
                </a:solidFill>
                <a:effectLst/>
                <a:latin typeface="Arial" panose="020B0604020202020204" pitchFamily="34" charset="0"/>
              </a:rPr>
              <a:t>多年。</a:t>
            </a:r>
            <a:endParaRPr lang="en-US" altLang="zh-CN" sz="2200" b="0" i="0" dirty="0">
              <a:solidFill>
                <a:srgbClr val="333333"/>
              </a:solidFill>
              <a:effectLst/>
              <a:latin typeface="Arial" panose="020B0604020202020204" pitchFamily="34" charset="0"/>
            </a:endParaRPr>
          </a:p>
        </p:txBody>
      </p:sp>
      <p:sp>
        <p:nvSpPr>
          <p:cNvPr id="8" name="矩形 7"/>
          <p:cNvSpPr/>
          <p:nvPr/>
        </p:nvSpPr>
        <p:spPr>
          <a:xfrm>
            <a:off x="530478" y="3019902"/>
            <a:ext cx="8479132" cy="1446550"/>
          </a:xfrm>
          <a:prstGeom prst="rect">
            <a:avLst/>
          </a:prstGeom>
        </p:spPr>
        <p:txBody>
          <a:bodyPr wrap="square">
            <a:spAutoFit/>
          </a:bodyPr>
          <a:lstStyle/>
          <a:p>
            <a:r>
              <a:rPr lang="zh-CN" altLang="en-US" sz="2200" b="0" i="0" dirty="0">
                <a:solidFill>
                  <a:srgbClr val="333333"/>
                </a:solidFill>
                <a:effectLst/>
                <a:latin typeface="Arial" panose="020B0604020202020204" pitchFamily="34" charset="0"/>
              </a:rPr>
              <a:t>阿贝尔还研究了更广的一类代数方程，后人发现这是具有交换的伽罗瓦群的方程。为了纪念他，后人称</a:t>
            </a:r>
            <a:r>
              <a:rPr lang="zh-CN" altLang="en-US" sz="2200" b="0" i="0" u="none" strike="noStrike" dirty="0">
                <a:solidFill>
                  <a:srgbClr val="136EC2"/>
                </a:solidFill>
                <a:effectLst/>
                <a:latin typeface="Arial" panose="020B0604020202020204" pitchFamily="34" charset="0"/>
                <a:hlinkClick r:id="rId3"/>
              </a:rPr>
              <a:t>交换群</a:t>
            </a:r>
            <a:r>
              <a:rPr lang="zh-CN" altLang="en-US" sz="2200" b="0" i="0" dirty="0">
                <a:solidFill>
                  <a:srgbClr val="333333"/>
                </a:solidFill>
                <a:effectLst/>
                <a:latin typeface="Arial" panose="020B0604020202020204" pitchFamily="34" charset="0"/>
              </a:rPr>
              <a:t>为阿贝尔群。</a:t>
            </a:r>
            <a:endParaRPr lang="en-US" altLang="zh-CN" sz="2200" b="0" i="0" dirty="0">
              <a:solidFill>
                <a:srgbClr val="333333"/>
              </a:solidFill>
              <a:effectLst/>
              <a:latin typeface="Arial" panose="020B0604020202020204" pitchFamily="34" charset="0"/>
            </a:endParaRPr>
          </a:p>
          <a:p>
            <a:r>
              <a:rPr lang="zh-CN" altLang="en-US" sz="2200" b="0" i="0" dirty="0">
                <a:solidFill>
                  <a:srgbClr val="333333"/>
                </a:solidFill>
                <a:effectLst/>
                <a:latin typeface="Arial" panose="020B0604020202020204" pitchFamily="34" charset="0"/>
              </a:rPr>
              <a:t>阿贝尔还研究过无穷级数，得到了一些判别准则以及关于幂级数求和的定理。这些工作使他成为分析学严格化的推动者。</a:t>
            </a:r>
            <a:endParaRPr lang="zh-CN" altLang="en-US" sz="2200" dirty="0"/>
          </a:p>
        </p:txBody>
      </p:sp>
      <p:sp>
        <p:nvSpPr>
          <p:cNvPr id="9" name="矩形 8"/>
          <p:cNvSpPr/>
          <p:nvPr/>
        </p:nvSpPr>
        <p:spPr>
          <a:xfrm>
            <a:off x="530478" y="4451264"/>
            <a:ext cx="8446549" cy="769441"/>
          </a:xfrm>
          <a:prstGeom prst="rect">
            <a:avLst/>
          </a:prstGeom>
        </p:spPr>
        <p:txBody>
          <a:bodyPr wrap="square">
            <a:spAutoFit/>
          </a:bodyPr>
          <a:lstStyle/>
          <a:p>
            <a:r>
              <a:rPr lang="zh-CN" altLang="en-US" sz="2200" b="0" i="0" dirty="0">
                <a:solidFill>
                  <a:srgbClr val="333333"/>
                </a:solidFill>
                <a:effectLst/>
                <a:latin typeface="Arial" panose="020B0604020202020204" pitchFamily="34" charset="0"/>
              </a:rPr>
              <a:t>阿贝尔和雅可比是公认的椭圆函数论的奠基者。阿贝尔发现了椭圆函数的加法定理、双周期性、并引进了椭圆积分的反演。</a:t>
            </a:r>
            <a:endParaRPr lang="zh-CN" altLang="en-US" sz="2200" dirty="0"/>
          </a:p>
        </p:txBody>
      </p:sp>
      <p:sp>
        <p:nvSpPr>
          <p:cNvPr id="10" name="矩形 9"/>
          <p:cNvSpPr/>
          <p:nvPr/>
        </p:nvSpPr>
        <p:spPr>
          <a:xfrm>
            <a:off x="565894" y="5339514"/>
            <a:ext cx="8287072" cy="461665"/>
          </a:xfrm>
          <a:prstGeom prst="rect">
            <a:avLst/>
          </a:prstGeom>
        </p:spPr>
        <p:txBody>
          <a:bodyPr wrap="square">
            <a:spAutoFit/>
          </a:bodyPr>
          <a:lstStyle/>
          <a:p>
            <a:r>
              <a:rPr lang="zh-CN" altLang="en-US" b="0" i="0" u="none" strike="noStrike" dirty="0">
                <a:solidFill>
                  <a:srgbClr val="136EC2"/>
                </a:solidFill>
                <a:effectLst/>
                <a:latin typeface="Arial" panose="020B0604020202020204" pitchFamily="34" charset="0"/>
                <a:hlinkClick r:id="rId4"/>
              </a:rPr>
              <a:t>埃尔米特</a:t>
            </a:r>
            <a:r>
              <a:rPr lang="zh-CN" altLang="en-US" b="0" i="0" dirty="0">
                <a:solidFill>
                  <a:srgbClr val="333333"/>
                </a:solidFill>
                <a:effectLst/>
                <a:latin typeface="Arial" panose="020B0604020202020204" pitchFamily="34" charset="0"/>
              </a:rPr>
              <a:t>曾说：阿贝尔留下的思想可供数学家们工作</a:t>
            </a:r>
            <a:r>
              <a:rPr lang="en-US" altLang="zh-CN" b="0" i="0" dirty="0">
                <a:solidFill>
                  <a:srgbClr val="333333"/>
                </a:solidFill>
                <a:effectLst/>
                <a:latin typeface="Arial" panose="020B0604020202020204" pitchFamily="34" charset="0"/>
              </a:rPr>
              <a:t>150</a:t>
            </a:r>
            <a:r>
              <a:rPr lang="zh-CN" altLang="en-US" b="0" i="0" dirty="0">
                <a:solidFill>
                  <a:srgbClr val="333333"/>
                </a:solidFill>
                <a:effectLst/>
                <a:latin typeface="Arial" panose="020B0604020202020204" pitchFamily="34" charset="0"/>
              </a:rPr>
              <a:t>年</a:t>
            </a:r>
            <a:endParaRPr lang="zh-CN" altLang="en-US" dirty="0"/>
          </a:p>
        </p:txBody>
      </p:sp>
      <p:sp>
        <p:nvSpPr>
          <p:cNvPr id="11" name="矩形 10"/>
          <p:cNvSpPr/>
          <p:nvPr/>
        </p:nvSpPr>
        <p:spPr>
          <a:xfrm>
            <a:off x="3491880" y="6258286"/>
            <a:ext cx="4572000" cy="400110"/>
          </a:xfrm>
          <a:prstGeom prst="rect">
            <a:avLst/>
          </a:prstGeom>
        </p:spPr>
        <p:txBody>
          <a:bodyPr>
            <a:spAutoFit/>
          </a:bodyPr>
          <a:lstStyle/>
          <a:p>
            <a:r>
              <a:rPr lang="en-US" altLang="zh-CN" sz="1000" dirty="0">
                <a:solidFill>
                  <a:srgbClr val="FF0000"/>
                </a:solidFill>
              </a:rPr>
              <a:t>https://baike.baidu.com/item/</a:t>
            </a:r>
            <a:r>
              <a:rPr lang="zh-CN" altLang="en-US" sz="1000" dirty="0">
                <a:solidFill>
                  <a:srgbClr val="FF0000"/>
                </a:solidFill>
              </a:rPr>
              <a:t>尼尔斯</a:t>
            </a:r>
            <a:r>
              <a:rPr lang="en-US" altLang="zh-CN" sz="1000" dirty="0">
                <a:solidFill>
                  <a:srgbClr val="FF0000"/>
                </a:solidFill>
              </a:rPr>
              <a:t>·</a:t>
            </a:r>
            <a:r>
              <a:rPr lang="zh-CN" altLang="en-US" sz="1000" dirty="0">
                <a:solidFill>
                  <a:srgbClr val="FF0000"/>
                </a:solidFill>
              </a:rPr>
              <a:t>亨利克</a:t>
            </a:r>
            <a:r>
              <a:rPr lang="en-US" altLang="zh-CN" sz="1000" dirty="0">
                <a:solidFill>
                  <a:srgbClr val="FF0000"/>
                </a:solidFill>
              </a:rPr>
              <a:t>·</a:t>
            </a:r>
            <a:r>
              <a:rPr lang="zh-CN" altLang="en-US" sz="1000" dirty="0">
                <a:solidFill>
                  <a:srgbClr val="FF0000"/>
                </a:solidFill>
              </a:rPr>
              <a:t>阿贝尔</a:t>
            </a:r>
            <a:r>
              <a:rPr lang="en-US" altLang="zh-CN" sz="1000" dirty="0">
                <a:solidFill>
                  <a:srgbClr val="FF0000"/>
                </a:solidFill>
              </a:rPr>
              <a:t>/577193?fr=</a:t>
            </a:r>
            <a:r>
              <a:rPr lang="en-US" altLang="zh-CN" sz="1000" dirty="0" err="1">
                <a:solidFill>
                  <a:srgbClr val="FF0000"/>
                </a:solidFill>
              </a:rPr>
              <a:t>aladdin&amp;fromid</a:t>
            </a:r>
            <a:r>
              <a:rPr lang="en-US" altLang="zh-CN" sz="1000" dirty="0">
                <a:solidFill>
                  <a:srgbClr val="FF0000"/>
                </a:solidFill>
              </a:rPr>
              <a:t>=25394&amp;fromtitle=</a:t>
            </a:r>
            <a:r>
              <a:rPr lang="zh-CN" altLang="en-US" sz="1000" dirty="0">
                <a:solidFill>
                  <a:srgbClr val="FF0000"/>
                </a:solidFill>
              </a:rPr>
              <a:t>阿贝尔</a:t>
            </a:r>
            <a:endParaRPr lang="zh-CN" altLang="en-US" sz="1000" dirty="0">
              <a:solidFill>
                <a:srgbClr val="FF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A9E114A-AF9F-4FB9-951B-1BF2079A5C48}"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222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3EC5C82-7822-482D-BF85-951429A1ED72}"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56066" name="Rectangle 2"/>
          <p:cNvSpPr>
            <a:spLocks noGrp="1" noChangeArrowheads="1"/>
          </p:cNvSpPr>
          <p:nvPr>
            <p:ph type="body" idx="1"/>
          </p:nvPr>
        </p:nvSpPr>
        <p:spPr>
          <a:xfrm>
            <a:off x="179388" y="1196975"/>
            <a:ext cx="8624887" cy="4968875"/>
          </a:xfrm>
        </p:spPr>
        <p:txBody>
          <a:bodyPr/>
          <a:lstStyle/>
          <a:p>
            <a:pPr marL="443230" indent="-443230" eaLnBrk="1" hangingPunct="1">
              <a:lnSpc>
                <a:spcPct val="120000"/>
              </a:lnSpc>
              <a:buFont typeface="Wingdings" panose="05000000000000000000" pitchFamily="2" charset="2"/>
              <a:buNone/>
            </a:pPr>
            <a:r>
              <a:rPr lang="en-US" altLang="zh-CN"/>
              <a:t>     </a:t>
            </a:r>
            <a:r>
              <a:rPr lang="en-US" altLang="zh-CN">
                <a:latin typeface="Times New Roman" panose="02020603050405020304" pitchFamily="18" charset="0"/>
              </a:rPr>
              <a:t>Burnside </a:t>
            </a:r>
            <a:r>
              <a:rPr lang="zh-CN" altLang="en-US">
                <a:latin typeface="Times New Roman" panose="02020603050405020304" pitchFamily="18" charset="0"/>
              </a:rPr>
              <a:t>引理 设                            是</a:t>
            </a:r>
            <a:r>
              <a:rPr lang="en-US" altLang="zh-CN">
                <a:latin typeface="Times New Roman" panose="02020603050405020304" pitchFamily="18" charset="0"/>
              </a:rPr>
              <a:t>{1,2,…,n}</a:t>
            </a:r>
            <a:r>
              <a:rPr lang="zh-CN" altLang="en-US">
                <a:latin typeface="Times New Roman" panose="02020603050405020304" pitchFamily="18" charset="0"/>
              </a:rPr>
              <a:t>上的置换群</a:t>
            </a:r>
            <a:r>
              <a:rPr lang="en-US" altLang="zh-CN">
                <a:latin typeface="Times New Roman" panose="02020603050405020304" pitchFamily="18" charset="0"/>
              </a:rPr>
              <a:t>,  </a:t>
            </a:r>
            <a:r>
              <a:rPr lang="zh-CN" altLang="en-US">
                <a:latin typeface="Times New Roman" panose="02020603050405020304" pitchFamily="18" charset="0"/>
              </a:rPr>
              <a:t>则</a:t>
            </a:r>
            <a:r>
              <a:rPr lang="en-US" altLang="zh-CN">
                <a:latin typeface="Times New Roman" panose="02020603050405020304" pitchFamily="18" charset="0"/>
              </a:rPr>
              <a:t>G</a:t>
            </a:r>
            <a:r>
              <a:rPr lang="zh-CN" altLang="en-US">
                <a:latin typeface="Times New Roman" panose="02020603050405020304" pitchFamily="18" charset="0"/>
              </a:rPr>
              <a:t>诱导出来的等价类个数为</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endParaRPr lang="zh-CN" altLang="en-US">
              <a:latin typeface="Times New Roman" panose="02020603050405020304" pitchFamily="18" charset="0"/>
            </a:endParaRPr>
          </a:p>
          <a:p>
            <a:pPr marL="443230" indent="-443230" eaLnBrk="1" hangingPunct="1">
              <a:lnSpc>
                <a:spcPct val="120000"/>
              </a:lnSpc>
              <a:spcBef>
                <a:spcPct val="80000"/>
              </a:spcBef>
              <a:buFont typeface="Wingdings" panose="05000000000000000000" pitchFamily="2" charset="2"/>
              <a:buNone/>
            </a:pPr>
            <a:r>
              <a:rPr lang="zh-CN" altLang="en-US"/>
              <a:t>    其中         表示在     作用下保持不变的元素个数</a:t>
            </a:r>
            <a:r>
              <a:rPr lang="en-US" altLang="zh-CN"/>
              <a:t>.</a:t>
            </a:r>
            <a:endParaRPr lang="en-US" altLang="zh-CN"/>
          </a:p>
          <a:p>
            <a:pPr marL="443230" indent="-443230" eaLnBrk="1" hangingPunct="1">
              <a:lnSpc>
                <a:spcPct val="120000"/>
              </a:lnSpc>
              <a:buFont typeface="Wingdings" panose="05000000000000000000" pitchFamily="2" charset="2"/>
              <a:buNone/>
            </a:pPr>
            <a:r>
              <a:rPr lang="en-US" altLang="zh-CN"/>
              <a:t>    </a:t>
            </a:r>
            <a:r>
              <a:rPr lang="zh-CN" altLang="en-US"/>
              <a:t>证 设在置换群</a:t>
            </a:r>
            <a:r>
              <a:rPr lang="en-US" altLang="zh-CN">
                <a:latin typeface="Times New Roman" panose="02020603050405020304" pitchFamily="18" charset="0"/>
              </a:rPr>
              <a:t>G</a:t>
            </a:r>
            <a:r>
              <a:rPr lang="zh-CN" altLang="en-US">
                <a:latin typeface="Times New Roman" panose="02020603050405020304" pitchFamily="18" charset="0"/>
              </a:rPr>
              <a:t>的诱导下</a:t>
            </a:r>
            <a:r>
              <a:rPr lang="en-US" altLang="zh-CN">
                <a:latin typeface="Times New Roman" panose="02020603050405020304" pitchFamily="18" charset="0"/>
              </a:rPr>
              <a:t>,  </a:t>
            </a:r>
            <a:r>
              <a:rPr lang="zh-CN" altLang="en-US">
                <a:latin typeface="Times New Roman" panose="02020603050405020304" pitchFamily="18" charset="0"/>
              </a:rPr>
              <a:t>把</a:t>
            </a:r>
            <a:r>
              <a:rPr lang="en-US" altLang="zh-CN">
                <a:latin typeface="Times New Roman" panose="02020603050405020304" pitchFamily="18" charset="0"/>
              </a:rPr>
              <a:t>{1,2,…,n}</a:t>
            </a:r>
            <a:r>
              <a:rPr lang="zh-CN" altLang="en-US">
                <a:latin typeface="Times New Roman" panose="02020603050405020304" pitchFamily="18" charset="0"/>
              </a:rPr>
              <a:t>划分为   个 </a:t>
            </a:r>
            <a:endParaRPr lang="zh-CN" altLang="en-US">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zh-CN" altLang="en-US">
                <a:latin typeface="Times New Roman" panose="02020603050405020304" pitchFamily="18" charset="0"/>
              </a:rPr>
              <a:t>     等价类：                     </a:t>
            </a:r>
            <a:r>
              <a:rPr lang="en-US" altLang="zh-CN">
                <a:latin typeface="Times New Roman" panose="02020603050405020304" pitchFamily="18" charset="0"/>
              </a:rPr>
              <a:t>.</a:t>
            </a:r>
            <a:endParaRPr lang="en-US" altLang="zh-CN">
              <a:latin typeface="Times New Roman" panose="02020603050405020304" pitchFamily="18" charset="0"/>
            </a:endParaRPr>
          </a:p>
          <a:p>
            <a:pPr marL="443230" indent="-443230" eaLnBrk="1" hangingPunct="1">
              <a:lnSpc>
                <a:spcPct val="120000"/>
              </a:lnSpc>
              <a:buFont typeface="Wingdings" panose="05000000000000000000" pitchFamily="2" charset="2"/>
              <a:buNone/>
            </a:pPr>
            <a:r>
              <a:rPr lang="en-US" altLang="zh-CN"/>
              <a:t>    </a:t>
            </a:r>
            <a:r>
              <a:rPr lang="zh-CN" altLang="en-US"/>
              <a:t>首先证明</a:t>
            </a:r>
            <a:r>
              <a:rPr lang="en-US" altLang="zh-CN">
                <a:latin typeface="Times New Roman" panose="02020603050405020304" pitchFamily="18" charset="0"/>
              </a:rPr>
              <a:t>: </a:t>
            </a:r>
            <a:r>
              <a:rPr lang="zh-CN" altLang="en-US">
                <a:latin typeface="Times New Roman" panose="02020603050405020304" pitchFamily="18" charset="0"/>
              </a:rPr>
              <a:t>若</a:t>
            </a:r>
            <a:r>
              <a:rPr lang="en-US" altLang="zh-CN">
                <a:latin typeface="Times New Roman" panose="02020603050405020304" pitchFamily="18" charset="0"/>
              </a:rPr>
              <a:t>j</a:t>
            </a:r>
            <a:r>
              <a:rPr lang="zh-CN" altLang="en-US">
                <a:latin typeface="Times New Roman" panose="02020603050405020304" pitchFamily="18" charset="0"/>
              </a:rPr>
              <a:t>与</a:t>
            </a:r>
            <a:r>
              <a:rPr lang="en-US" altLang="zh-CN">
                <a:latin typeface="Times New Roman" panose="02020603050405020304" pitchFamily="18" charset="0"/>
              </a:rPr>
              <a:t>k</a:t>
            </a:r>
            <a:r>
              <a:rPr lang="zh-CN" altLang="en-US">
                <a:latin typeface="Times New Roman" panose="02020603050405020304" pitchFamily="18" charset="0"/>
              </a:rPr>
              <a:t>在同一个等价类中</a:t>
            </a:r>
            <a:r>
              <a:rPr lang="en-US" altLang="zh-CN">
                <a:latin typeface="Times New Roman" panose="02020603050405020304" pitchFamily="18" charset="0"/>
              </a:rPr>
              <a:t>, </a:t>
            </a:r>
            <a:r>
              <a:rPr lang="zh-CN" altLang="en-US">
                <a:latin typeface="Times New Roman" panose="02020603050405020304" pitchFamily="18" charset="0"/>
              </a:rPr>
              <a:t>则              </a:t>
            </a:r>
            <a:r>
              <a:rPr lang="en-US" altLang="zh-CN">
                <a:latin typeface="Times New Roman" panose="02020603050405020304" pitchFamily="18" charset="0"/>
              </a:rPr>
              <a:t>.</a:t>
            </a:r>
            <a:endParaRPr lang="en-US" altLang="zh-CN">
              <a:latin typeface="Times New Roman" panose="02020603050405020304" pitchFamily="18" charset="0"/>
            </a:endParaRPr>
          </a:p>
        </p:txBody>
      </p:sp>
      <p:sp>
        <p:nvSpPr>
          <p:cNvPr id="52229"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 </a:t>
            </a:r>
            <a:endParaRPr lang="zh-CN" altLang="en-US"/>
          </a:p>
        </p:txBody>
      </p:sp>
      <p:sp>
        <p:nvSpPr>
          <p:cNvPr id="5223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3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4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4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4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224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2244" name="Object 23"/>
          <p:cNvGraphicFramePr>
            <a:graphicFrameLocks noChangeAspect="1"/>
          </p:cNvGraphicFramePr>
          <p:nvPr/>
        </p:nvGraphicFramePr>
        <p:xfrm>
          <a:off x="2700338" y="2276475"/>
          <a:ext cx="2016125" cy="949325"/>
        </p:xfrm>
        <a:graphic>
          <a:graphicData uri="http://schemas.openxmlformats.org/presentationml/2006/ole">
            <mc:AlternateContent xmlns:mc="http://schemas.openxmlformats.org/markup-compatibility/2006">
              <mc:Choice xmlns:v="urn:schemas-microsoft-com:vml" Requires="v">
                <p:oleObj spid="_x0000_s2" name="公式" r:id="rId1" imgW="965200" imgH="457200" progId="Equation.3">
                  <p:embed/>
                </p:oleObj>
              </mc:Choice>
              <mc:Fallback>
                <p:oleObj name="公式" r:id="rId1" imgW="965200" imgH="457200" progId="Equation.3">
                  <p:embed/>
                  <p:pic>
                    <p:nvPicPr>
                      <p:cNvPr id="0" name="Object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2276475"/>
                        <a:ext cx="201612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2245" name="Object 25"/>
          <p:cNvGraphicFramePr>
            <a:graphicFrameLocks noChangeAspect="1"/>
          </p:cNvGraphicFramePr>
          <p:nvPr/>
        </p:nvGraphicFramePr>
        <p:xfrm>
          <a:off x="1406525" y="3268663"/>
          <a:ext cx="936625" cy="522287"/>
        </p:xfrm>
        <a:graphic>
          <a:graphicData uri="http://schemas.openxmlformats.org/presentationml/2006/ole">
            <mc:AlternateContent xmlns:mc="http://schemas.openxmlformats.org/markup-compatibility/2006">
              <mc:Choice xmlns:v="urn:schemas-microsoft-com:vml" Requires="v">
                <p:oleObj spid="_x0000_s3" name="公式" r:id="rId3" imgW="406400" imgH="228600" progId="Equation.3">
                  <p:embed/>
                </p:oleObj>
              </mc:Choice>
              <mc:Fallback>
                <p:oleObj name="公式" r:id="rId3" imgW="406400" imgH="228600"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525" y="3268663"/>
                        <a:ext cx="9366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46" name="Rectangle 28"/>
          <p:cNvSpPr>
            <a:spLocks noChangeArrowheads="1"/>
          </p:cNvSpPr>
          <p:nvPr/>
        </p:nvSpPr>
        <p:spPr bwMode="auto">
          <a:xfrm>
            <a:off x="0" y="32956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6091" name="Object 27"/>
          <p:cNvGraphicFramePr>
            <a:graphicFrameLocks noChangeAspect="1"/>
          </p:cNvGraphicFramePr>
          <p:nvPr/>
        </p:nvGraphicFramePr>
        <p:xfrm>
          <a:off x="1979613" y="4481513"/>
          <a:ext cx="1976437" cy="538162"/>
        </p:xfrm>
        <a:graphic>
          <a:graphicData uri="http://schemas.openxmlformats.org/presentationml/2006/ole">
            <mc:AlternateContent xmlns:mc="http://schemas.openxmlformats.org/markup-compatibility/2006">
              <mc:Choice xmlns:v="urn:schemas-microsoft-com:vml" Requires="v">
                <p:oleObj spid="_x0000_s4" name="公式" r:id="rId5" imgW="977265" imgH="266700" progId="Equation.3">
                  <p:embed/>
                </p:oleObj>
              </mc:Choice>
              <mc:Fallback>
                <p:oleObj name="公式" r:id="rId5" imgW="977265" imgH="266700" progId="Equation.3">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613" y="4481513"/>
                        <a:ext cx="1976437"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48" name="Rectangle 30"/>
          <p:cNvSpPr>
            <a:spLocks noChangeArrowheads="1"/>
          </p:cNvSpPr>
          <p:nvPr/>
        </p:nvSpPr>
        <p:spPr bwMode="auto">
          <a:xfrm>
            <a:off x="0"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6093" name="Object 29"/>
          <p:cNvGraphicFramePr>
            <a:graphicFrameLocks noChangeAspect="1"/>
          </p:cNvGraphicFramePr>
          <p:nvPr/>
        </p:nvGraphicFramePr>
        <p:xfrm>
          <a:off x="7812088" y="3860800"/>
          <a:ext cx="255587" cy="469900"/>
        </p:xfrm>
        <a:graphic>
          <a:graphicData uri="http://schemas.openxmlformats.org/presentationml/2006/ole">
            <mc:AlternateContent xmlns:mc="http://schemas.openxmlformats.org/markup-compatibility/2006">
              <mc:Choice xmlns:v="urn:schemas-microsoft-com:vml" Requires="v">
                <p:oleObj spid="_x0000_s5" name="公式" r:id="rId7" imgW="101600" imgH="177800" progId="Equation.3">
                  <p:embed/>
                </p:oleObj>
              </mc:Choice>
              <mc:Fallback>
                <p:oleObj name="公式" r:id="rId7" imgW="101600" imgH="177800" progId="Equation.3">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2088" y="3860800"/>
                        <a:ext cx="255587"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50" name="Rectangle 32"/>
          <p:cNvSpPr>
            <a:spLocks noChangeArrowheads="1"/>
          </p:cNvSpPr>
          <p:nvPr/>
        </p:nvSpPr>
        <p:spPr bwMode="auto">
          <a:xfrm>
            <a:off x="0" y="32908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6095" name="Object 31"/>
          <p:cNvGraphicFramePr>
            <a:graphicFrameLocks noChangeAspect="1"/>
          </p:cNvGraphicFramePr>
          <p:nvPr/>
        </p:nvGraphicFramePr>
        <p:xfrm>
          <a:off x="6732588" y="5041900"/>
          <a:ext cx="1223962" cy="519113"/>
        </p:xfrm>
        <a:graphic>
          <a:graphicData uri="http://schemas.openxmlformats.org/presentationml/2006/ole">
            <mc:AlternateContent xmlns:mc="http://schemas.openxmlformats.org/markup-compatibility/2006">
              <mc:Choice xmlns:v="urn:schemas-microsoft-com:vml" Requires="v">
                <p:oleObj spid="_x0000_s6" name="公式" r:id="rId9" imgW="647700" imgH="279400" progId="Equation.3">
                  <p:embed/>
                </p:oleObj>
              </mc:Choice>
              <mc:Fallback>
                <p:oleObj name="公式" r:id="rId9" imgW="647700" imgH="279400" progId="Equation.3">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32588" y="5041900"/>
                        <a:ext cx="12239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52" name="Rectangle 34"/>
          <p:cNvSpPr>
            <a:spLocks noChangeArrowheads="1"/>
          </p:cNvSpPr>
          <p:nvPr/>
        </p:nvSpPr>
        <p:spPr bwMode="auto">
          <a:xfrm>
            <a:off x="0" y="33099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2253" name="Object 33"/>
          <p:cNvGraphicFramePr>
            <a:graphicFrameLocks noChangeAspect="1"/>
          </p:cNvGraphicFramePr>
          <p:nvPr/>
        </p:nvGraphicFramePr>
        <p:xfrm>
          <a:off x="3492500" y="1327150"/>
          <a:ext cx="2447925" cy="496888"/>
        </p:xfrm>
        <a:graphic>
          <a:graphicData uri="http://schemas.openxmlformats.org/presentationml/2006/ole">
            <mc:AlternateContent xmlns:mc="http://schemas.openxmlformats.org/markup-compatibility/2006">
              <mc:Choice xmlns:v="urn:schemas-microsoft-com:vml" Requires="v">
                <p:oleObj spid="_x0000_s7" name="公式" r:id="rId11" imgW="1168400" imgH="241300" progId="Equation.3">
                  <p:embed/>
                </p:oleObj>
              </mc:Choice>
              <mc:Fallback>
                <p:oleObj name="公式" r:id="rId11" imgW="1168400" imgH="241300" progId="Equation.3">
                  <p:embed/>
                  <p:pic>
                    <p:nvPicPr>
                      <p:cNvPr id="0"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92500" y="1327150"/>
                        <a:ext cx="244792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54" name="Rectangle 36"/>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2255" name="Object 35"/>
          <p:cNvGraphicFramePr>
            <a:graphicFrameLocks noChangeAspect="1"/>
          </p:cNvGraphicFramePr>
          <p:nvPr/>
        </p:nvGraphicFramePr>
        <p:xfrm>
          <a:off x="3502025" y="3273425"/>
          <a:ext cx="363538" cy="503238"/>
        </p:xfrm>
        <a:graphic>
          <a:graphicData uri="http://schemas.openxmlformats.org/presentationml/2006/ole">
            <mc:AlternateContent xmlns:mc="http://schemas.openxmlformats.org/markup-compatibility/2006">
              <mc:Choice xmlns:v="urn:schemas-microsoft-com:vml" Requires="v">
                <p:oleObj spid="_x0000_s8" name="公式" r:id="rId13" imgW="165100" imgH="228600" progId="Equation.3">
                  <p:embed/>
                </p:oleObj>
              </mc:Choice>
              <mc:Fallback>
                <p:oleObj name="公式" r:id="rId13" imgW="165100" imgH="228600" progId="Equation.3">
                  <p:embed/>
                  <p:pic>
                    <p:nvPicPr>
                      <p:cNvPr id="0" name="Object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02025" y="3273425"/>
                        <a:ext cx="3635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606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56066">
                                            <p:txEl>
                                              <p:pRg st="4" end="4"/>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56091"/>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04560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56066">
                                            <p:txEl>
                                              <p:pRg st="5" end="5"/>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104560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0D53C9A-1583-4746-A395-3CA02F430048}"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325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A72C8540-F623-4FE3-AA3B-9954632AA40A}"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53252" name="Rectangle 2"/>
          <p:cNvSpPr>
            <a:spLocks noGrp="1" noChangeArrowheads="1"/>
          </p:cNvSpPr>
          <p:nvPr>
            <p:ph type="body" idx="1"/>
          </p:nvPr>
        </p:nvSpPr>
        <p:spPr>
          <a:xfrm>
            <a:off x="250825" y="1196975"/>
            <a:ext cx="8624888" cy="4670425"/>
          </a:xfrm>
        </p:spPr>
        <p:txBody>
          <a:bodyPr/>
          <a:lstStyle/>
          <a:p>
            <a:pPr marL="571500" indent="-571500" eaLnBrk="1" hangingPunct="1">
              <a:buFont typeface="Wingdings" panose="05000000000000000000" pitchFamily="2" charset="2"/>
              <a:buNone/>
            </a:pPr>
            <a:r>
              <a:rPr lang="en-US" altLang="zh-CN"/>
              <a:t>    </a:t>
            </a:r>
            <a:r>
              <a:rPr lang="zh-CN" altLang="en-US">
                <a:latin typeface="Times New Roman" panose="02020603050405020304" pitchFamily="18" charset="0"/>
              </a:rPr>
              <a:t>由</a:t>
            </a:r>
            <a:r>
              <a:rPr lang="en-US" altLang="zh-CN">
                <a:latin typeface="Times New Roman" panose="02020603050405020304" pitchFamily="18" charset="0"/>
              </a:rPr>
              <a:t>j</a:t>
            </a:r>
            <a:r>
              <a:rPr lang="zh-CN" altLang="en-US">
                <a:latin typeface="Times New Roman" panose="02020603050405020304" pitchFamily="18" charset="0"/>
              </a:rPr>
              <a:t>与</a:t>
            </a:r>
            <a:r>
              <a:rPr lang="en-US" altLang="zh-CN">
                <a:latin typeface="Times New Roman" panose="02020603050405020304" pitchFamily="18" charset="0"/>
              </a:rPr>
              <a:t>k</a:t>
            </a:r>
            <a:r>
              <a:rPr lang="zh-CN" altLang="en-US">
                <a:latin typeface="Times New Roman" panose="02020603050405020304" pitchFamily="18" charset="0"/>
              </a:rPr>
              <a:t>在同一个等价类中知                </a:t>
            </a:r>
            <a:r>
              <a:rPr lang="en-US" altLang="zh-CN">
                <a:latin typeface="Times New Roman" panose="02020603050405020304" pitchFamily="18" charset="0"/>
              </a:rPr>
              <a:t>,  </a:t>
            </a:r>
            <a:r>
              <a:rPr lang="zh-CN" altLang="en-US">
                <a:latin typeface="Times New Roman" panose="02020603050405020304" pitchFamily="18" charset="0"/>
              </a:rPr>
              <a:t>于是</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sz="1800">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a:t>
            </a:r>
            <a:endParaRPr lang="zh-CN" altLang="en-US"/>
          </a:p>
        </p:txBody>
      </p:sp>
      <p:sp>
        <p:nvSpPr>
          <p:cNvPr id="53253"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325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5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5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5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5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5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326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3270" name="Object 20"/>
          <p:cNvGraphicFramePr>
            <a:graphicFrameLocks noChangeAspect="1"/>
          </p:cNvGraphicFramePr>
          <p:nvPr/>
        </p:nvGraphicFramePr>
        <p:xfrm>
          <a:off x="5076825" y="1196975"/>
          <a:ext cx="1366838" cy="581025"/>
        </p:xfrm>
        <a:graphic>
          <a:graphicData uri="http://schemas.openxmlformats.org/presentationml/2006/ole">
            <mc:AlternateContent xmlns:mc="http://schemas.openxmlformats.org/markup-compatibility/2006">
              <mc:Choice xmlns:v="urn:schemas-microsoft-com:vml" Requires="v">
                <p:oleObj spid="_x0000_s2" name="公式" r:id="rId1" imgW="647700" imgH="279400" progId="Equation.3">
                  <p:embed/>
                </p:oleObj>
              </mc:Choice>
              <mc:Fallback>
                <p:oleObj name="公式" r:id="rId1" imgW="647700" imgH="279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1196975"/>
                        <a:ext cx="13668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71" name="Text Box 25"/>
          <p:cNvSpPr txBox="1">
            <a:spLocks noChangeArrowheads="1"/>
          </p:cNvSpPr>
          <p:nvPr/>
        </p:nvSpPr>
        <p:spPr bwMode="auto">
          <a:xfrm>
            <a:off x="6191250" y="3213100"/>
            <a:ext cx="306388" cy="46831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endParaRPr lang="en-US" altLang="zh-CN" sz="1000" b="0">
              <a:latin typeface="Times New Roman" panose="02020603050405020304" pitchFamily="18" charset="0"/>
              <a:ea typeface="宋体" panose="02010600030101010101" pitchFamily="2" charset="-122"/>
            </a:endParaRPr>
          </a:p>
          <a:p>
            <a:pPr eaLnBrk="1" hangingPunct="1">
              <a:spcBef>
                <a:spcPct val="0"/>
              </a:spcBef>
              <a:buClrTx/>
              <a:buSzTx/>
              <a:buFontTx/>
              <a:buNone/>
            </a:pPr>
            <a:endParaRPr lang="en-US" altLang="zh-CN" sz="2400" b="0">
              <a:ea typeface="Dotum" pitchFamily="34" charset="-127"/>
            </a:endParaRPr>
          </a:p>
        </p:txBody>
      </p:sp>
      <p:sp>
        <p:nvSpPr>
          <p:cNvPr id="53272" name="Text Box 38"/>
          <p:cNvSpPr txBox="1">
            <a:spLocks noChangeArrowheads="1"/>
          </p:cNvSpPr>
          <p:nvPr/>
        </p:nvSpPr>
        <p:spPr bwMode="auto">
          <a:xfrm>
            <a:off x="3125788" y="5673725"/>
            <a:ext cx="307975" cy="46831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endParaRPr lang="en-US" altLang="zh-CN" sz="1000" b="0">
              <a:latin typeface="Times New Roman" panose="02020603050405020304" pitchFamily="18" charset="0"/>
              <a:ea typeface="宋体" panose="02010600030101010101" pitchFamily="2" charset="-122"/>
            </a:endParaRPr>
          </a:p>
          <a:p>
            <a:pPr eaLnBrk="1" hangingPunct="1">
              <a:spcBef>
                <a:spcPct val="0"/>
              </a:spcBef>
              <a:buClrTx/>
              <a:buSzTx/>
              <a:buFontTx/>
              <a:buNone/>
            </a:pPr>
            <a:endParaRPr lang="en-US" altLang="zh-CN" sz="2400" b="0">
              <a:ea typeface="Dotum" pitchFamily="34" charset="-127"/>
            </a:endParaRPr>
          </a:p>
        </p:txBody>
      </p:sp>
      <p:sp>
        <p:nvSpPr>
          <p:cNvPr id="53273" name="Text Box 40"/>
          <p:cNvSpPr txBox="1">
            <a:spLocks noChangeArrowheads="1"/>
          </p:cNvSpPr>
          <p:nvPr/>
        </p:nvSpPr>
        <p:spPr bwMode="auto">
          <a:xfrm>
            <a:off x="3873500" y="5673725"/>
            <a:ext cx="1935163" cy="46831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endParaRPr lang="en-US" altLang="zh-CN" sz="1000" b="0">
              <a:latin typeface="Times New Roman" panose="02020603050405020304" pitchFamily="18" charset="0"/>
              <a:ea typeface="宋体" panose="02010600030101010101" pitchFamily="2" charset="-122"/>
            </a:endParaRPr>
          </a:p>
          <a:p>
            <a:pPr eaLnBrk="1" hangingPunct="1">
              <a:spcBef>
                <a:spcPct val="0"/>
              </a:spcBef>
              <a:buClrTx/>
              <a:buSzTx/>
              <a:buFontTx/>
              <a:buNone/>
            </a:pPr>
            <a:endParaRPr lang="en-US" altLang="zh-CN" sz="2400" b="0">
              <a:ea typeface="Dotum" pitchFamily="34" charset="-127"/>
            </a:endParaRPr>
          </a:p>
        </p:txBody>
      </p:sp>
      <p:grpSp>
        <p:nvGrpSpPr>
          <p:cNvPr id="3" name="Group 60"/>
          <p:cNvGrpSpPr/>
          <p:nvPr/>
        </p:nvGrpSpPr>
        <p:grpSpPr bwMode="auto">
          <a:xfrm>
            <a:off x="1547813" y="2708275"/>
            <a:ext cx="4897437" cy="3065463"/>
            <a:chOff x="975" y="1699"/>
            <a:chExt cx="3085" cy="1931"/>
          </a:xfrm>
        </p:grpSpPr>
        <p:sp>
          <p:nvSpPr>
            <p:cNvPr id="53278" name="Line 34"/>
            <p:cNvSpPr>
              <a:spLocks noChangeShapeType="1"/>
            </p:cNvSpPr>
            <p:nvPr/>
          </p:nvSpPr>
          <p:spPr bwMode="auto">
            <a:xfrm flipH="1">
              <a:off x="1761" y="1699"/>
              <a:ext cx="5" cy="189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53279" name="Group 59"/>
            <p:cNvGrpSpPr/>
            <p:nvPr/>
          </p:nvGrpSpPr>
          <p:grpSpPr bwMode="auto">
            <a:xfrm>
              <a:off x="975" y="1706"/>
              <a:ext cx="3085" cy="1924"/>
              <a:chOff x="975" y="1616"/>
              <a:chExt cx="3085" cy="1924"/>
            </a:xfrm>
          </p:grpSpPr>
          <p:sp>
            <p:nvSpPr>
              <p:cNvPr id="53280" name="Text Box 28"/>
              <p:cNvSpPr txBox="1">
                <a:spLocks noChangeArrowheads="1"/>
              </p:cNvSpPr>
              <p:nvPr/>
            </p:nvSpPr>
            <p:spPr bwMode="auto">
              <a:xfrm>
                <a:off x="1519" y="2523"/>
                <a:ext cx="2419"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     …   …   …    …        ….</a:t>
                </a:r>
                <a:endParaRPr lang="en-US" altLang="zh-CN" sz="2400">
                  <a:ea typeface="Dotum" pitchFamily="34" charset="-127"/>
                </a:endParaRPr>
              </a:p>
            </p:txBody>
          </p:sp>
          <p:grpSp>
            <p:nvGrpSpPr>
              <p:cNvPr id="53281" name="Group 56"/>
              <p:cNvGrpSpPr/>
              <p:nvPr/>
            </p:nvGrpSpPr>
            <p:grpSpPr bwMode="auto">
              <a:xfrm>
                <a:off x="975" y="1616"/>
                <a:ext cx="3085" cy="1924"/>
                <a:chOff x="1519" y="2024"/>
                <a:chExt cx="3085" cy="1924"/>
              </a:xfrm>
            </p:grpSpPr>
            <p:graphicFrame>
              <p:nvGraphicFramePr>
                <p:cNvPr id="53282" name="Object 47"/>
                <p:cNvGraphicFramePr>
                  <a:graphicFrameLocks noChangeAspect="1"/>
                </p:cNvGraphicFramePr>
                <p:nvPr/>
              </p:nvGraphicFramePr>
              <p:xfrm>
                <a:off x="1927" y="3566"/>
                <a:ext cx="354" cy="289"/>
              </p:xfrm>
              <a:graphic>
                <a:graphicData uri="http://schemas.openxmlformats.org/presentationml/2006/ole">
                  <mc:AlternateContent xmlns:mc="http://schemas.openxmlformats.org/markup-compatibility/2006">
                    <mc:Choice xmlns:v="urn:schemas-microsoft-com:vml" Requires="v">
                      <p:oleObj spid="_x0000_s4" name="公式" r:id="rId3" imgW="266065" imgH="215900" progId="Equation.3">
                        <p:embed/>
                      </p:oleObj>
                    </mc:Choice>
                    <mc:Fallback>
                      <p:oleObj name="公式" r:id="rId3" imgW="266065" imgH="215900" progId="Equation.3">
                        <p:embed/>
                        <p:pic>
                          <p:nvPicPr>
                            <p:cNvPr id="0"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7" y="3566"/>
                              <a:ext cx="354"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3283" name="Group 55"/>
                <p:cNvGrpSpPr/>
                <p:nvPr/>
              </p:nvGrpSpPr>
              <p:grpSpPr bwMode="auto">
                <a:xfrm>
                  <a:off x="1519" y="2024"/>
                  <a:ext cx="3085" cy="1924"/>
                  <a:chOff x="1519" y="2024"/>
                  <a:chExt cx="3085" cy="1924"/>
                </a:xfrm>
              </p:grpSpPr>
              <p:grpSp>
                <p:nvGrpSpPr>
                  <p:cNvPr id="53284" name="Group 54"/>
                  <p:cNvGrpSpPr/>
                  <p:nvPr/>
                </p:nvGrpSpPr>
                <p:grpSpPr bwMode="auto">
                  <a:xfrm>
                    <a:off x="1610" y="2024"/>
                    <a:ext cx="2891" cy="1924"/>
                    <a:chOff x="1610" y="2024"/>
                    <a:chExt cx="2891" cy="1924"/>
                  </a:xfrm>
                </p:grpSpPr>
                <p:sp>
                  <p:nvSpPr>
                    <p:cNvPr id="53291" name="Line 31"/>
                    <p:cNvSpPr>
                      <a:spLocks noChangeShapeType="1"/>
                    </p:cNvSpPr>
                    <p:nvPr/>
                  </p:nvSpPr>
                  <p:spPr bwMode="auto">
                    <a:xfrm flipV="1">
                      <a:off x="1610" y="2024"/>
                      <a:ext cx="2868"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292" name="Line 32"/>
                    <p:cNvSpPr>
                      <a:spLocks noChangeShapeType="1"/>
                    </p:cNvSpPr>
                    <p:nvPr/>
                  </p:nvSpPr>
                  <p:spPr bwMode="auto">
                    <a:xfrm flipV="1">
                      <a:off x="1610" y="2343"/>
                      <a:ext cx="287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293" name="Line 36"/>
                    <p:cNvSpPr>
                      <a:spLocks noChangeShapeType="1"/>
                    </p:cNvSpPr>
                    <p:nvPr/>
                  </p:nvSpPr>
                  <p:spPr bwMode="auto">
                    <a:xfrm>
                      <a:off x="3923" y="2024"/>
                      <a:ext cx="0" cy="1924"/>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294" name="Line 37"/>
                    <p:cNvSpPr>
                      <a:spLocks noChangeShapeType="1"/>
                    </p:cNvSpPr>
                    <p:nvPr/>
                  </p:nvSpPr>
                  <p:spPr bwMode="auto">
                    <a:xfrm flipV="1">
                      <a:off x="1661" y="3512"/>
                      <a:ext cx="2839" cy="9"/>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295" name="Line 39"/>
                    <p:cNvSpPr>
                      <a:spLocks noChangeShapeType="1"/>
                    </p:cNvSpPr>
                    <p:nvPr/>
                  </p:nvSpPr>
                  <p:spPr bwMode="auto">
                    <a:xfrm flipV="1">
                      <a:off x="1635" y="3910"/>
                      <a:ext cx="2866" cy="19"/>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3296" name="Object 49"/>
                    <p:cNvGraphicFramePr>
                      <a:graphicFrameLocks noChangeAspect="1"/>
                    </p:cNvGraphicFramePr>
                    <p:nvPr/>
                  </p:nvGraphicFramePr>
                  <p:xfrm>
                    <a:off x="2342" y="3589"/>
                    <a:ext cx="1393" cy="282"/>
                  </p:xfrm>
                  <a:graphic>
                    <a:graphicData uri="http://schemas.openxmlformats.org/presentationml/2006/ole">
                      <mc:AlternateContent xmlns:mc="http://schemas.openxmlformats.org/markup-compatibility/2006">
                        <mc:Choice xmlns:v="urn:schemas-microsoft-com:vml" Requires="v">
                          <p:oleObj spid="_x0000_s5" name="公式" r:id="rId5" imgW="1320165" imgH="254000" progId="Equation.3">
                            <p:embed/>
                          </p:oleObj>
                        </mc:Choice>
                        <mc:Fallback>
                          <p:oleObj name="公式" r:id="rId5" imgW="1320165" imgH="254000" progId="Equation.3">
                            <p:embed/>
                            <p:pic>
                              <p:nvPicPr>
                                <p:cNvPr id="0"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2" y="3589"/>
                                  <a:ext cx="1393"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3285" name="Group 53"/>
                  <p:cNvGrpSpPr/>
                  <p:nvPr/>
                </p:nvGrpSpPr>
                <p:grpSpPr bwMode="auto">
                  <a:xfrm>
                    <a:off x="1519" y="2069"/>
                    <a:ext cx="3085" cy="1361"/>
                    <a:chOff x="1519" y="2069"/>
                    <a:chExt cx="3085" cy="1361"/>
                  </a:xfrm>
                </p:grpSpPr>
                <p:sp>
                  <p:nvSpPr>
                    <p:cNvPr id="53286" name="Text Box 30"/>
                    <p:cNvSpPr txBox="1">
                      <a:spLocks noChangeArrowheads="1"/>
                    </p:cNvSpPr>
                    <p:nvPr/>
                  </p:nvSpPr>
                  <p:spPr bwMode="auto">
                    <a:xfrm>
                      <a:off x="2064" y="2387"/>
                      <a:ext cx="254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11</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12</a:t>
                      </a:r>
                      <a:r>
                        <a:rPr lang="en-US" altLang="zh-CN" sz="2400">
                          <a:latin typeface="Times New Roman" panose="02020603050405020304" pitchFamily="18" charset="0"/>
                          <a:ea typeface="宋体" panose="02010600030101010101" pitchFamily="2" charset="-122"/>
                        </a:rPr>
                        <a:t>    …    s</a:t>
                      </a:r>
                      <a:r>
                        <a:rPr lang="en-US" altLang="zh-CN" sz="2400" baseline="-25000">
                          <a:latin typeface="Times New Roman" panose="02020603050405020304" pitchFamily="18" charset="0"/>
                          <a:ea typeface="宋体" panose="02010600030101010101" pitchFamily="2" charset="-122"/>
                        </a:rPr>
                        <a:t>1n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sp>
                  <p:nvSpPr>
                    <p:cNvPr id="53287" name="Text Box 33"/>
                    <p:cNvSpPr txBox="1">
                      <a:spLocks noChangeArrowheads="1"/>
                    </p:cNvSpPr>
                    <p:nvPr/>
                  </p:nvSpPr>
                  <p:spPr bwMode="auto">
                    <a:xfrm>
                      <a:off x="1519" y="2069"/>
                      <a:ext cx="83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G</a:t>
                      </a:r>
                      <a:r>
                        <a:rPr lang="zh-CN" altLang="en-US" sz="2400">
                          <a:latin typeface="Times New Roman" panose="02020603050405020304" pitchFamily="18" charset="0"/>
                          <a:ea typeface="宋体" panose="02010600030101010101" pitchFamily="2" charset="-122"/>
                        </a:rPr>
                        <a:t>的元素</a:t>
                      </a:r>
                      <a:endParaRPr lang="zh-CN" altLang="en-US" sz="2400">
                        <a:ea typeface="Dotum" pitchFamily="34" charset="-127"/>
                      </a:endParaRPr>
                    </a:p>
                  </p:txBody>
                </p:sp>
                <p:sp>
                  <p:nvSpPr>
                    <p:cNvPr id="53288" name="Text Box 35"/>
                    <p:cNvSpPr txBox="1">
                      <a:spLocks noChangeArrowheads="1"/>
                    </p:cNvSpPr>
                    <p:nvPr/>
                  </p:nvSpPr>
                  <p:spPr bwMode="auto">
                    <a:xfrm>
                      <a:off x="2426" y="2069"/>
                      <a:ext cx="1452" cy="22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       2      …    n</a:t>
                      </a:r>
                      <a:endParaRPr lang="en-US" altLang="zh-CN" sz="2400">
                        <a:ea typeface="Dotum" pitchFamily="34" charset="-127"/>
                      </a:endParaRPr>
                    </a:p>
                  </p:txBody>
                </p:sp>
                <p:sp>
                  <p:nvSpPr>
                    <p:cNvPr id="53289" name="Text Box 51"/>
                    <p:cNvSpPr txBox="1">
                      <a:spLocks noChangeArrowheads="1"/>
                    </p:cNvSpPr>
                    <p:nvPr/>
                  </p:nvSpPr>
                  <p:spPr bwMode="auto">
                    <a:xfrm>
                      <a:off x="2064" y="2704"/>
                      <a:ext cx="254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2</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21</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22</a:t>
                      </a:r>
                      <a:r>
                        <a:rPr lang="en-US" altLang="zh-CN" sz="2400">
                          <a:latin typeface="Times New Roman" panose="02020603050405020304" pitchFamily="18" charset="0"/>
                          <a:ea typeface="宋体" panose="02010600030101010101" pitchFamily="2" charset="-122"/>
                        </a:rPr>
                        <a:t>    …    s</a:t>
                      </a:r>
                      <a:r>
                        <a:rPr lang="en-US" altLang="zh-CN" sz="2400" baseline="-25000">
                          <a:latin typeface="Times New Roman" panose="02020603050405020304" pitchFamily="18" charset="0"/>
                          <a:ea typeface="宋体" panose="02010600030101010101" pitchFamily="2" charset="-122"/>
                        </a:rPr>
                        <a:t>2n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2</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sp>
                  <p:nvSpPr>
                    <p:cNvPr id="53290" name="Text Box 52"/>
                    <p:cNvSpPr txBox="1">
                      <a:spLocks noChangeArrowheads="1"/>
                    </p:cNvSpPr>
                    <p:nvPr/>
                  </p:nvSpPr>
                  <p:spPr bwMode="auto">
                    <a:xfrm>
                      <a:off x="2064" y="3158"/>
                      <a:ext cx="254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g</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g1</a:t>
                      </a:r>
                      <a:r>
                        <a:rPr lang="en-US" altLang="zh-CN" sz="2400">
                          <a:latin typeface="Times New Roman" panose="02020603050405020304" pitchFamily="18" charset="0"/>
                          <a:ea typeface="宋体" panose="02010600030101010101" pitchFamily="2" charset="-122"/>
                        </a:rPr>
                        <a:t>    s</a:t>
                      </a:r>
                      <a:r>
                        <a:rPr lang="en-US" altLang="zh-CN" sz="2400" baseline="-25000">
                          <a:latin typeface="Times New Roman" panose="02020603050405020304" pitchFamily="18" charset="0"/>
                          <a:ea typeface="宋体" panose="02010600030101010101" pitchFamily="2" charset="-122"/>
                        </a:rPr>
                        <a:t>g2</a:t>
                      </a:r>
                      <a:r>
                        <a:rPr lang="en-US" altLang="zh-CN" sz="2400">
                          <a:latin typeface="Times New Roman" panose="02020603050405020304" pitchFamily="18" charset="0"/>
                          <a:ea typeface="宋体" panose="02010600030101010101" pitchFamily="2" charset="-122"/>
                        </a:rPr>
                        <a:t>    …    s</a:t>
                      </a:r>
                      <a:r>
                        <a:rPr lang="en-US" altLang="zh-CN" sz="2400" baseline="-25000">
                          <a:latin typeface="Times New Roman" panose="02020603050405020304" pitchFamily="18" charset="0"/>
                          <a:ea typeface="宋体" panose="02010600030101010101" pitchFamily="2" charset="-122"/>
                        </a:rPr>
                        <a:t>gn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(a</a:t>
                      </a:r>
                      <a:r>
                        <a:rPr lang="en-US" altLang="zh-CN" sz="2400" baseline="-25000">
                          <a:latin typeface="Times New Roman" panose="02020603050405020304" pitchFamily="18" charset="0"/>
                          <a:ea typeface="宋体" panose="02010600030101010101" pitchFamily="2" charset="-122"/>
                        </a:rPr>
                        <a:t>g</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grpSp>
            </p:grpSp>
          </p:grpSp>
        </p:grpSp>
      </p:grpSp>
      <p:graphicFrame>
        <p:nvGraphicFramePr>
          <p:cNvPr id="10459193" name="Object 57"/>
          <p:cNvGraphicFramePr>
            <a:graphicFrameLocks noChangeAspect="1"/>
          </p:cNvGraphicFramePr>
          <p:nvPr/>
        </p:nvGraphicFramePr>
        <p:xfrm>
          <a:off x="971550" y="1844675"/>
          <a:ext cx="6408738" cy="504825"/>
        </p:xfrm>
        <a:graphic>
          <a:graphicData uri="http://schemas.openxmlformats.org/presentationml/2006/ole">
            <mc:AlternateContent xmlns:mc="http://schemas.openxmlformats.org/markup-compatibility/2006">
              <mc:Choice xmlns:v="urn:schemas-microsoft-com:vml" Requires="v">
                <p:oleObj spid="_x0000_s6" name="公式" r:id="rId7" imgW="3022600" imgH="241300" progId="Equation.3">
                  <p:embed/>
                </p:oleObj>
              </mc:Choice>
              <mc:Fallback>
                <p:oleObj name="公式" r:id="rId7" imgW="3022600" imgH="241300" progId="Equation.3">
                  <p:embed/>
                  <p:pic>
                    <p:nvPicPr>
                      <p:cNvPr id="0" name="Object 5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1844675"/>
                        <a:ext cx="64087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76" name="Rectangle 62"/>
          <p:cNvSpPr>
            <a:spLocks noChangeArrowheads="1"/>
          </p:cNvSpPr>
          <p:nvPr/>
        </p:nvSpPr>
        <p:spPr bwMode="auto">
          <a:xfrm>
            <a:off x="0" y="33004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59197" name="Object 61"/>
          <p:cNvGraphicFramePr>
            <a:graphicFrameLocks noChangeAspect="1"/>
          </p:cNvGraphicFramePr>
          <p:nvPr/>
        </p:nvGraphicFramePr>
        <p:xfrm>
          <a:off x="5580063" y="2708275"/>
          <a:ext cx="542925" cy="436563"/>
        </p:xfrm>
        <a:graphic>
          <a:graphicData uri="http://schemas.openxmlformats.org/presentationml/2006/ole">
            <mc:AlternateContent xmlns:mc="http://schemas.openxmlformats.org/markup-compatibility/2006">
              <mc:Choice xmlns:v="urn:schemas-microsoft-com:vml" Requires="v">
                <p:oleObj spid="_x0000_s7" name="公式" r:id="rId9" imgW="266065" imgH="215900" progId="Equation.3">
                  <p:embed/>
                </p:oleObj>
              </mc:Choice>
              <mc:Fallback>
                <p:oleObj name="公式" r:id="rId9" imgW="266065" imgH="215900" progId="Equation.3">
                  <p:embed/>
                  <p:pic>
                    <p:nvPicPr>
                      <p:cNvPr id="0" name="Object 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80063" y="2708275"/>
                        <a:ext cx="542925"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5919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59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362BEF1-52CE-471D-9989-F43AC14E1C0E}"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427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01D9669-974D-42F4-819F-0783C4518076}"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54276" name="Rectangle 2"/>
          <p:cNvSpPr>
            <a:spLocks noGrp="1" noChangeArrowheads="1"/>
          </p:cNvSpPr>
          <p:nvPr>
            <p:ph type="body" idx="1"/>
          </p:nvPr>
        </p:nvSpPr>
        <p:spPr>
          <a:xfrm>
            <a:off x="250825" y="1412875"/>
            <a:ext cx="8624888" cy="4670425"/>
          </a:xfrm>
        </p:spPr>
        <p:txBody>
          <a:bodyPr/>
          <a:lstStyle/>
          <a:p>
            <a:pPr marL="571500" indent="-571500" eaLnBrk="1" hangingPunct="1">
              <a:buFont typeface="Wingdings" panose="05000000000000000000" pitchFamily="2" charset="2"/>
              <a:buNone/>
            </a:pPr>
            <a:r>
              <a:rPr lang="en-US" altLang="zh-CN"/>
              <a:t>   </a:t>
            </a:r>
            <a:r>
              <a:rPr lang="zh-CN" altLang="en-US"/>
              <a:t>其中</a:t>
            </a: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r>
              <a:rPr lang="zh-CN" altLang="en-US"/>
              <a:t>    </a:t>
            </a:r>
            <a:endParaRPr lang="zh-CN" altLang="en-US"/>
          </a:p>
        </p:txBody>
      </p:sp>
      <p:sp>
        <p:nvSpPr>
          <p:cNvPr id="5427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427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7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8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9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9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9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9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4294" name="Rectangle 21"/>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4295" name="Object 20"/>
          <p:cNvGraphicFramePr>
            <a:graphicFrameLocks noChangeAspect="1"/>
          </p:cNvGraphicFramePr>
          <p:nvPr/>
        </p:nvGraphicFramePr>
        <p:xfrm>
          <a:off x="1979613" y="1844675"/>
          <a:ext cx="2801937" cy="1030288"/>
        </p:xfrm>
        <a:graphic>
          <a:graphicData uri="http://schemas.openxmlformats.org/presentationml/2006/ole">
            <mc:AlternateContent xmlns:mc="http://schemas.openxmlformats.org/markup-compatibility/2006">
              <mc:Choice xmlns:v="urn:schemas-microsoft-com:vml" Requires="v">
                <p:oleObj spid="_x0000_s2" name="公式" r:id="rId1" imgW="1320165" imgH="482600" progId="Equation.3">
                  <p:embed/>
                </p:oleObj>
              </mc:Choice>
              <mc:Fallback>
                <p:oleObj name="公式" r:id="rId1" imgW="1320165" imgH="482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844675"/>
                        <a:ext cx="2801937"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296" name="Rectangle 23"/>
          <p:cNvSpPr>
            <a:spLocks noChangeArrowheads="1"/>
          </p:cNvSpPr>
          <p:nvPr/>
        </p:nvSpPr>
        <p:spPr bwMode="auto">
          <a:xfrm>
            <a:off x="0" y="31575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1446" name="Object 22"/>
          <p:cNvGraphicFramePr>
            <a:graphicFrameLocks noChangeAspect="1"/>
          </p:cNvGraphicFramePr>
          <p:nvPr/>
        </p:nvGraphicFramePr>
        <p:xfrm>
          <a:off x="755650" y="3068638"/>
          <a:ext cx="7345363" cy="1033462"/>
        </p:xfrm>
        <a:graphic>
          <a:graphicData uri="http://schemas.openxmlformats.org/presentationml/2006/ole">
            <mc:AlternateContent xmlns:mc="http://schemas.openxmlformats.org/markup-compatibility/2006">
              <mc:Choice xmlns:v="urn:schemas-microsoft-com:vml" Requires="v">
                <p:oleObj spid="_x0000_s3" name="公式" r:id="rId3" imgW="3492500" imgH="495300" progId="Equation.3">
                  <p:embed/>
                </p:oleObj>
              </mc:Choice>
              <mc:Fallback>
                <p:oleObj name="公式" r:id="rId3" imgW="3492500" imgH="4953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068638"/>
                        <a:ext cx="7345363"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298" name="Rectangle 25"/>
          <p:cNvSpPr>
            <a:spLocks noChangeArrowheads="1"/>
          </p:cNvSpPr>
          <p:nvPr/>
        </p:nvSpPr>
        <p:spPr bwMode="auto">
          <a:xfrm>
            <a:off x="0" y="31956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1448" name="Object 24"/>
          <p:cNvGraphicFramePr>
            <a:graphicFrameLocks noChangeAspect="1"/>
          </p:cNvGraphicFramePr>
          <p:nvPr/>
        </p:nvGraphicFramePr>
        <p:xfrm>
          <a:off x="2555875" y="4292600"/>
          <a:ext cx="2074863" cy="974725"/>
        </p:xfrm>
        <a:graphic>
          <a:graphicData uri="http://schemas.openxmlformats.org/presentationml/2006/ole">
            <mc:AlternateContent xmlns:mc="http://schemas.openxmlformats.org/markup-compatibility/2006">
              <mc:Choice xmlns:v="urn:schemas-microsoft-com:vml" Requires="v">
                <p:oleObj spid="_x0000_s4" name="公式" r:id="rId5" imgW="965200" imgH="457200" progId="Equation.3">
                  <p:embed/>
                </p:oleObj>
              </mc:Choice>
              <mc:Fallback>
                <p:oleObj name="公式" r:id="rId5" imgW="965200" imgH="4572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75" y="4292600"/>
                        <a:ext cx="2074863"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14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714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2F54312-1A65-4B6B-9566-A23939F38CD4}"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529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F4AC277-95AF-4C78-81BF-776AF79C05A2}"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79618" name="Rectangle 2"/>
          <p:cNvSpPr>
            <a:spLocks noGrp="1" noChangeArrowheads="1"/>
          </p:cNvSpPr>
          <p:nvPr>
            <p:ph type="body" idx="1"/>
          </p:nvPr>
        </p:nvSpPr>
        <p:spPr>
          <a:xfrm>
            <a:off x="250825" y="1268413"/>
            <a:ext cx="8624888" cy="467042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例</a:t>
            </a:r>
            <a:r>
              <a:rPr lang="en-US" altLang="zh-CN">
                <a:latin typeface="Times New Roman" panose="02020603050405020304" pitchFamily="18" charset="0"/>
              </a:rPr>
              <a:t>1 G={e, (1 4)(2 3), (1 2)(3 4)(5 6), (1 3)(2 4)(5 6)}</a:t>
            </a:r>
            <a:r>
              <a:rPr lang="zh-CN" altLang="en-US">
                <a:latin typeface="Times New Roman" panose="02020603050405020304" pitchFamily="18" charset="0"/>
              </a:rPr>
              <a:t>是</a:t>
            </a:r>
            <a:r>
              <a:rPr lang="en-US" altLang="zh-CN">
                <a:latin typeface="Times New Roman" panose="02020603050405020304" pitchFamily="18" charset="0"/>
              </a:rPr>
              <a:t>{1,2,…,6}</a:t>
            </a:r>
            <a:r>
              <a:rPr lang="zh-CN" altLang="en-US">
                <a:latin typeface="Times New Roman" panose="02020603050405020304" pitchFamily="18" charset="0"/>
              </a:rPr>
              <a:t>上的置换群</a:t>
            </a: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en-US" altLang="zh-CN" sz="2000">
                <a:solidFill>
                  <a:srgbClr val="FF0000"/>
                </a:solidFill>
                <a:latin typeface="Times New Roman" panose="02020603050405020304" pitchFamily="18" charset="0"/>
              </a:rPr>
              <a:t>--</a:t>
            </a:r>
            <a:r>
              <a:rPr lang="en-US" altLang="zh-CN" sz="2000">
                <a:solidFill>
                  <a:srgbClr val="FF0000"/>
                </a:solidFill>
                <a:latin typeface="Times New Roman" panose="02020603050405020304" pitchFamily="18" charset="0"/>
                <a:sym typeface="+mn-ea"/>
              </a:rPr>
              <a:t>---</a:t>
            </a:r>
            <a:r>
              <a:rPr lang="zh-CN" altLang="en-US" sz="2000">
                <a:solidFill>
                  <a:srgbClr val="FF0000"/>
                </a:solidFill>
                <a:latin typeface="Times New Roman" panose="02020603050405020304" pitchFamily="18" charset="0"/>
                <a:sym typeface="+mn-ea"/>
              </a:rPr>
              <a:t>只需证明以上所有置换对合成运算</a:t>
            </a:r>
            <a:r>
              <a:rPr lang="en-US" altLang="zh-CN" sz="2000">
                <a:solidFill>
                  <a:srgbClr val="FF0000"/>
                </a:solidFill>
                <a:latin typeface="Times New Roman" panose="02020603050405020304" pitchFamily="18" charset="0"/>
                <a:sym typeface="+mn-ea"/>
              </a:rPr>
              <a:t>  </a:t>
            </a:r>
            <a:r>
              <a:rPr lang="zh-CN" altLang="en-US" sz="2000">
                <a:solidFill>
                  <a:srgbClr val="FF0000"/>
                </a:solidFill>
                <a:latin typeface="Times New Roman" panose="02020603050405020304" pitchFamily="18" charset="0"/>
                <a:sym typeface="+mn-ea"/>
              </a:rPr>
              <a:t>满足封闭性即可，以后略</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由</a:t>
            </a:r>
            <a:r>
              <a:rPr lang="en-US" altLang="zh-CN">
                <a:latin typeface="Times New Roman" panose="02020603050405020304" pitchFamily="18" charset="0"/>
              </a:rPr>
              <a:t>Burnside</a:t>
            </a:r>
            <a:r>
              <a:rPr lang="zh-CN" altLang="en-US">
                <a:latin typeface="Times New Roman" panose="02020603050405020304" pitchFamily="18" charset="0"/>
              </a:rPr>
              <a:t>引理</a:t>
            </a:r>
            <a:r>
              <a:rPr lang="en-US" altLang="zh-CN">
                <a:latin typeface="Times New Roman" panose="02020603050405020304" pitchFamily="18" charset="0"/>
              </a:rPr>
              <a:t>, G</a:t>
            </a:r>
            <a:r>
              <a:rPr lang="zh-CN" altLang="en-US">
                <a:latin typeface="Times New Roman" panose="02020603050405020304" pitchFamily="18" charset="0"/>
              </a:rPr>
              <a:t>诱导出来的等价类个数为</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sz="1800"/>
              <a:t>      </a:t>
            </a:r>
            <a:endParaRPr lang="zh-CN" altLang="en-US" sz="1800"/>
          </a:p>
          <a:p>
            <a:pPr marL="571500" indent="-571500" eaLnBrk="1" hangingPunct="1">
              <a:buFont typeface="Wingdings" panose="05000000000000000000" pitchFamily="2" charset="2"/>
              <a:buNone/>
            </a:pPr>
            <a:r>
              <a:rPr lang="zh-CN" altLang="en-US"/>
              <a:t>      这两个等价类为</a:t>
            </a:r>
            <a:r>
              <a:rPr lang="en-US" altLang="zh-CN">
                <a:latin typeface="Times New Roman" panose="02020603050405020304" pitchFamily="18" charset="0"/>
              </a:rPr>
              <a:t>:</a:t>
            </a:r>
            <a:r>
              <a:rPr lang="en-US" altLang="zh-CN"/>
              <a:t> </a:t>
            </a:r>
            <a:r>
              <a:rPr lang="en-US" altLang="zh-CN">
                <a:latin typeface="Times New Roman" panose="02020603050405020304" pitchFamily="18" charset="0"/>
              </a:rPr>
              <a:t>E</a:t>
            </a:r>
            <a:r>
              <a:rPr lang="en-US" altLang="zh-CN" baseline="-25000">
                <a:latin typeface="Times New Roman" panose="02020603050405020304" pitchFamily="18" charset="0"/>
              </a:rPr>
              <a:t>1</a:t>
            </a:r>
            <a:r>
              <a:rPr lang="en-US" altLang="zh-CN">
                <a:latin typeface="Times New Roman" panose="02020603050405020304" pitchFamily="18" charset="0"/>
              </a:rPr>
              <a:t>={1, 2, 3, 4},   E</a:t>
            </a:r>
            <a:r>
              <a:rPr lang="en-US" altLang="zh-CN" baseline="-25000">
                <a:latin typeface="Times New Roman" panose="02020603050405020304" pitchFamily="18" charset="0"/>
              </a:rPr>
              <a:t>5</a:t>
            </a:r>
            <a:r>
              <a:rPr lang="en-US" altLang="zh-CN">
                <a:latin typeface="Times New Roman" panose="02020603050405020304" pitchFamily="18" charset="0"/>
              </a:rPr>
              <a:t>={5, 6}.</a:t>
            </a:r>
            <a:endParaRPr lang="en-US" altLang="zh-CN">
              <a:latin typeface="Times New Roman" panose="02020603050405020304" pitchFamily="18" charset="0"/>
            </a:endParaRPr>
          </a:p>
        </p:txBody>
      </p:sp>
      <p:sp>
        <p:nvSpPr>
          <p:cNvPr id="55301"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530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0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5318" name="Rectangle 21"/>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9636" name="Object 20"/>
          <p:cNvGraphicFramePr>
            <a:graphicFrameLocks noChangeAspect="1"/>
          </p:cNvGraphicFramePr>
          <p:nvPr/>
        </p:nvGraphicFramePr>
        <p:xfrm>
          <a:off x="1042988" y="3066415"/>
          <a:ext cx="1296987" cy="487363"/>
        </p:xfrm>
        <a:graphic>
          <a:graphicData uri="http://schemas.openxmlformats.org/presentationml/2006/ole">
            <mc:AlternateContent xmlns:mc="http://schemas.openxmlformats.org/markup-compatibility/2006">
              <mc:Choice xmlns:v="urn:schemas-microsoft-com:vml" Requires="v">
                <p:oleObj spid="_x0000_s2" name="公式" r:id="rId1" imgW="583565" imgH="215900" progId="Equation.3">
                  <p:embed/>
                </p:oleObj>
              </mc:Choice>
              <mc:Fallback>
                <p:oleObj name="公式" r:id="rId1" imgW="583565" imgH="2159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3066415"/>
                        <a:ext cx="1296987"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20" name="Rectangle 23"/>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9638" name="Object 22"/>
          <p:cNvGraphicFramePr>
            <a:graphicFrameLocks noChangeAspect="1"/>
          </p:cNvGraphicFramePr>
          <p:nvPr/>
        </p:nvGraphicFramePr>
        <p:xfrm>
          <a:off x="2555875" y="3066415"/>
          <a:ext cx="2381250" cy="496888"/>
        </p:xfrm>
        <a:graphic>
          <a:graphicData uri="http://schemas.openxmlformats.org/presentationml/2006/ole">
            <mc:AlternateContent xmlns:mc="http://schemas.openxmlformats.org/markup-compatibility/2006">
              <mc:Choice xmlns:v="urn:schemas-microsoft-com:vml" Requires="v">
                <p:oleObj spid="_x0000_s3" name="公式" r:id="rId3" imgW="1053465" imgH="215900" progId="Equation.3">
                  <p:embed/>
                </p:oleObj>
              </mc:Choice>
              <mc:Fallback>
                <p:oleObj name="公式" r:id="rId3" imgW="1053465" imgH="2159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066415"/>
                        <a:ext cx="238125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22" name="Rectangle 25"/>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9640" name="Object 24"/>
          <p:cNvGraphicFramePr>
            <a:graphicFrameLocks noChangeAspect="1"/>
          </p:cNvGraphicFramePr>
          <p:nvPr/>
        </p:nvGraphicFramePr>
        <p:xfrm>
          <a:off x="5148263" y="3055303"/>
          <a:ext cx="2952750" cy="482600"/>
        </p:xfrm>
        <a:graphic>
          <a:graphicData uri="http://schemas.openxmlformats.org/presentationml/2006/ole">
            <mc:AlternateContent xmlns:mc="http://schemas.openxmlformats.org/markup-compatibility/2006">
              <mc:Choice xmlns:v="urn:schemas-microsoft-com:vml" Requires="v">
                <p:oleObj spid="_x0000_s4" name="公式" r:id="rId5" imgW="1333500" imgH="215900" progId="Equation.3">
                  <p:embed/>
                </p:oleObj>
              </mc:Choice>
              <mc:Fallback>
                <p:oleObj name="公式" r:id="rId5" imgW="1333500" imgH="2159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263" y="3055303"/>
                        <a:ext cx="295275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24" name="Rectangle 27"/>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9642" name="Object 26"/>
          <p:cNvGraphicFramePr>
            <a:graphicFrameLocks noChangeAspect="1"/>
          </p:cNvGraphicFramePr>
          <p:nvPr/>
        </p:nvGraphicFramePr>
        <p:xfrm>
          <a:off x="1042988" y="3642678"/>
          <a:ext cx="3095625" cy="508000"/>
        </p:xfrm>
        <a:graphic>
          <a:graphicData uri="http://schemas.openxmlformats.org/presentationml/2006/ole">
            <mc:AlternateContent xmlns:mc="http://schemas.openxmlformats.org/markup-compatibility/2006">
              <mc:Choice xmlns:v="urn:schemas-microsoft-com:vml" Requires="v">
                <p:oleObj spid="_x0000_s5" name="公式" r:id="rId7" imgW="1333500" imgH="215900" progId="Equation.3">
                  <p:embed/>
                </p:oleObj>
              </mc:Choice>
              <mc:Fallback>
                <p:oleObj name="公式" r:id="rId7" imgW="1333500" imgH="2159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2988" y="3642678"/>
                        <a:ext cx="30956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26" name="Rectangle 29"/>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79644" name="Object 28"/>
          <p:cNvGraphicFramePr>
            <a:graphicFrameLocks noChangeAspect="1"/>
          </p:cNvGraphicFramePr>
          <p:nvPr/>
        </p:nvGraphicFramePr>
        <p:xfrm>
          <a:off x="2195513" y="4723765"/>
          <a:ext cx="3384550" cy="952500"/>
        </p:xfrm>
        <a:graphic>
          <a:graphicData uri="http://schemas.openxmlformats.org/presentationml/2006/ole">
            <mc:AlternateContent xmlns:mc="http://schemas.openxmlformats.org/markup-compatibility/2006">
              <mc:Choice xmlns:v="urn:schemas-microsoft-com:vml" Requires="v">
                <p:oleObj spid="_x0000_s6" name="公式" r:id="rId9" imgW="1434465" imgH="406400" progId="Equation.3">
                  <p:embed/>
                </p:oleObj>
              </mc:Choice>
              <mc:Fallback>
                <p:oleObj name="公式" r:id="rId9" imgW="1434465" imgH="4064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513" y="4723765"/>
                        <a:ext cx="33845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p:nvPr/>
        </p:nvGraphicFramePr>
        <p:xfrm>
          <a:off x="5436235" y="2682875"/>
          <a:ext cx="63500" cy="142240"/>
        </p:xfrm>
        <a:graphic>
          <a:graphicData uri="http://schemas.openxmlformats.org/presentationml/2006/ole">
            <mc:AlternateContent xmlns:mc="http://schemas.openxmlformats.org/markup-compatibility/2006">
              <mc:Choice xmlns:v="urn:schemas-microsoft-com:vml" Requires="v">
                <p:oleObj spid="_x0000_s8" name="" r:id="rId11" imgW="88265" imgH="101600" progId="Equation.KSEE3">
                  <p:embed/>
                </p:oleObj>
              </mc:Choice>
              <mc:Fallback>
                <p:oleObj name="" r:id="rId11" imgW="88265" imgH="101600" progId="Equation.KSEE3">
                  <p:embed/>
                  <p:pic>
                    <p:nvPicPr>
                      <p:cNvPr id="0" name="图片 7"/>
                      <p:cNvPicPr/>
                      <p:nvPr/>
                    </p:nvPicPr>
                    <p:blipFill>
                      <a:blip r:embed="rId12"/>
                      <a:stretch>
                        <a:fillRect/>
                      </a:stretch>
                    </p:blipFill>
                    <p:spPr>
                      <a:xfrm>
                        <a:off x="5436235" y="2682875"/>
                        <a:ext cx="63500" cy="14224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796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796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4796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4796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7961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4796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47961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62FF1AF-9C33-4366-A489-CE6E03428AC1}"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632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F11DE2E0-93F1-4ECB-AF18-5032BB32517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83714" name="Rectangle 2"/>
          <p:cNvSpPr>
            <a:spLocks noGrp="1" noChangeArrowheads="1"/>
          </p:cNvSpPr>
          <p:nvPr>
            <p:ph type="body" idx="1"/>
          </p:nvPr>
        </p:nvSpPr>
        <p:spPr>
          <a:xfrm>
            <a:off x="250825" y="1268413"/>
            <a:ext cx="8624888" cy="4670425"/>
          </a:xfrm>
        </p:spPr>
        <p:txBody>
          <a:bodyPr/>
          <a:lstStyle/>
          <a:p>
            <a:pPr marL="443230" indent="-443230" eaLnBrk="1" hangingPunct="1">
              <a:buFont typeface="Wingdings" panose="05000000000000000000" pitchFamily="2" charset="2"/>
              <a:buNone/>
            </a:pPr>
            <a:r>
              <a:rPr lang="en-US" altLang="zh-CN"/>
              <a:t>    </a:t>
            </a:r>
            <a:r>
              <a:rPr lang="zh-CN" altLang="en-US">
                <a:latin typeface="Times New Roman" panose="02020603050405020304" pitchFamily="18" charset="0"/>
              </a:rPr>
              <a:t>例</a:t>
            </a:r>
            <a:r>
              <a:rPr lang="en-US" altLang="zh-CN">
                <a:latin typeface="Times New Roman" panose="02020603050405020304" pitchFamily="18" charset="0"/>
              </a:rPr>
              <a:t>2 </a:t>
            </a:r>
            <a:r>
              <a:rPr lang="zh-CN" altLang="en-US">
                <a:latin typeface="Times New Roman" panose="02020603050405020304" pitchFamily="18" charset="0"/>
              </a:rPr>
              <a:t>一正方形分成</a:t>
            </a:r>
            <a:r>
              <a:rPr lang="en-US" altLang="zh-CN">
                <a:latin typeface="Times New Roman" panose="02020603050405020304" pitchFamily="18" charset="0"/>
              </a:rPr>
              <a:t>4 </a:t>
            </a:r>
            <a:r>
              <a:rPr lang="zh-CN" altLang="en-US">
                <a:latin typeface="Times New Roman" panose="02020603050405020304" pitchFamily="18" charset="0"/>
              </a:rPr>
              <a:t>个格子</a:t>
            </a:r>
            <a:r>
              <a:rPr lang="en-US" altLang="zh-CN">
                <a:latin typeface="Times New Roman" panose="02020603050405020304" pitchFamily="18" charset="0"/>
              </a:rPr>
              <a:t>, </a:t>
            </a:r>
            <a:r>
              <a:rPr lang="zh-CN" altLang="en-US">
                <a:latin typeface="Times New Roman" panose="02020603050405020304" pitchFamily="18" charset="0"/>
              </a:rPr>
              <a:t>用两种颜色对</a:t>
            </a:r>
            <a:r>
              <a:rPr lang="en-US" altLang="zh-CN">
                <a:latin typeface="Times New Roman" panose="02020603050405020304" pitchFamily="18" charset="0"/>
              </a:rPr>
              <a:t>4 </a:t>
            </a:r>
            <a:r>
              <a:rPr lang="zh-CN" altLang="en-US">
                <a:latin typeface="Times New Roman" panose="02020603050405020304" pitchFamily="18" charset="0"/>
              </a:rPr>
              <a:t>个格子</a:t>
            </a:r>
            <a:r>
              <a:rPr lang="zh-CN" altLang="en-US"/>
              <a:t>着色</a:t>
            </a:r>
            <a:r>
              <a:rPr lang="en-US" altLang="zh-CN">
                <a:latin typeface="Times New Roman" panose="02020603050405020304" pitchFamily="18" charset="0"/>
              </a:rPr>
              <a:t>,</a:t>
            </a:r>
            <a:r>
              <a:rPr lang="en-US" altLang="zh-CN"/>
              <a:t> </a:t>
            </a:r>
            <a:r>
              <a:rPr lang="zh-CN" altLang="en-US"/>
              <a:t>问有多少种不同的着色方案？经旋转使之吻合的两种方案算同一方案</a:t>
            </a:r>
            <a:r>
              <a:rPr lang="en-US" altLang="zh-CN"/>
              <a:t>.</a:t>
            </a:r>
            <a:endParaRPr lang="en-US" altLang="zh-CN"/>
          </a:p>
          <a:p>
            <a:pPr marL="443230" indent="-443230" eaLnBrk="1" hangingPunct="1">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解 当不考虑旋转的情况下</a:t>
            </a:r>
            <a:r>
              <a:rPr lang="en-US" altLang="zh-CN">
                <a:latin typeface="Times New Roman" panose="02020603050405020304" pitchFamily="18" charset="0"/>
              </a:rPr>
              <a:t>, </a:t>
            </a:r>
            <a:r>
              <a:rPr lang="zh-CN" altLang="en-US">
                <a:latin typeface="Times New Roman" panose="02020603050405020304" pitchFamily="18" charset="0"/>
              </a:rPr>
              <a:t>有下列</a:t>
            </a:r>
            <a:r>
              <a:rPr lang="en-US" altLang="zh-CN">
                <a:latin typeface="Times New Roman" panose="02020603050405020304" pitchFamily="18" charset="0"/>
              </a:rPr>
              <a:t>16</a:t>
            </a:r>
            <a:r>
              <a:rPr lang="zh-CN" altLang="en-US">
                <a:latin typeface="Times New Roman" panose="02020603050405020304" pitchFamily="18" charset="0"/>
              </a:rPr>
              <a:t>种着色方案</a:t>
            </a:r>
            <a:r>
              <a:rPr lang="en-US" altLang="zh-CN">
                <a:latin typeface="Times New Roman" panose="02020603050405020304" pitchFamily="18" charset="0"/>
              </a:rPr>
              <a:t>:        </a:t>
            </a:r>
            <a:endParaRPr lang="en-US" altLang="zh-CN">
              <a:latin typeface="Times New Roman" panose="02020603050405020304" pitchFamily="18" charset="0"/>
            </a:endParaRPr>
          </a:p>
        </p:txBody>
      </p:sp>
      <p:sp>
        <p:nvSpPr>
          <p:cNvPr id="5632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632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2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2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2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3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4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6341"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20"/>
          <p:cNvGrpSpPr/>
          <p:nvPr/>
        </p:nvGrpSpPr>
        <p:grpSpPr bwMode="auto">
          <a:xfrm>
            <a:off x="1258888" y="3213100"/>
            <a:ext cx="7129462" cy="2881313"/>
            <a:chOff x="2142" y="5472"/>
            <a:chExt cx="7994" cy="2655"/>
          </a:xfrm>
        </p:grpSpPr>
        <p:grpSp>
          <p:nvGrpSpPr>
            <p:cNvPr id="56343" name="Group 21"/>
            <p:cNvGrpSpPr/>
            <p:nvPr/>
          </p:nvGrpSpPr>
          <p:grpSpPr bwMode="auto">
            <a:xfrm>
              <a:off x="2142" y="5901"/>
              <a:ext cx="7994" cy="1830"/>
              <a:chOff x="1904" y="2892"/>
              <a:chExt cx="7994" cy="1830"/>
            </a:xfrm>
          </p:grpSpPr>
          <p:sp>
            <p:nvSpPr>
              <p:cNvPr id="56346" name="Text Box 22"/>
              <p:cNvSpPr txBox="1">
                <a:spLocks noChangeArrowheads="1"/>
              </p:cNvSpPr>
              <p:nvPr/>
            </p:nvSpPr>
            <p:spPr bwMode="auto">
              <a:xfrm>
                <a:off x="1934"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47" name="Text Box 23"/>
              <p:cNvSpPr txBox="1">
                <a:spLocks noChangeArrowheads="1"/>
              </p:cNvSpPr>
              <p:nvPr/>
            </p:nvSpPr>
            <p:spPr bwMode="auto">
              <a:xfrm>
                <a:off x="2346" y="289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48" name="Text Box 24"/>
              <p:cNvSpPr txBox="1">
                <a:spLocks noChangeArrowheads="1"/>
              </p:cNvSpPr>
              <p:nvPr/>
            </p:nvSpPr>
            <p:spPr bwMode="auto">
              <a:xfrm>
                <a:off x="1934"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49" name="Text Box 25"/>
              <p:cNvSpPr txBox="1">
                <a:spLocks noChangeArrowheads="1"/>
              </p:cNvSpPr>
              <p:nvPr/>
            </p:nvSpPr>
            <p:spPr bwMode="auto">
              <a:xfrm>
                <a:off x="2346" y="327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0" name="Text Box 26"/>
              <p:cNvSpPr txBox="1">
                <a:spLocks noChangeArrowheads="1"/>
              </p:cNvSpPr>
              <p:nvPr/>
            </p:nvSpPr>
            <p:spPr bwMode="auto">
              <a:xfrm>
                <a:off x="2954" y="2922"/>
                <a:ext cx="412" cy="383"/>
              </a:xfrm>
              <a:prstGeom prst="rect">
                <a:avLst/>
              </a:prstGeom>
              <a:solidFill>
                <a:srgbClr val="808080"/>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1" name="Text Box 27"/>
              <p:cNvSpPr txBox="1">
                <a:spLocks noChangeArrowheads="1"/>
              </p:cNvSpPr>
              <p:nvPr/>
            </p:nvSpPr>
            <p:spPr bwMode="auto">
              <a:xfrm>
                <a:off x="3366" y="292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2" name="Text Box 28"/>
              <p:cNvSpPr txBox="1">
                <a:spLocks noChangeArrowheads="1"/>
              </p:cNvSpPr>
              <p:nvPr/>
            </p:nvSpPr>
            <p:spPr bwMode="auto">
              <a:xfrm>
                <a:off x="2954" y="330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3" name="Text Box 29"/>
              <p:cNvSpPr txBox="1">
                <a:spLocks noChangeArrowheads="1"/>
              </p:cNvSpPr>
              <p:nvPr/>
            </p:nvSpPr>
            <p:spPr bwMode="auto">
              <a:xfrm>
                <a:off x="3366" y="3305"/>
                <a:ext cx="412" cy="382"/>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4" name="Text Box 30"/>
              <p:cNvSpPr txBox="1">
                <a:spLocks noChangeArrowheads="1"/>
              </p:cNvSpPr>
              <p:nvPr/>
            </p:nvSpPr>
            <p:spPr bwMode="auto">
              <a:xfrm>
                <a:off x="3988" y="2937"/>
                <a:ext cx="412" cy="38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5" name="Text Box 31"/>
              <p:cNvSpPr txBox="1">
                <a:spLocks noChangeArrowheads="1"/>
              </p:cNvSpPr>
              <p:nvPr/>
            </p:nvSpPr>
            <p:spPr bwMode="auto">
              <a:xfrm>
                <a:off x="440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6" name="Text Box 32"/>
              <p:cNvSpPr txBox="1">
                <a:spLocks noChangeArrowheads="1"/>
              </p:cNvSpPr>
              <p:nvPr/>
            </p:nvSpPr>
            <p:spPr bwMode="auto">
              <a:xfrm>
                <a:off x="398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7" name="Text Box 33"/>
              <p:cNvSpPr txBox="1">
                <a:spLocks noChangeArrowheads="1"/>
              </p:cNvSpPr>
              <p:nvPr/>
            </p:nvSpPr>
            <p:spPr bwMode="auto">
              <a:xfrm>
                <a:off x="440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8" name="Text Box 34"/>
              <p:cNvSpPr txBox="1">
                <a:spLocks noChangeArrowheads="1"/>
              </p:cNvSpPr>
              <p:nvPr/>
            </p:nvSpPr>
            <p:spPr bwMode="auto">
              <a:xfrm>
                <a:off x="5008"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59" name="Text Box 35"/>
              <p:cNvSpPr txBox="1">
                <a:spLocks noChangeArrowheads="1"/>
              </p:cNvSpPr>
              <p:nvPr/>
            </p:nvSpPr>
            <p:spPr bwMode="auto">
              <a:xfrm>
                <a:off x="542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0" name="Text Box 36"/>
              <p:cNvSpPr txBox="1">
                <a:spLocks noChangeArrowheads="1"/>
              </p:cNvSpPr>
              <p:nvPr/>
            </p:nvSpPr>
            <p:spPr bwMode="auto">
              <a:xfrm>
                <a:off x="500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1" name="Text Box 37"/>
              <p:cNvSpPr txBox="1">
                <a:spLocks noChangeArrowheads="1"/>
              </p:cNvSpPr>
              <p:nvPr/>
            </p:nvSpPr>
            <p:spPr bwMode="auto">
              <a:xfrm>
                <a:off x="542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2" name="Text Box 38"/>
              <p:cNvSpPr txBox="1">
                <a:spLocks noChangeArrowheads="1"/>
              </p:cNvSpPr>
              <p:nvPr/>
            </p:nvSpPr>
            <p:spPr bwMode="auto">
              <a:xfrm>
                <a:off x="6014"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3" name="Text Box 39"/>
              <p:cNvSpPr txBox="1">
                <a:spLocks noChangeArrowheads="1"/>
              </p:cNvSpPr>
              <p:nvPr/>
            </p:nvSpPr>
            <p:spPr bwMode="auto">
              <a:xfrm>
                <a:off x="642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4" name="Text Box 40"/>
              <p:cNvSpPr txBox="1">
                <a:spLocks noChangeArrowheads="1"/>
              </p:cNvSpPr>
              <p:nvPr/>
            </p:nvSpPr>
            <p:spPr bwMode="auto">
              <a:xfrm>
                <a:off x="601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5" name="Text Box 41"/>
              <p:cNvSpPr txBox="1">
                <a:spLocks noChangeArrowheads="1"/>
              </p:cNvSpPr>
              <p:nvPr/>
            </p:nvSpPr>
            <p:spPr bwMode="auto">
              <a:xfrm>
                <a:off x="642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6" name="Text Box 42"/>
              <p:cNvSpPr txBox="1">
                <a:spLocks noChangeArrowheads="1"/>
              </p:cNvSpPr>
              <p:nvPr/>
            </p:nvSpPr>
            <p:spPr bwMode="auto">
              <a:xfrm>
                <a:off x="7048"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7" name="Text Box 43"/>
              <p:cNvSpPr txBox="1">
                <a:spLocks noChangeArrowheads="1"/>
              </p:cNvSpPr>
              <p:nvPr/>
            </p:nvSpPr>
            <p:spPr bwMode="auto">
              <a:xfrm>
                <a:off x="7460" y="293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8" name="Text Box 44"/>
              <p:cNvSpPr txBox="1">
                <a:spLocks noChangeArrowheads="1"/>
              </p:cNvSpPr>
              <p:nvPr/>
            </p:nvSpPr>
            <p:spPr bwMode="auto">
              <a:xfrm>
                <a:off x="7048"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69" name="Text Box 45"/>
              <p:cNvSpPr txBox="1">
                <a:spLocks noChangeArrowheads="1"/>
              </p:cNvSpPr>
              <p:nvPr/>
            </p:nvSpPr>
            <p:spPr bwMode="auto">
              <a:xfrm>
                <a:off x="7460" y="332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0" name="Text Box 46"/>
              <p:cNvSpPr txBox="1">
                <a:spLocks noChangeArrowheads="1"/>
              </p:cNvSpPr>
              <p:nvPr/>
            </p:nvSpPr>
            <p:spPr bwMode="auto">
              <a:xfrm>
                <a:off x="8068"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1" name="Text Box 47"/>
              <p:cNvSpPr txBox="1">
                <a:spLocks noChangeArrowheads="1"/>
              </p:cNvSpPr>
              <p:nvPr/>
            </p:nvSpPr>
            <p:spPr bwMode="auto">
              <a:xfrm>
                <a:off x="8480"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2" name="Text Box 48"/>
              <p:cNvSpPr txBox="1">
                <a:spLocks noChangeArrowheads="1"/>
              </p:cNvSpPr>
              <p:nvPr/>
            </p:nvSpPr>
            <p:spPr bwMode="auto">
              <a:xfrm>
                <a:off x="8068"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3" name="Text Box 49"/>
              <p:cNvSpPr txBox="1">
                <a:spLocks noChangeArrowheads="1"/>
              </p:cNvSpPr>
              <p:nvPr/>
            </p:nvSpPr>
            <p:spPr bwMode="auto">
              <a:xfrm>
                <a:off x="8480"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4" name="Text Box 50"/>
              <p:cNvSpPr txBox="1">
                <a:spLocks noChangeArrowheads="1"/>
              </p:cNvSpPr>
              <p:nvPr/>
            </p:nvSpPr>
            <p:spPr bwMode="auto">
              <a:xfrm>
                <a:off x="9074" y="295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5" name="Text Box 51"/>
              <p:cNvSpPr txBox="1">
                <a:spLocks noChangeArrowheads="1"/>
              </p:cNvSpPr>
              <p:nvPr/>
            </p:nvSpPr>
            <p:spPr bwMode="auto">
              <a:xfrm>
                <a:off x="9486" y="295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6" name="Text Box 52"/>
              <p:cNvSpPr txBox="1">
                <a:spLocks noChangeArrowheads="1"/>
              </p:cNvSpPr>
              <p:nvPr/>
            </p:nvSpPr>
            <p:spPr bwMode="auto">
              <a:xfrm>
                <a:off x="9074" y="333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7" name="Text Box 53"/>
              <p:cNvSpPr txBox="1">
                <a:spLocks noChangeArrowheads="1"/>
              </p:cNvSpPr>
              <p:nvPr/>
            </p:nvSpPr>
            <p:spPr bwMode="auto">
              <a:xfrm>
                <a:off x="9486" y="3335"/>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8" name="Text Box 54"/>
              <p:cNvSpPr txBox="1">
                <a:spLocks noChangeArrowheads="1"/>
              </p:cNvSpPr>
              <p:nvPr/>
            </p:nvSpPr>
            <p:spPr bwMode="auto">
              <a:xfrm>
                <a:off x="1904" y="389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79" name="Text Box 55"/>
              <p:cNvSpPr txBox="1">
                <a:spLocks noChangeArrowheads="1"/>
              </p:cNvSpPr>
              <p:nvPr/>
            </p:nvSpPr>
            <p:spPr bwMode="auto">
              <a:xfrm>
                <a:off x="2316" y="389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0" name="Text Box 56"/>
              <p:cNvSpPr txBox="1">
                <a:spLocks noChangeArrowheads="1"/>
              </p:cNvSpPr>
              <p:nvPr/>
            </p:nvSpPr>
            <p:spPr bwMode="auto">
              <a:xfrm>
                <a:off x="1904" y="428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1" name="Text Box 57"/>
              <p:cNvSpPr txBox="1">
                <a:spLocks noChangeArrowheads="1"/>
              </p:cNvSpPr>
              <p:nvPr/>
            </p:nvSpPr>
            <p:spPr bwMode="auto">
              <a:xfrm>
                <a:off x="2316" y="428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2" name="Text Box 58"/>
              <p:cNvSpPr txBox="1">
                <a:spLocks noChangeArrowheads="1"/>
              </p:cNvSpPr>
              <p:nvPr/>
            </p:nvSpPr>
            <p:spPr bwMode="auto">
              <a:xfrm>
                <a:off x="2924" y="392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3" name="Text Box 59"/>
              <p:cNvSpPr txBox="1">
                <a:spLocks noChangeArrowheads="1"/>
              </p:cNvSpPr>
              <p:nvPr/>
            </p:nvSpPr>
            <p:spPr bwMode="auto">
              <a:xfrm>
                <a:off x="3336" y="392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4" name="Text Box 60"/>
              <p:cNvSpPr txBox="1">
                <a:spLocks noChangeArrowheads="1"/>
              </p:cNvSpPr>
              <p:nvPr/>
            </p:nvSpPr>
            <p:spPr bwMode="auto">
              <a:xfrm>
                <a:off x="2924" y="431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5" name="Text Box 61"/>
              <p:cNvSpPr txBox="1">
                <a:spLocks noChangeArrowheads="1"/>
              </p:cNvSpPr>
              <p:nvPr/>
            </p:nvSpPr>
            <p:spPr bwMode="auto">
              <a:xfrm>
                <a:off x="3336" y="431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6" name="Text Box 62"/>
              <p:cNvSpPr txBox="1">
                <a:spLocks noChangeArrowheads="1"/>
              </p:cNvSpPr>
              <p:nvPr/>
            </p:nvSpPr>
            <p:spPr bwMode="auto">
              <a:xfrm>
                <a:off x="3958"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7" name="Text Box 63"/>
              <p:cNvSpPr txBox="1">
                <a:spLocks noChangeArrowheads="1"/>
              </p:cNvSpPr>
              <p:nvPr/>
            </p:nvSpPr>
            <p:spPr bwMode="auto">
              <a:xfrm>
                <a:off x="437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8" name="Text Box 64"/>
              <p:cNvSpPr txBox="1">
                <a:spLocks noChangeArrowheads="1"/>
              </p:cNvSpPr>
              <p:nvPr/>
            </p:nvSpPr>
            <p:spPr bwMode="auto">
              <a:xfrm>
                <a:off x="395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89" name="Text Box 65"/>
              <p:cNvSpPr txBox="1">
                <a:spLocks noChangeArrowheads="1"/>
              </p:cNvSpPr>
              <p:nvPr/>
            </p:nvSpPr>
            <p:spPr bwMode="auto">
              <a:xfrm>
                <a:off x="437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0" name="Text Box 66"/>
              <p:cNvSpPr txBox="1">
                <a:spLocks noChangeArrowheads="1"/>
              </p:cNvSpPr>
              <p:nvPr/>
            </p:nvSpPr>
            <p:spPr bwMode="auto">
              <a:xfrm>
                <a:off x="4978"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1" name="Text Box 67"/>
              <p:cNvSpPr txBox="1">
                <a:spLocks noChangeArrowheads="1"/>
              </p:cNvSpPr>
              <p:nvPr/>
            </p:nvSpPr>
            <p:spPr bwMode="auto">
              <a:xfrm>
                <a:off x="539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2" name="Text Box 68"/>
              <p:cNvSpPr txBox="1">
                <a:spLocks noChangeArrowheads="1"/>
              </p:cNvSpPr>
              <p:nvPr/>
            </p:nvSpPr>
            <p:spPr bwMode="auto">
              <a:xfrm>
                <a:off x="4978"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3" name="Text Box 69"/>
              <p:cNvSpPr txBox="1">
                <a:spLocks noChangeArrowheads="1"/>
              </p:cNvSpPr>
              <p:nvPr/>
            </p:nvSpPr>
            <p:spPr bwMode="auto">
              <a:xfrm>
                <a:off x="539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4" name="Text Box 70"/>
              <p:cNvSpPr txBox="1">
                <a:spLocks noChangeArrowheads="1"/>
              </p:cNvSpPr>
              <p:nvPr/>
            </p:nvSpPr>
            <p:spPr bwMode="auto">
              <a:xfrm>
                <a:off x="598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5" name="Text Box 71"/>
              <p:cNvSpPr txBox="1">
                <a:spLocks noChangeArrowheads="1"/>
              </p:cNvSpPr>
              <p:nvPr/>
            </p:nvSpPr>
            <p:spPr bwMode="auto">
              <a:xfrm>
                <a:off x="639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6" name="Text Box 72"/>
              <p:cNvSpPr txBox="1">
                <a:spLocks noChangeArrowheads="1"/>
              </p:cNvSpPr>
              <p:nvPr/>
            </p:nvSpPr>
            <p:spPr bwMode="auto">
              <a:xfrm>
                <a:off x="598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7" name="Text Box 73"/>
              <p:cNvSpPr txBox="1">
                <a:spLocks noChangeArrowheads="1"/>
              </p:cNvSpPr>
              <p:nvPr/>
            </p:nvSpPr>
            <p:spPr bwMode="auto">
              <a:xfrm>
                <a:off x="6396" y="4340"/>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8" name="Text Box 74"/>
              <p:cNvSpPr txBox="1">
                <a:spLocks noChangeArrowheads="1"/>
              </p:cNvSpPr>
              <p:nvPr/>
            </p:nvSpPr>
            <p:spPr bwMode="auto">
              <a:xfrm>
                <a:off x="7018" y="3942"/>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399" name="Text Box 75"/>
              <p:cNvSpPr txBox="1">
                <a:spLocks noChangeArrowheads="1"/>
              </p:cNvSpPr>
              <p:nvPr/>
            </p:nvSpPr>
            <p:spPr bwMode="auto">
              <a:xfrm>
                <a:off x="7430" y="3942"/>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0" name="Text Box 76"/>
              <p:cNvSpPr txBox="1">
                <a:spLocks noChangeArrowheads="1"/>
              </p:cNvSpPr>
              <p:nvPr/>
            </p:nvSpPr>
            <p:spPr bwMode="auto">
              <a:xfrm>
                <a:off x="7018"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1" name="Text Box 77"/>
              <p:cNvSpPr txBox="1">
                <a:spLocks noChangeArrowheads="1"/>
              </p:cNvSpPr>
              <p:nvPr/>
            </p:nvSpPr>
            <p:spPr bwMode="auto">
              <a:xfrm>
                <a:off x="7430" y="4325"/>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2" name="Text Box 78"/>
              <p:cNvSpPr txBox="1">
                <a:spLocks noChangeArrowheads="1"/>
              </p:cNvSpPr>
              <p:nvPr/>
            </p:nvSpPr>
            <p:spPr bwMode="auto">
              <a:xfrm>
                <a:off x="8038" y="3957"/>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3" name="Text Box 79"/>
              <p:cNvSpPr txBox="1">
                <a:spLocks noChangeArrowheads="1"/>
              </p:cNvSpPr>
              <p:nvPr/>
            </p:nvSpPr>
            <p:spPr bwMode="auto">
              <a:xfrm>
                <a:off x="8450"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4" name="Text Box 80"/>
              <p:cNvSpPr txBox="1">
                <a:spLocks noChangeArrowheads="1"/>
              </p:cNvSpPr>
              <p:nvPr/>
            </p:nvSpPr>
            <p:spPr bwMode="auto">
              <a:xfrm>
                <a:off x="8038"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5" name="Text Box 81"/>
              <p:cNvSpPr txBox="1">
                <a:spLocks noChangeArrowheads="1"/>
              </p:cNvSpPr>
              <p:nvPr/>
            </p:nvSpPr>
            <p:spPr bwMode="auto">
              <a:xfrm>
                <a:off x="8450"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6" name="Text Box 82"/>
              <p:cNvSpPr txBox="1">
                <a:spLocks noChangeArrowheads="1"/>
              </p:cNvSpPr>
              <p:nvPr/>
            </p:nvSpPr>
            <p:spPr bwMode="auto">
              <a:xfrm>
                <a:off x="9044"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7" name="Text Box 83"/>
              <p:cNvSpPr txBox="1">
                <a:spLocks noChangeArrowheads="1"/>
              </p:cNvSpPr>
              <p:nvPr/>
            </p:nvSpPr>
            <p:spPr bwMode="auto">
              <a:xfrm>
                <a:off x="9456" y="3957"/>
                <a:ext cx="412" cy="383"/>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8" name="Text Box 84"/>
              <p:cNvSpPr txBox="1">
                <a:spLocks noChangeArrowheads="1"/>
              </p:cNvSpPr>
              <p:nvPr/>
            </p:nvSpPr>
            <p:spPr bwMode="auto">
              <a:xfrm>
                <a:off x="9044"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6409" name="Text Box 85"/>
              <p:cNvSpPr txBox="1">
                <a:spLocks noChangeArrowheads="1"/>
              </p:cNvSpPr>
              <p:nvPr/>
            </p:nvSpPr>
            <p:spPr bwMode="auto">
              <a:xfrm>
                <a:off x="9456" y="4340"/>
                <a:ext cx="412" cy="382"/>
              </a:xfrm>
              <a:prstGeom prst="rect">
                <a:avLst/>
              </a:prstGeom>
              <a:solidFill>
                <a:srgbClr val="969696"/>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56344" name="Text Box 86"/>
            <p:cNvSpPr txBox="1">
              <a:spLocks noChangeArrowheads="1"/>
            </p:cNvSpPr>
            <p:nvPr/>
          </p:nvSpPr>
          <p:spPr bwMode="auto">
            <a:xfrm>
              <a:off x="2236" y="5472"/>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1</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3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6</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7</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8</a:t>
              </a:r>
              <a:endParaRPr lang="en-US" altLang="zh-CN" sz="2400">
                <a:ea typeface="Dotum" pitchFamily="34" charset="-127"/>
              </a:endParaRPr>
            </a:p>
          </p:txBody>
        </p:sp>
        <p:sp>
          <p:nvSpPr>
            <p:cNvPr id="56345" name="Text Box 87"/>
            <p:cNvSpPr txBox="1">
              <a:spLocks noChangeArrowheads="1"/>
            </p:cNvSpPr>
            <p:nvPr/>
          </p:nvSpPr>
          <p:spPr bwMode="auto">
            <a:xfrm>
              <a:off x="2206" y="7767"/>
              <a:ext cx="7830" cy="360"/>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1000" b="0">
                  <a:latin typeface="Times New Roman" panose="02020603050405020304" pitchFamily="18" charset="0"/>
                  <a:ea typeface="宋体" panose="02010600030101010101" pitchFamily="2" charset="-122"/>
                </a:rPr>
                <a:t>    </a:t>
              </a:r>
              <a:r>
                <a:rPr lang="en-US" altLang="zh-CN" sz="2400">
                  <a:latin typeface="Times New Roman" panose="02020603050405020304" pitchFamily="18" charset="0"/>
                  <a:ea typeface="宋体" panose="02010600030101010101" pitchFamily="2" charset="-122"/>
                </a:rPr>
                <a:t>C</a:t>
              </a:r>
              <a:r>
                <a:rPr lang="en-US" altLang="zh-CN" sz="2400" baseline="-25000">
                  <a:latin typeface="Times New Roman" panose="02020603050405020304" pitchFamily="18" charset="0"/>
                  <a:ea typeface="宋体" panose="02010600030101010101" pitchFamily="2" charset="-122"/>
                </a:rPr>
                <a:t>9</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10</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11     </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12</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13</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14</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15</a:t>
              </a:r>
              <a:r>
                <a:rPr lang="en-US" altLang="zh-CN" sz="2400">
                  <a:latin typeface="Times New Roman" panose="02020603050405020304" pitchFamily="18" charset="0"/>
                  <a:ea typeface="宋体" panose="02010600030101010101" pitchFamily="2" charset="-122"/>
                </a:rPr>
                <a:t>     C</a:t>
              </a:r>
              <a:r>
                <a:rPr lang="en-US" altLang="zh-CN" sz="2400" baseline="-25000">
                  <a:latin typeface="Times New Roman" panose="02020603050405020304" pitchFamily="18" charset="0"/>
                  <a:ea typeface="宋体" panose="02010600030101010101" pitchFamily="2" charset="-122"/>
                </a:rPr>
                <a:t>16</a:t>
              </a:r>
              <a:endParaRPr lang="en-US" altLang="zh-CN" sz="2400">
                <a:ea typeface="Dotum" pitchFamily="34" charset="-127"/>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371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EA726AC-879E-4261-A53B-990B1AB8501B}"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734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DB2FBD3-94CB-4D2E-8B7E-8CC5646AC9E5}"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57348" name="Rectangle 2"/>
          <p:cNvSpPr>
            <a:spLocks noGrp="1" noChangeArrowheads="1"/>
          </p:cNvSpPr>
          <p:nvPr>
            <p:ph type="body" idx="1"/>
          </p:nvPr>
        </p:nvSpPr>
        <p:spPr>
          <a:xfrm>
            <a:off x="250825" y="1125538"/>
            <a:ext cx="8624888" cy="4670425"/>
          </a:xfrm>
        </p:spPr>
        <p:txBody>
          <a:bodyPr/>
          <a:lstStyle/>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S={C</a:t>
            </a:r>
            <a:r>
              <a:rPr lang="en-US" altLang="zh-CN" baseline="-25000" dirty="0">
                <a:latin typeface="Times New Roman" panose="02020603050405020304" pitchFamily="18" charset="0"/>
              </a:rPr>
              <a:t>1</a:t>
            </a:r>
            <a:r>
              <a:rPr lang="en-US" altLang="zh-CN" dirty="0">
                <a:latin typeface="Times New Roman" panose="02020603050405020304" pitchFamily="18" charset="0"/>
              </a:rPr>
              <a:t>,C</a:t>
            </a:r>
            <a:r>
              <a:rPr lang="en-US" altLang="zh-CN" baseline="-25000" dirty="0">
                <a:latin typeface="Times New Roman" panose="02020603050405020304" pitchFamily="18" charset="0"/>
              </a:rPr>
              <a:t>2</a:t>
            </a:r>
            <a:r>
              <a:rPr lang="en-US" altLang="zh-CN" dirty="0">
                <a:latin typeface="Times New Roman" panose="02020603050405020304" pitchFamily="18" charset="0"/>
              </a:rPr>
              <a:t>,…,C</a:t>
            </a:r>
            <a:r>
              <a:rPr lang="en-US" altLang="zh-CN" baseline="-25000" dirty="0">
                <a:latin typeface="Times New Roman" panose="02020603050405020304" pitchFamily="18" charset="0"/>
              </a:rPr>
              <a:t>16</a:t>
            </a:r>
            <a:r>
              <a:rPr lang="en-US" altLang="zh-CN" dirty="0">
                <a:latin typeface="Times New Roman" panose="02020603050405020304" pitchFamily="18" charset="0"/>
              </a:rPr>
              <a:t>}, S</a:t>
            </a:r>
            <a:r>
              <a:rPr lang="zh-CN" altLang="en-US" dirty="0">
                <a:latin typeface="Times New Roman" panose="02020603050405020304" pitchFamily="18" charset="0"/>
              </a:rPr>
              <a:t>上的置换群为</a:t>
            </a:r>
            <a:r>
              <a:rPr lang="en-US" altLang="zh-CN" dirty="0">
                <a:latin typeface="Times New Roman" panose="02020603050405020304" pitchFamily="18" charset="0"/>
              </a:rPr>
              <a:t>G={p</a:t>
            </a:r>
            <a:r>
              <a:rPr lang="en-US" altLang="zh-CN" baseline="-25000" dirty="0">
                <a:latin typeface="Times New Roman" panose="02020603050405020304" pitchFamily="18" charset="0"/>
              </a:rPr>
              <a:t>1</a:t>
            </a:r>
            <a:r>
              <a:rPr lang="en-US" altLang="zh-CN" dirty="0">
                <a:latin typeface="Times New Roman" panose="02020603050405020304" pitchFamily="18" charset="0"/>
              </a:rPr>
              <a:t>,p</a:t>
            </a:r>
            <a:r>
              <a:rPr lang="en-US" altLang="zh-CN" baseline="-25000" dirty="0">
                <a:latin typeface="Times New Roman" panose="02020603050405020304" pitchFamily="18" charset="0"/>
              </a:rPr>
              <a:t>2</a:t>
            </a:r>
            <a:r>
              <a:rPr lang="en-US" altLang="zh-CN" dirty="0">
                <a:latin typeface="Times New Roman" panose="02020603050405020304" pitchFamily="18" charset="0"/>
              </a:rPr>
              <a:t>,p</a:t>
            </a:r>
            <a:r>
              <a:rPr lang="en-US" altLang="zh-CN" baseline="-25000" dirty="0">
                <a:latin typeface="Times New Roman" panose="02020603050405020304" pitchFamily="18" charset="0"/>
              </a:rPr>
              <a:t>3</a:t>
            </a:r>
            <a:r>
              <a:rPr lang="en-US" altLang="zh-CN" dirty="0">
                <a:latin typeface="Times New Roman" panose="02020603050405020304" pitchFamily="18" charset="0"/>
              </a:rPr>
              <a:t>,p</a:t>
            </a:r>
            <a:r>
              <a:rPr lang="en-US" altLang="zh-CN" baseline="-25000" dirty="0">
                <a:latin typeface="Times New Roman" panose="02020603050405020304" pitchFamily="18" charset="0"/>
              </a:rPr>
              <a:t>4</a:t>
            </a:r>
            <a:r>
              <a:rPr lang="en-US" altLang="zh-CN" dirty="0">
                <a:latin typeface="Times New Roman" panose="02020603050405020304" pitchFamily="18" charset="0"/>
              </a:rPr>
              <a:t>},</a:t>
            </a:r>
            <a:r>
              <a:rPr lang="zh-CN" altLang="en-US" dirty="0">
                <a:latin typeface="Times New Roman" panose="02020603050405020304" pitchFamily="18" charset="0"/>
              </a:rPr>
              <a:t>其中</a:t>
            </a:r>
            <a:r>
              <a:rPr lang="en-US" altLang="zh-CN" dirty="0">
                <a:latin typeface="Times New Roman" panose="02020603050405020304" pitchFamily="18" charset="0"/>
              </a:rPr>
              <a:t>p</a:t>
            </a:r>
            <a:r>
              <a:rPr lang="en-US" altLang="zh-CN" baseline="-25000" dirty="0">
                <a:latin typeface="Times New Roman" panose="02020603050405020304" pitchFamily="18" charset="0"/>
              </a:rPr>
              <a:t>1</a:t>
            </a:r>
            <a:r>
              <a:rPr lang="en-US" altLang="zh-CN" dirty="0">
                <a:latin typeface="Times New Roman" panose="02020603050405020304" pitchFamily="18" charset="0"/>
              </a:rPr>
              <a:t>,p</a:t>
            </a:r>
            <a:r>
              <a:rPr lang="en-US" altLang="zh-CN" baseline="-25000" dirty="0">
                <a:latin typeface="Times New Roman" panose="02020603050405020304" pitchFamily="18" charset="0"/>
              </a:rPr>
              <a:t>2</a:t>
            </a:r>
            <a:r>
              <a:rPr lang="en-US" altLang="zh-CN" dirty="0">
                <a:latin typeface="Times New Roman" panose="02020603050405020304" pitchFamily="18" charset="0"/>
              </a:rPr>
              <a:t>,p</a:t>
            </a:r>
            <a:r>
              <a:rPr lang="en-US" altLang="zh-CN" baseline="-25000" dirty="0">
                <a:latin typeface="Times New Roman" panose="02020603050405020304" pitchFamily="18" charset="0"/>
              </a:rPr>
              <a:t>3</a:t>
            </a:r>
            <a:r>
              <a:rPr lang="en-US" altLang="zh-CN" dirty="0">
                <a:latin typeface="Times New Roman" panose="02020603050405020304" pitchFamily="18" charset="0"/>
              </a:rPr>
              <a:t>,p</a:t>
            </a:r>
            <a:r>
              <a:rPr lang="en-US" altLang="zh-CN" baseline="-25000" dirty="0">
                <a:latin typeface="Times New Roman" panose="02020603050405020304" pitchFamily="18" charset="0"/>
              </a:rPr>
              <a:t>4</a:t>
            </a:r>
            <a:r>
              <a:rPr lang="zh-CN" altLang="en-US" dirty="0">
                <a:latin typeface="Times New Roman" panose="02020603050405020304" pitchFamily="18" charset="0"/>
              </a:rPr>
              <a:t>分别为正方形绕中心顺时针旋转  </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所得到着色方案的置换</a:t>
            </a:r>
            <a:r>
              <a:rPr lang="en-US" altLang="zh-CN" dirty="0">
                <a:latin typeface="Times New Roman" panose="02020603050405020304" pitchFamily="18" charset="0"/>
              </a:rPr>
              <a:t>.  </a:t>
            </a:r>
            <a:r>
              <a:rPr lang="zh-CN" altLang="en-US" dirty="0">
                <a:latin typeface="Times New Roman" panose="02020603050405020304" pitchFamily="18" charset="0"/>
              </a:rPr>
              <a:t>即有</a:t>
            </a:r>
            <a:endParaRPr lang="zh-CN" altLang="en-US" dirty="0">
              <a:latin typeface="Times New Roman" panose="02020603050405020304" pitchFamily="18" charset="0"/>
            </a:endParaRPr>
          </a:p>
        </p:txBody>
      </p:sp>
      <p:sp>
        <p:nvSpPr>
          <p:cNvPr id="57349"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735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5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7366" name="Rectangle 2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57367" name="Object 20"/>
          <p:cNvGraphicFramePr>
            <a:graphicFrameLocks noChangeAspect="1"/>
          </p:cNvGraphicFramePr>
          <p:nvPr/>
        </p:nvGraphicFramePr>
        <p:xfrm>
          <a:off x="900113" y="2276475"/>
          <a:ext cx="2663825" cy="519113"/>
        </p:xfrm>
        <a:graphic>
          <a:graphicData uri="http://schemas.openxmlformats.org/presentationml/2006/ole">
            <mc:AlternateContent xmlns:mc="http://schemas.openxmlformats.org/markup-compatibility/2006">
              <mc:Choice xmlns:v="urn:schemas-microsoft-com:vml" Requires="v">
                <p:oleObj spid="_x0000_s2" name="公式" r:id="rId1" imgW="1168400" imgH="228600" progId="Equation.3">
                  <p:embed/>
                </p:oleObj>
              </mc:Choice>
              <mc:Fallback>
                <p:oleObj name="公式" r:id="rId1" imgW="11684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276475"/>
                        <a:ext cx="2663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7368" name="Rectangle 23"/>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84758" name="Object 22"/>
              <p:cNvSpPr txBox="1"/>
              <p:nvPr/>
            </p:nvSpPr>
            <p:spPr bwMode="auto">
              <a:xfrm>
                <a:off x="900112" y="2868612"/>
                <a:ext cx="7305675" cy="866776"/>
              </a:xfrm>
              <a:prstGeom prst="rect">
                <a:avLst/>
              </a:prstGeom>
              <a:noFill/>
              <a:ln>
                <a:noFill/>
              </a:ln>
            </p:spPr>
            <p:txBody>
              <a:bodyPr>
                <a:normAutofit/>
              </a:bodyPr>
              <a:lstStyle/>
              <a:p>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
                      </m:e>
                    </m:d>
                  </m:oMath>
                </a14:m>
                <a:r>
                  <a:rPr lang="en-US" altLang="zh-CN" dirty="0"/>
                  <a:t>=e</a:t>
                </a:r>
                <a:endParaRPr lang="zh-CN" altLang="en-US" dirty="0"/>
              </a:p>
            </p:txBody>
          </p:sp>
        </mc:Choice>
        <mc:Fallback>
          <p:sp>
            <p:nvSpPr>
              <p:cNvPr id="10484758" name="Object 22"/>
              <p:cNvSpPr txBox="1">
                <a:spLocks noRot="1" noChangeAspect="1" noMove="1" noResize="1" noEditPoints="1" noAdjustHandles="1" noChangeArrowheads="1" noChangeShapeType="1" noTextEdit="1"/>
              </p:cNvSpPr>
              <p:nvPr/>
            </p:nvSpPr>
            <p:spPr bwMode="auto">
              <a:xfrm>
                <a:off x="900112" y="2868612"/>
                <a:ext cx="7305675" cy="866776"/>
              </a:xfrm>
              <a:prstGeom prst="rect">
                <a:avLst/>
              </a:prstGeom>
              <a:blipFill rotWithShape="1">
                <a:blip r:embed="rId3"/>
                <a:stretch>
                  <a:fillRect l="-4" t="-37" r="4" b="-25238"/>
                </a:stretch>
              </a:blipFill>
              <a:ln>
                <a:noFill/>
              </a:ln>
            </p:spPr>
            <p:txBody>
              <a:bodyPr/>
              <a:lstStyle/>
              <a:p>
                <a:r>
                  <a:rPr lang="zh-CN" altLang="en-US">
                    <a:noFill/>
                  </a:rPr>
                  <a:t> </a:t>
                </a:r>
              </a:p>
            </p:txBody>
          </p:sp>
        </mc:Fallback>
      </mc:AlternateContent>
      <p:sp>
        <p:nvSpPr>
          <p:cNvPr id="57370" name="Rectangle 25"/>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84760" name="Object 24"/>
              <p:cNvSpPr txBox="1"/>
              <p:nvPr/>
            </p:nvSpPr>
            <p:spPr bwMode="auto">
              <a:xfrm>
                <a:off x="938213" y="3735388"/>
                <a:ext cx="7748587" cy="1133521"/>
              </a:xfrm>
              <a:prstGeom prst="rect">
                <a:avLst/>
              </a:prstGeom>
              <a:noFill/>
              <a:ln>
                <a:noFill/>
              </a:ln>
            </p:spPr>
            <p:txBody>
              <a:bodyPr>
                <a:normAutofit fontScale="92500"/>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
                        </m:e>
                      </m:d>
                    </m:oMath>
                  </m:oMathPara>
                </a14:m>
                <a:endParaRPr lang="en-US" altLang="zh-CN" dirty="0"/>
              </a:p>
              <a:p>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13</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6</m:t>
                        </m:r>
                      </m:sub>
                    </m:sSub>
                  </m:oMath>
                </a14:m>
                <a:r>
                  <a:rPr lang="en-US" altLang="zh-CN" dirty="0"/>
                  <a:t>)</a:t>
                </a:r>
                <a:endParaRPr lang="zh-CN" altLang="en-US" dirty="0"/>
              </a:p>
            </p:txBody>
          </p:sp>
        </mc:Choice>
        <mc:Fallback>
          <p:sp>
            <p:nvSpPr>
              <p:cNvPr id="10484760" name="Object 24"/>
              <p:cNvSpPr txBox="1">
                <a:spLocks noRot="1" noChangeAspect="1" noMove="1" noResize="1" noEditPoints="1" noAdjustHandles="1" noChangeArrowheads="1" noChangeShapeType="1" noTextEdit="1"/>
              </p:cNvSpPr>
              <p:nvPr/>
            </p:nvSpPr>
            <p:spPr bwMode="auto">
              <a:xfrm>
                <a:off x="938213" y="3735388"/>
                <a:ext cx="7748587" cy="1133521"/>
              </a:xfrm>
              <a:prstGeom prst="rect">
                <a:avLst/>
              </a:prstGeom>
              <a:blipFill rotWithShape="1">
                <a:blip r:embed="rId4"/>
                <a:stretch>
                  <a:fillRect l="-4" t="-28" b="32"/>
                </a:stretch>
              </a:blipFill>
              <a:ln>
                <a:noFill/>
              </a:ln>
            </p:spPr>
            <p:txBody>
              <a:bodyPr/>
              <a:lstStyle/>
              <a:p>
                <a:r>
                  <a:rPr lang="zh-CN" altLang="en-US">
                    <a:noFill/>
                  </a:rPr>
                  <a:t> </a:t>
                </a:r>
              </a:p>
            </p:txBody>
          </p:sp>
        </mc:Fallback>
      </mc:AlternateContent>
      <p:sp>
        <p:nvSpPr>
          <p:cNvPr id="57372" name="Rectangle 27"/>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84762" name="Object 26"/>
              <p:cNvSpPr txBox="1"/>
              <p:nvPr/>
            </p:nvSpPr>
            <p:spPr bwMode="auto">
              <a:xfrm>
                <a:off x="971550" y="5002262"/>
                <a:ext cx="7632898" cy="1263549"/>
              </a:xfrm>
              <a:prstGeom prst="rect">
                <a:avLst/>
              </a:prstGeom>
              <a:noFill/>
              <a:ln>
                <a:noFill/>
              </a:ln>
            </p:spPr>
            <p:txBody>
              <a:bodyPr>
                <a:normAutofit fontScale="92500"/>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
                        </m:e>
                      </m:d>
                    </m:oMath>
                  </m:oMathPara>
                </a14:m>
                <a:endParaRPr lang="en-US" altLang="zh-CN" dirty="0">
                  <a:solidFill>
                    <a:srgbClr val="000000"/>
                  </a:solidFill>
                </a:endParaRPr>
              </a:p>
              <a:p>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4</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6</m:t>
                        </m:r>
                      </m:sub>
                    </m:sSub>
                  </m:oMath>
                </a14:m>
                <a:r>
                  <a:rPr lang="en-US" altLang="zh-CN" dirty="0"/>
                  <a:t>)</a:t>
                </a:r>
                <a:endParaRPr lang="zh-CN" altLang="en-US" dirty="0"/>
              </a:p>
            </p:txBody>
          </p:sp>
        </mc:Choice>
        <mc:Fallback>
          <p:sp>
            <p:nvSpPr>
              <p:cNvPr id="10484762" name="Object 26"/>
              <p:cNvSpPr txBox="1">
                <a:spLocks noRot="1" noChangeAspect="1" noMove="1" noResize="1" noEditPoints="1" noAdjustHandles="1" noChangeArrowheads="1" noChangeShapeType="1" noTextEdit="1"/>
              </p:cNvSpPr>
              <p:nvPr/>
            </p:nvSpPr>
            <p:spPr bwMode="auto">
              <a:xfrm>
                <a:off x="971550" y="5002262"/>
                <a:ext cx="7632898" cy="1263549"/>
              </a:xfrm>
              <a:prstGeom prst="rect">
                <a:avLst/>
              </a:prstGeom>
              <a:blipFill rotWithShape="1">
                <a:blip r:embed="rId5"/>
                <a:stretch>
                  <a:fillRect t="-29" r="3" b="-5608"/>
                </a:stretch>
              </a:blipFill>
              <a:ln>
                <a:noFill/>
              </a:ln>
            </p:spPr>
            <p:txBody>
              <a:bodyPr/>
              <a:lstStyle/>
              <a:p>
                <a:r>
                  <a:rPr lang="zh-CN" altLang="en-US">
                    <a:noFill/>
                  </a:rPr>
                  <a:t> </a:t>
                </a:r>
              </a:p>
            </p:txBody>
          </p:sp>
        </mc:Fallback>
      </mc:AlternateContent>
      <p:sp>
        <p:nvSpPr>
          <p:cNvPr id="57374" name="Rectangle 2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80FE9A7-2D1D-49FD-A21E-3418EBEB9631}"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837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FB3C958-6F38-438F-9572-BCC840EA051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85762" name="Rectangle 2"/>
          <p:cNvSpPr>
            <a:spLocks noGrp="1" noChangeArrowheads="1"/>
          </p:cNvSpPr>
          <p:nvPr>
            <p:ph type="body" idx="1"/>
          </p:nvPr>
        </p:nvSpPr>
        <p:spPr>
          <a:xfrm>
            <a:off x="250825" y="1556795"/>
            <a:ext cx="8624888" cy="4526505"/>
          </a:xfrm>
        </p:spPr>
        <p:txBody>
          <a:bodyPr/>
          <a:lstStyle/>
          <a:p>
            <a:pPr marL="571500" indent="-571500" eaLnBrk="1" hangingPunct="1">
              <a:buFont typeface="Wingdings" panose="05000000000000000000" pitchFamily="2" charset="2"/>
              <a:buNone/>
            </a:pPr>
            <a:endParaRPr lang="en-US" altLang="zh-CN" dirty="0"/>
          </a:p>
          <a:p>
            <a:pPr marL="571500" indent="-571500" eaLnBrk="1" hangingPunct="1">
              <a:buFont typeface="Wingdings" panose="05000000000000000000" pitchFamily="2" charset="2"/>
              <a:buNone/>
            </a:pPr>
            <a:endParaRPr lang="en-US" altLang="zh-CN" dirty="0"/>
          </a:p>
          <a:p>
            <a:pPr marL="571500" indent="-571500" eaLnBrk="1" hangingPunct="1">
              <a:buFont typeface="Wingdings" panose="05000000000000000000" pitchFamily="2" charset="2"/>
              <a:buNone/>
            </a:pPr>
            <a:r>
              <a:rPr lang="en-US" altLang="zh-CN" dirty="0"/>
              <a:t>    </a:t>
            </a:r>
            <a:r>
              <a:rPr lang="zh-CN" altLang="en-US" dirty="0"/>
              <a:t>于是所求着色方案为</a:t>
            </a:r>
            <a:endParaRPr lang="zh-CN" altLang="en-US" dirty="0"/>
          </a:p>
        </p:txBody>
      </p:sp>
      <p:sp>
        <p:nvSpPr>
          <p:cNvPr id="58373"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837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7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7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7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7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7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8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90" name="Rectangle 21"/>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8392" name="Rectangle 23"/>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5782" name="Object 22"/>
          <p:cNvGraphicFramePr>
            <a:graphicFrameLocks noChangeAspect="1"/>
          </p:cNvGraphicFramePr>
          <p:nvPr/>
        </p:nvGraphicFramePr>
        <p:xfrm>
          <a:off x="2051050" y="3068638"/>
          <a:ext cx="3313113" cy="898525"/>
        </p:xfrm>
        <a:graphic>
          <a:graphicData uri="http://schemas.openxmlformats.org/presentationml/2006/ole">
            <mc:AlternateContent xmlns:mc="http://schemas.openxmlformats.org/markup-compatibility/2006">
              <mc:Choice xmlns:v="urn:schemas-microsoft-com:vml" Requires="v">
                <p:oleObj spid="_x0000_s2" name="公式" r:id="rId1" imgW="1497965" imgH="406400" progId="Equation.3">
                  <p:embed/>
                </p:oleObj>
              </mc:Choice>
              <mc:Fallback>
                <p:oleObj name="公式" r:id="rId1" imgW="1497965" imgH="406400" progId="Equation.3">
                  <p:embed/>
                  <p:pic>
                    <p:nvPicPr>
                      <p:cNvPr id="0" name="Object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068638"/>
                        <a:ext cx="33131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09"/>
          <p:cNvSpPr>
            <a:spLocks noChangeArrowheads="1"/>
          </p:cNvSpPr>
          <p:nvPr/>
        </p:nvSpPr>
        <p:spPr bwMode="auto">
          <a:xfrm>
            <a:off x="2622485" y="4505325"/>
            <a:ext cx="3527425" cy="863600"/>
          </a:xfrm>
          <a:prstGeom prst="rect">
            <a:avLst/>
          </a:prstGeom>
          <a:solidFill>
            <a:srgbClr val="FFFF99"/>
          </a:solidFill>
          <a:ln w="9525" algn="ctr">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grpSp>
        <p:nvGrpSpPr>
          <p:cNvPr id="27" name="Group 210"/>
          <p:cNvGrpSpPr/>
          <p:nvPr/>
        </p:nvGrpSpPr>
        <p:grpSpPr bwMode="auto">
          <a:xfrm>
            <a:off x="1038160" y="4648200"/>
            <a:ext cx="6713537" cy="1376362"/>
            <a:chOff x="1221" y="3364"/>
            <a:chExt cx="4229" cy="867"/>
          </a:xfrm>
        </p:grpSpPr>
        <p:sp>
          <p:nvSpPr>
            <p:cNvPr id="28" name="Rectangle 211"/>
            <p:cNvSpPr>
              <a:spLocks noChangeArrowheads="1"/>
            </p:cNvSpPr>
            <p:nvPr/>
          </p:nvSpPr>
          <p:spPr bwMode="auto">
            <a:xfrm>
              <a:off x="1754"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9" name="Rectangle 212"/>
            <p:cNvSpPr>
              <a:spLocks noChangeArrowheads="1"/>
            </p:cNvSpPr>
            <p:nvPr/>
          </p:nvSpPr>
          <p:spPr bwMode="auto">
            <a:xfrm>
              <a:off x="1946"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0" name="Rectangle 213"/>
            <p:cNvSpPr>
              <a:spLocks noChangeArrowheads="1"/>
            </p:cNvSpPr>
            <p:nvPr/>
          </p:nvSpPr>
          <p:spPr bwMode="auto">
            <a:xfrm>
              <a:off x="1754"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1" name="Rectangle 214"/>
            <p:cNvSpPr>
              <a:spLocks noChangeArrowheads="1"/>
            </p:cNvSpPr>
            <p:nvPr/>
          </p:nvSpPr>
          <p:spPr bwMode="auto">
            <a:xfrm>
              <a:off x="1946"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2" name="Line 215"/>
            <p:cNvSpPr>
              <a:spLocks noChangeShapeType="1"/>
            </p:cNvSpPr>
            <p:nvPr/>
          </p:nvSpPr>
          <p:spPr bwMode="auto">
            <a:xfrm>
              <a:off x="1226"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 name="Line 216"/>
            <p:cNvSpPr>
              <a:spLocks noChangeShapeType="1"/>
            </p:cNvSpPr>
            <p:nvPr/>
          </p:nvSpPr>
          <p:spPr bwMode="auto">
            <a:xfrm flipH="1">
              <a:off x="1226"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Line 217"/>
            <p:cNvSpPr>
              <a:spLocks noChangeShapeType="1"/>
            </p:cNvSpPr>
            <p:nvPr/>
          </p:nvSpPr>
          <p:spPr bwMode="auto">
            <a:xfrm flipH="1">
              <a:off x="122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5" name="Line 218"/>
            <p:cNvSpPr>
              <a:spLocks noChangeShapeType="1"/>
            </p:cNvSpPr>
            <p:nvPr/>
          </p:nvSpPr>
          <p:spPr bwMode="auto">
            <a:xfrm>
              <a:off x="141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 name="Line 219"/>
            <p:cNvSpPr>
              <a:spLocks noChangeShapeType="1"/>
            </p:cNvSpPr>
            <p:nvPr/>
          </p:nvSpPr>
          <p:spPr bwMode="auto">
            <a:xfrm>
              <a:off x="141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7" name="Line 220"/>
            <p:cNvSpPr>
              <a:spLocks noChangeShapeType="1"/>
            </p:cNvSpPr>
            <p:nvPr/>
          </p:nvSpPr>
          <p:spPr bwMode="auto">
            <a:xfrm flipH="1">
              <a:off x="1418"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8" name="Line 221"/>
            <p:cNvSpPr>
              <a:spLocks noChangeShapeType="1"/>
            </p:cNvSpPr>
            <p:nvPr/>
          </p:nvSpPr>
          <p:spPr bwMode="auto">
            <a:xfrm flipH="1">
              <a:off x="1418"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9" name="Line 222"/>
            <p:cNvSpPr>
              <a:spLocks noChangeShapeType="1"/>
            </p:cNvSpPr>
            <p:nvPr/>
          </p:nvSpPr>
          <p:spPr bwMode="auto">
            <a:xfrm>
              <a:off x="1610"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 name="Line 223"/>
            <p:cNvSpPr>
              <a:spLocks noChangeShapeType="1"/>
            </p:cNvSpPr>
            <p:nvPr/>
          </p:nvSpPr>
          <p:spPr bwMode="auto">
            <a:xfrm>
              <a:off x="1226"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 name="Line 224"/>
            <p:cNvSpPr>
              <a:spLocks noChangeShapeType="1"/>
            </p:cNvSpPr>
            <p:nvPr/>
          </p:nvSpPr>
          <p:spPr bwMode="auto">
            <a:xfrm flipH="1">
              <a:off x="122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2" name="Line 225"/>
            <p:cNvSpPr>
              <a:spLocks noChangeShapeType="1"/>
            </p:cNvSpPr>
            <p:nvPr/>
          </p:nvSpPr>
          <p:spPr bwMode="auto">
            <a:xfrm flipH="1">
              <a:off x="1226"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 name="Line 226"/>
            <p:cNvSpPr>
              <a:spLocks noChangeShapeType="1"/>
            </p:cNvSpPr>
            <p:nvPr/>
          </p:nvSpPr>
          <p:spPr bwMode="auto">
            <a:xfrm>
              <a:off x="1418"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4" name="Line 227"/>
            <p:cNvSpPr>
              <a:spLocks noChangeShapeType="1"/>
            </p:cNvSpPr>
            <p:nvPr/>
          </p:nvSpPr>
          <p:spPr bwMode="auto">
            <a:xfrm>
              <a:off x="1418"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 name="Line 228"/>
            <p:cNvSpPr>
              <a:spLocks noChangeShapeType="1"/>
            </p:cNvSpPr>
            <p:nvPr/>
          </p:nvSpPr>
          <p:spPr bwMode="auto">
            <a:xfrm flipH="1">
              <a:off x="1418"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 name="Line 229"/>
            <p:cNvSpPr>
              <a:spLocks noChangeShapeType="1"/>
            </p:cNvSpPr>
            <p:nvPr/>
          </p:nvSpPr>
          <p:spPr bwMode="auto">
            <a:xfrm flipH="1">
              <a:off x="1418"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7" name="Line 230"/>
            <p:cNvSpPr>
              <a:spLocks noChangeShapeType="1"/>
            </p:cNvSpPr>
            <p:nvPr/>
          </p:nvSpPr>
          <p:spPr bwMode="auto">
            <a:xfrm>
              <a:off x="1610"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8" name="Line 231"/>
            <p:cNvSpPr>
              <a:spLocks noChangeShapeType="1"/>
            </p:cNvSpPr>
            <p:nvPr/>
          </p:nvSpPr>
          <p:spPr bwMode="auto">
            <a:xfrm>
              <a:off x="2282"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9" name="Line 232"/>
            <p:cNvSpPr>
              <a:spLocks noChangeShapeType="1"/>
            </p:cNvSpPr>
            <p:nvPr/>
          </p:nvSpPr>
          <p:spPr bwMode="auto">
            <a:xfrm flipH="1">
              <a:off x="2282"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0" name="Line 233"/>
            <p:cNvSpPr>
              <a:spLocks noChangeShapeType="1"/>
            </p:cNvSpPr>
            <p:nvPr/>
          </p:nvSpPr>
          <p:spPr bwMode="auto">
            <a:xfrm flipH="1">
              <a:off x="228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 name="Line 234"/>
            <p:cNvSpPr>
              <a:spLocks noChangeShapeType="1"/>
            </p:cNvSpPr>
            <p:nvPr/>
          </p:nvSpPr>
          <p:spPr bwMode="auto">
            <a:xfrm>
              <a:off x="247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 name="Line 235"/>
            <p:cNvSpPr>
              <a:spLocks noChangeShapeType="1"/>
            </p:cNvSpPr>
            <p:nvPr/>
          </p:nvSpPr>
          <p:spPr bwMode="auto">
            <a:xfrm>
              <a:off x="2282"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 name="Line 236"/>
            <p:cNvSpPr>
              <a:spLocks noChangeShapeType="1"/>
            </p:cNvSpPr>
            <p:nvPr/>
          </p:nvSpPr>
          <p:spPr bwMode="auto">
            <a:xfrm flipH="1">
              <a:off x="228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4" name="Line 237"/>
            <p:cNvSpPr>
              <a:spLocks noChangeShapeType="1"/>
            </p:cNvSpPr>
            <p:nvPr/>
          </p:nvSpPr>
          <p:spPr bwMode="auto">
            <a:xfrm flipH="1">
              <a:off x="2282"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5" name="Line 238"/>
            <p:cNvSpPr>
              <a:spLocks noChangeShapeType="1"/>
            </p:cNvSpPr>
            <p:nvPr/>
          </p:nvSpPr>
          <p:spPr bwMode="auto">
            <a:xfrm>
              <a:off x="2474"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6" name="Line 239"/>
            <p:cNvSpPr>
              <a:spLocks noChangeShapeType="1"/>
            </p:cNvSpPr>
            <p:nvPr/>
          </p:nvSpPr>
          <p:spPr bwMode="auto">
            <a:xfrm>
              <a:off x="2474"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7" name="Line 240"/>
            <p:cNvSpPr>
              <a:spLocks noChangeShapeType="1"/>
            </p:cNvSpPr>
            <p:nvPr/>
          </p:nvSpPr>
          <p:spPr bwMode="auto">
            <a:xfrm flipH="1">
              <a:off x="2474"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8" name="Line 241"/>
            <p:cNvSpPr>
              <a:spLocks noChangeShapeType="1"/>
            </p:cNvSpPr>
            <p:nvPr/>
          </p:nvSpPr>
          <p:spPr bwMode="auto">
            <a:xfrm flipH="1">
              <a:off x="2474"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9" name="Line 242"/>
            <p:cNvSpPr>
              <a:spLocks noChangeShapeType="1"/>
            </p:cNvSpPr>
            <p:nvPr/>
          </p:nvSpPr>
          <p:spPr bwMode="auto">
            <a:xfrm>
              <a:off x="2666"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 name="Rectangle 243"/>
            <p:cNvSpPr>
              <a:spLocks noChangeArrowheads="1"/>
            </p:cNvSpPr>
            <p:nvPr/>
          </p:nvSpPr>
          <p:spPr bwMode="auto">
            <a:xfrm>
              <a:off x="2474"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61" name="Line 244"/>
            <p:cNvSpPr>
              <a:spLocks noChangeShapeType="1"/>
            </p:cNvSpPr>
            <p:nvPr/>
          </p:nvSpPr>
          <p:spPr bwMode="auto">
            <a:xfrm>
              <a:off x="3050"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2" name="Line 245"/>
            <p:cNvSpPr>
              <a:spLocks noChangeShapeType="1"/>
            </p:cNvSpPr>
            <p:nvPr/>
          </p:nvSpPr>
          <p:spPr bwMode="auto">
            <a:xfrm flipH="1">
              <a:off x="3050"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3" name="Line 246"/>
            <p:cNvSpPr>
              <a:spLocks noChangeShapeType="1"/>
            </p:cNvSpPr>
            <p:nvPr/>
          </p:nvSpPr>
          <p:spPr bwMode="auto">
            <a:xfrm flipH="1">
              <a:off x="3050"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4" name="Line 247"/>
            <p:cNvSpPr>
              <a:spLocks noChangeShapeType="1"/>
            </p:cNvSpPr>
            <p:nvPr/>
          </p:nvSpPr>
          <p:spPr bwMode="auto">
            <a:xfrm>
              <a:off x="3242"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5" name="Line 248"/>
            <p:cNvSpPr>
              <a:spLocks noChangeShapeType="1"/>
            </p:cNvSpPr>
            <p:nvPr/>
          </p:nvSpPr>
          <p:spPr bwMode="auto">
            <a:xfrm>
              <a:off x="2858"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6" name="Line 249"/>
            <p:cNvSpPr>
              <a:spLocks noChangeShapeType="1"/>
            </p:cNvSpPr>
            <p:nvPr/>
          </p:nvSpPr>
          <p:spPr bwMode="auto">
            <a:xfrm flipH="1">
              <a:off x="3050"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7" name="Line 250"/>
            <p:cNvSpPr>
              <a:spLocks noChangeShapeType="1"/>
            </p:cNvSpPr>
            <p:nvPr/>
          </p:nvSpPr>
          <p:spPr bwMode="auto">
            <a:xfrm flipH="1">
              <a:off x="2858"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8" name="Line 251"/>
            <p:cNvSpPr>
              <a:spLocks noChangeShapeType="1"/>
            </p:cNvSpPr>
            <p:nvPr/>
          </p:nvSpPr>
          <p:spPr bwMode="auto">
            <a:xfrm>
              <a:off x="3050"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 name="Line 252"/>
            <p:cNvSpPr>
              <a:spLocks noChangeShapeType="1"/>
            </p:cNvSpPr>
            <p:nvPr/>
          </p:nvSpPr>
          <p:spPr bwMode="auto">
            <a:xfrm>
              <a:off x="3050"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 name="Line 253"/>
            <p:cNvSpPr>
              <a:spLocks noChangeShapeType="1"/>
            </p:cNvSpPr>
            <p:nvPr/>
          </p:nvSpPr>
          <p:spPr bwMode="auto">
            <a:xfrm flipH="1">
              <a:off x="3050"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 name="Line 254"/>
            <p:cNvSpPr>
              <a:spLocks noChangeShapeType="1"/>
            </p:cNvSpPr>
            <p:nvPr/>
          </p:nvSpPr>
          <p:spPr bwMode="auto">
            <a:xfrm flipH="1">
              <a:off x="3050"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2" name="Line 255"/>
            <p:cNvSpPr>
              <a:spLocks noChangeShapeType="1"/>
            </p:cNvSpPr>
            <p:nvPr/>
          </p:nvSpPr>
          <p:spPr bwMode="auto">
            <a:xfrm>
              <a:off x="3242"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3" name="Rectangle 256"/>
            <p:cNvSpPr>
              <a:spLocks noChangeArrowheads="1"/>
            </p:cNvSpPr>
            <p:nvPr/>
          </p:nvSpPr>
          <p:spPr bwMode="auto">
            <a:xfrm>
              <a:off x="2858"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74" name="Line 257"/>
            <p:cNvSpPr>
              <a:spLocks noChangeShapeType="1"/>
            </p:cNvSpPr>
            <p:nvPr/>
          </p:nvSpPr>
          <p:spPr bwMode="auto">
            <a:xfrm>
              <a:off x="343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5" name="Line 258"/>
            <p:cNvSpPr>
              <a:spLocks noChangeShapeType="1"/>
            </p:cNvSpPr>
            <p:nvPr/>
          </p:nvSpPr>
          <p:spPr bwMode="auto">
            <a:xfrm flipH="1">
              <a:off x="3434"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6" name="Line 259"/>
            <p:cNvSpPr>
              <a:spLocks noChangeShapeType="1"/>
            </p:cNvSpPr>
            <p:nvPr/>
          </p:nvSpPr>
          <p:spPr bwMode="auto">
            <a:xfrm flipH="1">
              <a:off x="3626"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7" name="Line 260"/>
            <p:cNvSpPr>
              <a:spLocks noChangeShapeType="1"/>
            </p:cNvSpPr>
            <p:nvPr/>
          </p:nvSpPr>
          <p:spPr bwMode="auto">
            <a:xfrm>
              <a:off x="3626"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8" name="Line 261"/>
            <p:cNvSpPr>
              <a:spLocks noChangeShapeType="1"/>
            </p:cNvSpPr>
            <p:nvPr/>
          </p:nvSpPr>
          <p:spPr bwMode="auto">
            <a:xfrm>
              <a:off x="3626"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9" name="Line 262"/>
            <p:cNvSpPr>
              <a:spLocks noChangeShapeType="1"/>
            </p:cNvSpPr>
            <p:nvPr/>
          </p:nvSpPr>
          <p:spPr bwMode="auto">
            <a:xfrm flipH="1">
              <a:off x="3626"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 name="Line 263"/>
            <p:cNvSpPr>
              <a:spLocks noChangeShapeType="1"/>
            </p:cNvSpPr>
            <p:nvPr/>
          </p:nvSpPr>
          <p:spPr bwMode="auto">
            <a:xfrm flipH="1">
              <a:off x="362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1" name="Line 264"/>
            <p:cNvSpPr>
              <a:spLocks noChangeShapeType="1"/>
            </p:cNvSpPr>
            <p:nvPr/>
          </p:nvSpPr>
          <p:spPr bwMode="auto">
            <a:xfrm>
              <a:off x="381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 name="Line 265"/>
            <p:cNvSpPr>
              <a:spLocks noChangeShapeType="1"/>
            </p:cNvSpPr>
            <p:nvPr/>
          </p:nvSpPr>
          <p:spPr bwMode="auto">
            <a:xfrm>
              <a:off x="381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3" name="Line 266"/>
            <p:cNvSpPr>
              <a:spLocks noChangeShapeType="1"/>
            </p:cNvSpPr>
            <p:nvPr/>
          </p:nvSpPr>
          <p:spPr bwMode="auto">
            <a:xfrm flipH="1">
              <a:off x="362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4" name="Line 267"/>
            <p:cNvSpPr>
              <a:spLocks noChangeShapeType="1"/>
            </p:cNvSpPr>
            <p:nvPr/>
          </p:nvSpPr>
          <p:spPr bwMode="auto">
            <a:xfrm flipH="1">
              <a:off x="3626"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5" name="Line 268"/>
            <p:cNvSpPr>
              <a:spLocks noChangeShapeType="1"/>
            </p:cNvSpPr>
            <p:nvPr/>
          </p:nvSpPr>
          <p:spPr bwMode="auto">
            <a:xfrm>
              <a:off x="3818"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6" name="Rectangle 269"/>
            <p:cNvSpPr>
              <a:spLocks noChangeArrowheads="1"/>
            </p:cNvSpPr>
            <p:nvPr/>
          </p:nvSpPr>
          <p:spPr bwMode="auto">
            <a:xfrm>
              <a:off x="3434"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87" name="Line 270"/>
            <p:cNvSpPr>
              <a:spLocks noChangeShapeType="1"/>
            </p:cNvSpPr>
            <p:nvPr/>
          </p:nvSpPr>
          <p:spPr bwMode="auto">
            <a:xfrm>
              <a:off x="3962"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8" name="Line 271"/>
            <p:cNvSpPr>
              <a:spLocks noChangeShapeType="1"/>
            </p:cNvSpPr>
            <p:nvPr/>
          </p:nvSpPr>
          <p:spPr bwMode="auto">
            <a:xfrm flipH="1">
              <a:off x="3962"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9" name="Line 272"/>
            <p:cNvSpPr>
              <a:spLocks noChangeShapeType="1"/>
            </p:cNvSpPr>
            <p:nvPr/>
          </p:nvSpPr>
          <p:spPr bwMode="auto">
            <a:xfrm flipH="1">
              <a:off x="396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0" name="Line 273"/>
            <p:cNvSpPr>
              <a:spLocks noChangeShapeType="1"/>
            </p:cNvSpPr>
            <p:nvPr/>
          </p:nvSpPr>
          <p:spPr bwMode="auto">
            <a:xfrm>
              <a:off x="415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1" name="Line 274"/>
            <p:cNvSpPr>
              <a:spLocks noChangeShapeType="1"/>
            </p:cNvSpPr>
            <p:nvPr/>
          </p:nvSpPr>
          <p:spPr bwMode="auto">
            <a:xfrm>
              <a:off x="3962" y="3556"/>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 name="Line 275"/>
            <p:cNvSpPr>
              <a:spLocks noChangeShapeType="1"/>
            </p:cNvSpPr>
            <p:nvPr/>
          </p:nvSpPr>
          <p:spPr bwMode="auto">
            <a:xfrm flipH="1">
              <a:off x="396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3" name="Line 276"/>
            <p:cNvSpPr>
              <a:spLocks noChangeShapeType="1"/>
            </p:cNvSpPr>
            <p:nvPr/>
          </p:nvSpPr>
          <p:spPr bwMode="auto">
            <a:xfrm flipH="1">
              <a:off x="3962" y="3748"/>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4" name="Line 277"/>
            <p:cNvSpPr>
              <a:spLocks noChangeShapeType="1"/>
            </p:cNvSpPr>
            <p:nvPr/>
          </p:nvSpPr>
          <p:spPr bwMode="auto">
            <a:xfrm>
              <a:off x="415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5" name="Line 278"/>
            <p:cNvSpPr>
              <a:spLocks noChangeShapeType="1"/>
            </p:cNvSpPr>
            <p:nvPr/>
          </p:nvSpPr>
          <p:spPr bwMode="auto">
            <a:xfrm>
              <a:off x="415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6" name="Line 279"/>
            <p:cNvSpPr>
              <a:spLocks noChangeShapeType="1"/>
            </p:cNvSpPr>
            <p:nvPr/>
          </p:nvSpPr>
          <p:spPr bwMode="auto">
            <a:xfrm flipH="1">
              <a:off x="4154"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7" name="Line 280"/>
            <p:cNvSpPr>
              <a:spLocks noChangeShapeType="1"/>
            </p:cNvSpPr>
            <p:nvPr/>
          </p:nvSpPr>
          <p:spPr bwMode="auto">
            <a:xfrm flipH="1">
              <a:off x="4154"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8" name="Line 281"/>
            <p:cNvSpPr>
              <a:spLocks noChangeShapeType="1"/>
            </p:cNvSpPr>
            <p:nvPr/>
          </p:nvSpPr>
          <p:spPr bwMode="auto">
            <a:xfrm>
              <a:off x="4346"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9" name="Rectangle 282"/>
            <p:cNvSpPr>
              <a:spLocks noChangeArrowheads="1"/>
            </p:cNvSpPr>
            <p:nvPr/>
          </p:nvSpPr>
          <p:spPr bwMode="auto">
            <a:xfrm>
              <a:off x="4154"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00" name="Rectangle 283"/>
            <p:cNvSpPr>
              <a:spLocks noChangeArrowheads="1"/>
            </p:cNvSpPr>
            <p:nvPr/>
          </p:nvSpPr>
          <p:spPr bwMode="auto">
            <a:xfrm>
              <a:off x="4490"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01" name="Rectangle 284"/>
            <p:cNvSpPr>
              <a:spLocks noChangeArrowheads="1"/>
            </p:cNvSpPr>
            <p:nvPr/>
          </p:nvSpPr>
          <p:spPr bwMode="auto">
            <a:xfrm>
              <a:off x="4490"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02" name="Rectangle 285"/>
            <p:cNvSpPr>
              <a:spLocks noChangeArrowheads="1"/>
            </p:cNvSpPr>
            <p:nvPr/>
          </p:nvSpPr>
          <p:spPr bwMode="auto">
            <a:xfrm>
              <a:off x="4682"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03" name="Line 286"/>
            <p:cNvSpPr>
              <a:spLocks noChangeShapeType="1"/>
            </p:cNvSpPr>
            <p:nvPr/>
          </p:nvSpPr>
          <p:spPr bwMode="auto">
            <a:xfrm>
              <a:off x="4682"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 name="Line 287"/>
            <p:cNvSpPr>
              <a:spLocks noChangeShapeType="1"/>
            </p:cNvSpPr>
            <p:nvPr/>
          </p:nvSpPr>
          <p:spPr bwMode="auto">
            <a:xfrm flipH="1">
              <a:off x="4682"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5" name="Line 288"/>
            <p:cNvSpPr>
              <a:spLocks noChangeShapeType="1"/>
            </p:cNvSpPr>
            <p:nvPr/>
          </p:nvSpPr>
          <p:spPr bwMode="auto">
            <a:xfrm flipH="1">
              <a:off x="468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6" name="Line 289"/>
            <p:cNvSpPr>
              <a:spLocks noChangeShapeType="1"/>
            </p:cNvSpPr>
            <p:nvPr/>
          </p:nvSpPr>
          <p:spPr bwMode="auto">
            <a:xfrm>
              <a:off x="487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7" name="Line 290"/>
            <p:cNvSpPr>
              <a:spLocks noChangeShapeType="1"/>
            </p:cNvSpPr>
            <p:nvPr/>
          </p:nvSpPr>
          <p:spPr bwMode="auto">
            <a:xfrm flipH="1">
              <a:off x="4682"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8" name="Line 291"/>
            <p:cNvSpPr>
              <a:spLocks noChangeShapeType="1"/>
            </p:cNvSpPr>
            <p:nvPr/>
          </p:nvSpPr>
          <p:spPr bwMode="auto">
            <a:xfrm>
              <a:off x="4874"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9" name="Line 292"/>
            <p:cNvSpPr>
              <a:spLocks noChangeShapeType="1"/>
            </p:cNvSpPr>
            <p:nvPr/>
          </p:nvSpPr>
          <p:spPr bwMode="auto">
            <a:xfrm>
              <a:off x="4874" y="3364"/>
              <a:ext cx="0" cy="18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0" name="Rectangle 293"/>
            <p:cNvSpPr>
              <a:spLocks noChangeArrowheads="1"/>
            </p:cNvSpPr>
            <p:nvPr/>
          </p:nvSpPr>
          <p:spPr bwMode="auto">
            <a:xfrm>
              <a:off x="5258" y="3364"/>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11" name="Rectangle 294"/>
            <p:cNvSpPr>
              <a:spLocks noChangeArrowheads="1"/>
            </p:cNvSpPr>
            <p:nvPr/>
          </p:nvSpPr>
          <p:spPr bwMode="auto">
            <a:xfrm>
              <a:off x="5066"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12" name="Rectangle 295"/>
            <p:cNvSpPr>
              <a:spLocks noChangeArrowheads="1"/>
            </p:cNvSpPr>
            <p:nvPr/>
          </p:nvSpPr>
          <p:spPr bwMode="auto">
            <a:xfrm>
              <a:off x="5258" y="3556"/>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13" name="Line 296"/>
            <p:cNvSpPr>
              <a:spLocks noChangeShapeType="1"/>
            </p:cNvSpPr>
            <p:nvPr/>
          </p:nvSpPr>
          <p:spPr bwMode="auto">
            <a:xfrm>
              <a:off x="5066"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4" name="Line 297"/>
            <p:cNvSpPr>
              <a:spLocks noChangeShapeType="1"/>
            </p:cNvSpPr>
            <p:nvPr/>
          </p:nvSpPr>
          <p:spPr bwMode="auto">
            <a:xfrm flipH="1">
              <a:off x="5066" y="3364"/>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5" name="Line 298"/>
            <p:cNvSpPr>
              <a:spLocks noChangeShapeType="1"/>
            </p:cNvSpPr>
            <p:nvPr/>
          </p:nvSpPr>
          <p:spPr bwMode="auto">
            <a:xfrm flipH="1">
              <a:off x="506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6" name="Line 299"/>
            <p:cNvSpPr>
              <a:spLocks noChangeShapeType="1"/>
            </p:cNvSpPr>
            <p:nvPr/>
          </p:nvSpPr>
          <p:spPr bwMode="auto">
            <a:xfrm>
              <a:off x="525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7" name="Line 300"/>
            <p:cNvSpPr>
              <a:spLocks noChangeShapeType="1"/>
            </p:cNvSpPr>
            <p:nvPr/>
          </p:nvSpPr>
          <p:spPr bwMode="auto">
            <a:xfrm flipH="1">
              <a:off x="5066" y="3556"/>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8" name="Line 301"/>
            <p:cNvSpPr>
              <a:spLocks noChangeShapeType="1"/>
            </p:cNvSpPr>
            <p:nvPr/>
          </p:nvSpPr>
          <p:spPr bwMode="auto">
            <a:xfrm>
              <a:off x="525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9" name="Line 302"/>
            <p:cNvSpPr>
              <a:spLocks noChangeShapeType="1"/>
            </p:cNvSpPr>
            <p:nvPr/>
          </p:nvSpPr>
          <p:spPr bwMode="auto">
            <a:xfrm>
              <a:off x="5258" y="3364"/>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0" name="Rectangle 303"/>
            <p:cNvSpPr>
              <a:spLocks noChangeArrowheads="1"/>
            </p:cNvSpPr>
            <p:nvPr/>
          </p:nvSpPr>
          <p:spPr bwMode="auto">
            <a:xfrm>
              <a:off x="1221"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21" name="Rectangle 304"/>
            <p:cNvSpPr>
              <a:spLocks noChangeArrowheads="1"/>
            </p:cNvSpPr>
            <p:nvPr/>
          </p:nvSpPr>
          <p:spPr bwMode="auto">
            <a:xfrm>
              <a:off x="1413"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22" name="Rectangle 305"/>
            <p:cNvSpPr>
              <a:spLocks noChangeArrowheads="1"/>
            </p:cNvSpPr>
            <p:nvPr/>
          </p:nvSpPr>
          <p:spPr bwMode="auto">
            <a:xfrm>
              <a:off x="1413"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23" name="Line 306"/>
            <p:cNvSpPr>
              <a:spLocks noChangeShapeType="1"/>
            </p:cNvSpPr>
            <p:nvPr/>
          </p:nvSpPr>
          <p:spPr bwMode="auto">
            <a:xfrm>
              <a:off x="122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 name="Line 307"/>
            <p:cNvSpPr>
              <a:spLocks noChangeShapeType="1"/>
            </p:cNvSpPr>
            <p:nvPr/>
          </p:nvSpPr>
          <p:spPr bwMode="auto">
            <a:xfrm flipH="1">
              <a:off x="1221"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5" name="Line 308"/>
            <p:cNvSpPr>
              <a:spLocks noChangeShapeType="1"/>
            </p:cNvSpPr>
            <p:nvPr/>
          </p:nvSpPr>
          <p:spPr bwMode="auto">
            <a:xfrm flipH="1">
              <a:off x="1221"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6" name="Line 309"/>
            <p:cNvSpPr>
              <a:spLocks noChangeShapeType="1"/>
            </p:cNvSpPr>
            <p:nvPr/>
          </p:nvSpPr>
          <p:spPr bwMode="auto">
            <a:xfrm>
              <a:off x="1413"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7" name="Line 310"/>
            <p:cNvSpPr>
              <a:spLocks noChangeShapeType="1"/>
            </p:cNvSpPr>
            <p:nvPr/>
          </p:nvSpPr>
          <p:spPr bwMode="auto">
            <a:xfrm flipH="1">
              <a:off x="1221"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8" name="Line 311"/>
            <p:cNvSpPr>
              <a:spLocks noChangeShapeType="1"/>
            </p:cNvSpPr>
            <p:nvPr/>
          </p:nvSpPr>
          <p:spPr bwMode="auto">
            <a:xfrm>
              <a:off x="1413"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9" name="Line 312"/>
            <p:cNvSpPr>
              <a:spLocks noChangeShapeType="1"/>
            </p:cNvSpPr>
            <p:nvPr/>
          </p:nvSpPr>
          <p:spPr bwMode="auto">
            <a:xfrm>
              <a:off x="1413"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0" name="Rectangle 313"/>
            <p:cNvSpPr>
              <a:spLocks noChangeArrowheads="1"/>
            </p:cNvSpPr>
            <p:nvPr/>
          </p:nvSpPr>
          <p:spPr bwMode="auto">
            <a:xfrm>
              <a:off x="1749"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31" name="Rectangle 314"/>
            <p:cNvSpPr>
              <a:spLocks noChangeArrowheads="1"/>
            </p:cNvSpPr>
            <p:nvPr/>
          </p:nvSpPr>
          <p:spPr bwMode="auto">
            <a:xfrm>
              <a:off x="1749"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32" name="Rectangle 315"/>
            <p:cNvSpPr>
              <a:spLocks noChangeArrowheads="1"/>
            </p:cNvSpPr>
            <p:nvPr/>
          </p:nvSpPr>
          <p:spPr bwMode="auto">
            <a:xfrm>
              <a:off x="1941"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35" name="Line 318"/>
            <p:cNvSpPr>
              <a:spLocks noChangeShapeType="1"/>
            </p:cNvSpPr>
            <p:nvPr/>
          </p:nvSpPr>
          <p:spPr bwMode="auto">
            <a:xfrm flipH="1">
              <a:off x="1940"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6" name="Line 319"/>
            <p:cNvSpPr>
              <a:spLocks noChangeShapeType="1"/>
            </p:cNvSpPr>
            <p:nvPr/>
          </p:nvSpPr>
          <p:spPr bwMode="auto">
            <a:xfrm>
              <a:off x="2132"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0" name="Rectangle 323"/>
            <p:cNvSpPr>
              <a:spLocks noChangeArrowheads="1"/>
            </p:cNvSpPr>
            <p:nvPr/>
          </p:nvSpPr>
          <p:spPr bwMode="auto">
            <a:xfrm>
              <a:off x="2469"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41" name="Rectangle 324"/>
            <p:cNvSpPr>
              <a:spLocks noChangeArrowheads="1"/>
            </p:cNvSpPr>
            <p:nvPr/>
          </p:nvSpPr>
          <p:spPr bwMode="auto">
            <a:xfrm>
              <a:off x="2277"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42" name="Rectangle 325"/>
            <p:cNvSpPr>
              <a:spLocks noChangeArrowheads="1"/>
            </p:cNvSpPr>
            <p:nvPr/>
          </p:nvSpPr>
          <p:spPr bwMode="auto">
            <a:xfrm>
              <a:off x="3045"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43" name="Line 326"/>
            <p:cNvSpPr>
              <a:spLocks noChangeShapeType="1"/>
            </p:cNvSpPr>
            <p:nvPr/>
          </p:nvSpPr>
          <p:spPr bwMode="auto">
            <a:xfrm>
              <a:off x="2277"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4" name="Line 327"/>
            <p:cNvSpPr>
              <a:spLocks noChangeShapeType="1"/>
            </p:cNvSpPr>
            <p:nvPr/>
          </p:nvSpPr>
          <p:spPr bwMode="auto">
            <a:xfrm flipH="1">
              <a:off x="2277"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5" name="Line 328"/>
            <p:cNvSpPr>
              <a:spLocks noChangeShapeType="1"/>
            </p:cNvSpPr>
            <p:nvPr/>
          </p:nvSpPr>
          <p:spPr bwMode="auto">
            <a:xfrm flipH="1">
              <a:off x="2277"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6" name="Line 329"/>
            <p:cNvSpPr>
              <a:spLocks noChangeShapeType="1"/>
            </p:cNvSpPr>
            <p:nvPr/>
          </p:nvSpPr>
          <p:spPr bwMode="auto">
            <a:xfrm>
              <a:off x="2469"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7" name="Line 330"/>
            <p:cNvSpPr>
              <a:spLocks noChangeShapeType="1"/>
            </p:cNvSpPr>
            <p:nvPr/>
          </p:nvSpPr>
          <p:spPr bwMode="auto">
            <a:xfrm flipH="1">
              <a:off x="2277"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8" name="Line 331"/>
            <p:cNvSpPr>
              <a:spLocks noChangeShapeType="1"/>
            </p:cNvSpPr>
            <p:nvPr/>
          </p:nvSpPr>
          <p:spPr bwMode="auto">
            <a:xfrm>
              <a:off x="2469"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9" name="Line 332"/>
            <p:cNvSpPr>
              <a:spLocks noChangeShapeType="1"/>
            </p:cNvSpPr>
            <p:nvPr/>
          </p:nvSpPr>
          <p:spPr bwMode="auto">
            <a:xfrm>
              <a:off x="2469"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0" name="Line 333"/>
            <p:cNvSpPr>
              <a:spLocks noChangeShapeType="1"/>
            </p:cNvSpPr>
            <p:nvPr/>
          </p:nvSpPr>
          <p:spPr bwMode="auto">
            <a:xfrm>
              <a:off x="246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1" name="Line 334"/>
            <p:cNvSpPr>
              <a:spLocks noChangeShapeType="1"/>
            </p:cNvSpPr>
            <p:nvPr/>
          </p:nvSpPr>
          <p:spPr bwMode="auto">
            <a:xfrm flipH="1">
              <a:off x="2469"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2" name="Line 335"/>
            <p:cNvSpPr>
              <a:spLocks noChangeShapeType="1"/>
            </p:cNvSpPr>
            <p:nvPr/>
          </p:nvSpPr>
          <p:spPr bwMode="auto">
            <a:xfrm flipH="1">
              <a:off x="2469"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 name="Line 336"/>
            <p:cNvSpPr>
              <a:spLocks noChangeShapeType="1"/>
            </p:cNvSpPr>
            <p:nvPr/>
          </p:nvSpPr>
          <p:spPr bwMode="auto">
            <a:xfrm>
              <a:off x="266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4" name="Line 337"/>
            <p:cNvSpPr>
              <a:spLocks noChangeShapeType="1"/>
            </p:cNvSpPr>
            <p:nvPr/>
          </p:nvSpPr>
          <p:spPr bwMode="auto">
            <a:xfrm flipH="1">
              <a:off x="2469"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5" name="Line 338"/>
            <p:cNvSpPr>
              <a:spLocks noChangeShapeType="1"/>
            </p:cNvSpPr>
            <p:nvPr/>
          </p:nvSpPr>
          <p:spPr bwMode="auto">
            <a:xfrm>
              <a:off x="266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6" name="Line 339"/>
            <p:cNvSpPr>
              <a:spLocks noChangeShapeType="1"/>
            </p:cNvSpPr>
            <p:nvPr/>
          </p:nvSpPr>
          <p:spPr bwMode="auto">
            <a:xfrm>
              <a:off x="266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7" name="Line 340"/>
            <p:cNvSpPr>
              <a:spLocks noChangeShapeType="1"/>
            </p:cNvSpPr>
            <p:nvPr/>
          </p:nvSpPr>
          <p:spPr bwMode="auto">
            <a:xfrm>
              <a:off x="2853"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8" name="Line 341"/>
            <p:cNvSpPr>
              <a:spLocks noChangeShapeType="1"/>
            </p:cNvSpPr>
            <p:nvPr/>
          </p:nvSpPr>
          <p:spPr bwMode="auto">
            <a:xfrm flipH="1">
              <a:off x="2853"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9" name="Line 342"/>
            <p:cNvSpPr>
              <a:spLocks noChangeShapeType="1"/>
            </p:cNvSpPr>
            <p:nvPr/>
          </p:nvSpPr>
          <p:spPr bwMode="auto">
            <a:xfrm flipH="1">
              <a:off x="2853"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0" name="Line 343"/>
            <p:cNvSpPr>
              <a:spLocks noChangeShapeType="1"/>
            </p:cNvSpPr>
            <p:nvPr/>
          </p:nvSpPr>
          <p:spPr bwMode="auto">
            <a:xfrm>
              <a:off x="3045"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1" name="Line 344"/>
            <p:cNvSpPr>
              <a:spLocks noChangeShapeType="1"/>
            </p:cNvSpPr>
            <p:nvPr/>
          </p:nvSpPr>
          <p:spPr bwMode="auto">
            <a:xfrm flipH="1">
              <a:off x="2853"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2" name="Line 345"/>
            <p:cNvSpPr>
              <a:spLocks noChangeShapeType="1"/>
            </p:cNvSpPr>
            <p:nvPr/>
          </p:nvSpPr>
          <p:spPr bwMode="auto">
            <a:xfrm>
              <a:off x="3045"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3" name="Line 346"/>
            <p:cNvSpPr>
              <a:spLocks noChangeShapeType="1"/>
            </p:cNvSpPr>
            <p:nvPr/>
          </p:nvSpPr>
          <p:spPr bwMode="auto">
            <a:xfrm>
              <a:off x="3045"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4" name="Line 347"/>
            <p:cNvSpPr>
              <a:spLocks noChangeShapeType="1"/>
            </p:cNvSpPr>
            <p:nvPr/>
          </p:nvSpPr>
          <p:spPr bwMode="auto">
            <a:xfrm>
              <a:off x="3045"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5" name="Line 348"/>
            <p:cNvSpPr>
              <a:spLocks noChangeShapeType="1"/>
            </p:cNvSpPr>
            <p:nvPr/>
          </p:nvSpPr>
          <p:spPr bwMode="auto">
            <a:xfrm flipH="1">
              <a:off x="3045"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6" name="Line 349"/>
            <p:cNvSpPr>
              <a:spLocks noChangeShapeType="1"/>
            </p:cNvSpPr>
            <p:nvPr/>
          </p:nvSpPr>
          <p:spPr bwMode="auto">
            <a:xfrm flipH="1">
              <a:off x="3045"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7" name="Line 350"/>
            <p:cNvSpPr>
              <a:spLocks noChangeShapeType="1"/>
            </p:cNvSpPr>
            <p:nvPr/>
          </p:nvSpPr>
          <p:spPr bwMode="auto">
            <a:xfrm>
              <a:off x="3237"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8" name="Line 351"/>
            <p:cNvSpPr>
              <a:spLocks noChangeShapeType="1"/>
            </p:cNvSpPr>
            <p:nvPr/>
          </p:nvSpPr>
          <p:spPr bwMode="auto">
            <a:xfrm flipH="1">
              <a:off x="3045"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9" name="Line 352"/>
            <p:cNvSpPr>
              <a:spLocks noChangeShapeType="1"/>
            </p:cNvSpPr>
            <p:nvPr/>
          </p:nvSpPr>
          <p:spPr bwMode="auto">
            <a:xfrm>
              <a:off x="3237"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0" name="Line 353"/>
            <p:cNvSpPr>
              <a:spLocks noChangeShapeType="1"/>
            </p:cNvSpPr>
            <p:nvPr/>
          </p:nvSpPr>
          <p:spPr bwMode="auto">
            <a:xfrm>
              <a:off x="3237"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 name="Rectangle 354"/>
            <p:cNvSpPr>
              <a:spLocks noChangeArrowheads="1"/>
            </p:cNvSpPr>
            <p:nvPr/>
          </p:nvSpPr>
          <p:spPr bwMode="auto">
            <a:xfrm>
              <a:off x="2853"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72" name="Rectangle 355"/>
            <p:cNvSpPr>
              <a:spLocks noChangeArrowheads="1"/>
            </p:cNvSpPr>
            <p:nvPr/>
          </p:nvSpPr>
          <p:spPr bwMode="auto">
            <a:xfrm>
              <a:off x="3621"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73" name="Rectangle 356"/>
            <p:cNvSpPr>
              <a:spLocks noChangeArrowheads="1"/>
            </p:cNvSpPr>
            <p:nvPr/>
          </p:nvSpPr>
          <p:spPr bwMode="auto">
            <a:xfrm>
              <a:off x="3621"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74" name="Line 357"/>
            <p:cNvSpPr>
              <a:spLocks noChangeShapeType="1"/>
            </p:cNvSpPr>
            <p:nvPr/>
          </p:nvSpPr>
          <p:spPr bwMode="auto">
            <a:xfrm>
              <a:off x="3429"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5" name="Line 358"/>
            <p:cNvSpPr>
              <a:spLocks noChangeShapeType="1"/>
            </p:cNvSpPr>
            <p:nvPr/>
          </p:nvSpPr>
          <p:spPr bwMode="auto">
            <a:xfrm flipH="1">
              <a:off x="3429"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6" name="Line 359"/>
            <p:cNvSpPr>
              <a:spLocks noChangeShapeType="1"/>
            </p:cNvSpPr>
            <p:nvPr/>
          </p:nvSpPr>
          <p:spPr bwMode="auto">
            <a:xfrm flipH="1">
              <a:off x="3429"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7" name="Line 360"/>
            <p:cNvSpPr>
              <a:spLocks noChangeShapeType="1"/>
            </p:cNvSpPr>
            <p:nvPr/>
          </p:nvSpPr>
          <p:spPr bwMode="auto">
            <a:xfrm>
              <a:off x="362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8" name="Line 361"/>
            <p:cNvSpPr>
              <a:spLocks noChangeShapeType="1"/>
            </p:cNvSpPr>
            <p:nvPr/>
          </p:nvSpPr>
          <p:spPr bwMode="auto">
            <a:xfrm>
              <a:off x="362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9" name="Line 362"/>
            <p:cNvSpPr>
              <a:spLocks noChangeShapeType="1"/>
            </p:cNvSpPr>
            <p:nvPr/>
          </p:nvSpPr>
          <p:spPr bwMode="auto">
            <a:xfrm>
              <a:off x="342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0" name="Line 363"/>
            <p:cNvSpPr>
              <a:spLocks noChangeShapeType="1"/>
            </p:cNvSpPr>
            <p:nvPr/>
          </p:nvSpPr>
          <p:spPr bwMode="auto">
            <a:xfrm flipH="1">
              <a:off x="3429"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1" name="Line 364"/>
            <p:cNvSpPr>
              <a:spLocks noChangeShapeType="1"/>
            </p:cNvSpPr>
            <p:nvPr/>
          </p:nvSpPr>
          <p:spPr bwMode="auto">
            <a:xfrm flipH="1">
              <a:off x="3429"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2" name="Line 365"/>
            <p:cNvSpPr>
              <a:spLocks noChangeShapeType="1"/>
            </p:cNvSpPr>
            <p:nvPr/>
          </p:nvSpPr>
          <p:spPr bwMode="auto">
            <a:xfrm>
              <a:off x="362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3" name="Line 366"/>
            <p:cNvSpPr>
              <a:spLocks noChangeShapeType="1"/>
            </p:cNvSpPr>
            <p:nvPr/>
          </p:nvSpPr>
          <p:spPr bwMode="auto">
            <a:xfrm>
              <a:off x="362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 name="Line 367"/>
            <p:cNvSpPr>
              <a:spLocks noChangeShapeType="1"/>
            </p:cNvSpPr>
            <p:nvPr/>
          </p:nvSpPr>
          <p:spPr bwMode="auto">
            <a:xfrm>
              <a:off x="4703"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5" name="Line 368"/>
            <p:cNvSpPr>
              <a:spLocks noChangeShapeType="1"/>
            </p:cNvSpPr>
            <p:nvPr/>
          </p:nvSpPr>
          <p:spPr bwMode="auto">
            <a:xfrm flipH="1">
              <a:off x="4703"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6" name="Line 369"/>
            <p:cNvSpPr>
              <a:spLocks noChangeShapeType="1"/>
            </p:cNvSpPr>
            <p:nvPr/>
          </p:nvSpPr>
          <p:spPr bwMode="auto">
            <a:xfrm flipH="1">
              <a:off x="4703"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7" name="Line 370"/>
            <p:cNvSpPr>
              <a:spLocks noChangeShapeType="1"/>
            </p:cNvSpPr>
            <p:nvPr/>
          </p:nvSpPr>
          <p:spPr bwMode="auto">
            <a:xfrm>
              <a:off x="4895"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8" name="Line 371"/>
            <p:cNvSpPr>
              <a:spLocks noChangeShapeType="1"/>
            </p:cNvSpPr>
            <p:nvPr/>
          </p:nvSpPr>
          <p:spPr bwMode="auto">
            <a:xfrm>
              <a:off x="4895"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9" name="Line 372"/>
            <p:cNvSpPr>
              <a:spLocks noChangeShapeType="1"/>
            </p:cNvSpPr>
            <p:nvPr/>
          </p:nvSpPr>
          <p:spPr bwMode="auto">
            <a:xfrm>
              <a:off x="4703"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0" name="Line 373"/>
            <p:cNvSpPr>
              <a:spLocks noChangeShapeType="1"/>
            </p:cNvSpPr>
            <p:nvPr/>
          </p:nvSpPr>
          <p:spPr bwMode="auto">
            <a:xfrm flipH="1">
              <a:off x="4703"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1" name="Line 374"/>
            <p:cNvSpPr>
              <a:spLocks noChangeShapeType="1"/>
            </p:cNvSpPr>
            <p:nvPr/>
          </p:nvSpPr>
          <p:spPr bwMode="auto">
            <a:xfrm flipH="1">
              <a:off x="4703"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2" name="Line 375"/>
            <p:cNvSpPr>
              <a:spLocks noChangeShapeType="1"/>
            </p:cNvSpPr>
            <p:nvPr/>
          </p:nvSpPr>
          <p:spPr bwMode="auto">
            <a:xfrm>
              <a:off x="4895"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3" name="Line 376"/>
            <p:cNvSpPr>
              <a:spLocks noChangeShapeType="1"/>
            </p:cNvSpPr>
            <p:nvPr/>
          </p:nvSpPr>
          <p:spPr bwMode="auto">
            <a:xfrm>
              <a:off x="4895"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 name="Rectangle 377"/>
            <p:cNvSpPr>
              <a:spLocks noChangeArrowheads="1"/>
            </p:cNvSpPr>
            <p:nvPr/>
          </p:nvSpPr>
          <p:spPr bwMode="auto">
            <a:xfrm>
              <a:off x="4511"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95" name="Rectangle 378"/>
            <p:cNvSpPr>
              <a:spLocks noChangeArrowheads="1"/>
            </p:cNvSpPr>
            <p:nvPr/>
          </p:nvSpPr>
          <p:spPr bwMode="auto">
            <a:xfrm>
              <a:off x="4511"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96" name="Line 379"/>
            <p:cNvSpPr>
              <a:spLocks noChangeShapeType="1"/>
            </p:cNvSpPr>
            <p:nvPr/>
          </p:nvSpPr>
          <p:spPr bwMode="auto">
            <a:xfrm>
              <a:off x="451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7" name="Line 380"/>
            <p:cNvSpPr>
              <a:spLocks noChangeShapeType="1"/>
            </p:cNvSpPr>
            <p:nvPr/>
          </p:nvSpPr>
          <p:spPr bwMode="auto">
            <a:xfrm>
              <a:off x="451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8" name="Line 381"/>
            <p:cNvSpPr>
              <a:spLocks noChangeShapeType="1"/>
            </p:cNvSpPr>
            <p:nvPr/>
          </p:nvSpPr>
          <p:spPr bwMode="auto">
            <a:xfrm>
              <a:off x="451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9" name="Line 382"/>
            <p:cNvSpPr>
              <a:spLocks noChangeShapeType="1"/>
            </p:cNvSpPr>
            <p:nvPr/>
          </p:nvSpPr>
          <p:spPr bwMode="auto">
            <a:xfrm>
              <a:off x="451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0" name="Rectangle 383"/>
            <p:cNvSpPr>
              <a:spLocks noChangeArrowheads="1"/>
            </p:cNvSpPr>
            <p:nvPr/>
          </p:nvSpPr>
          <p:spPr bwMode="auto">
            <a:xfrm>
              <a:off x="5253"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1" name="Line 384"/>
            <p:cNvSpPr>
              <a:spLocks noChangeShapeType="1"/>
            </p:cNvSpPr>
            <p:nvPr/>
          </p:nvSpPr>
          <p:spPr bwMode="auto">
            <a:xfrm flipH="1">
              <a:off x="5253"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2" name="Line 385"/>
            <p:cNvSpPr>
              <a:spLocks noChangeShapeType="1"/>
            </p:cNvSpPr>
            <p:nvPr/>
          </p:nvSpPr>
          <p:spPr bwMode="auto">
            <a:xfrm>
              <a:off x="5253"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3" name="Line 386"/>
            <p:cNvSpPr>
              <a:spLocks noChangeShapeType="1"/>
            </p:cNvSpPr>
            <p:nvPr/>
          </p:nvSpPr>
          <p:spPr bwMode="auto">
            <a:xfrm flipH="1">
              <a:off x="5253"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4" name="Line 387"/>
            <p:cNvSpPr>
              <a:spLocks noChangeShapeType="1"/>
            </p:cNvSpPr>
            <p:nvPr/>
          </p:nvSpPr>
          <p:spPr bwMode="auto">
            <a:xfrm flipH="1">
              <a:off x="5253"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 name="Line 388"/>
            <p:cNvSpPr>
              <a:spLocks noChangeShapeType="1"/>
            </p:cNvSpPr>
            <p:nvPr/>
          </p:nvSpPr>
          <p:spPr bwMode="auto">
            <a:xfrm>
              <a:off x="5445"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6" name="Line 389"/>
            <p:cNvSpPr>
              <a:spLocks noChangeShapeType="1"/>
            </p:cNvSpPr>
            <p:nvPr/>
          </p:nvSpPr>
          <p:spPr bwMode="auto">
            <a:xfrm>
              <a:off x="5445"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7" name="Rectangle 390"/>
            <p:cNvSpPr>
              <a:spLocks noChangeArrowheads="1"/>
            </p:cNvSpPr>
            <p:nvPr/>
          </p:nvSpPr>
          <p:spPr bwMode="auto">
            <a:xfrm>
              <a:off x="5061" y="4039"/>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8" name="Line 391"/>
            <p:cNvSpPr>
              <a:spLocks noChangeShapeType="1"/>
            </p:cNvSpPr>
            <p:nvPr/>
          </p:nvSpPr>
          <p:spPr bwMode="auto">
            <a:xfrm flipH="1">
              <a:off x="5061"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9" name="Line 392"/>
            <p:cNvSpPr>
              <a:spLocks noChangeShapeType="1"/>
            </p:cNvSpPr>
            <p:nvPr/>
          </p:nvSpPr>
          <p:spPr bwMode="auto">
            <a:xfrm>
              <a:off x="506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0" name="Line 393"/>
            <p:cNvSpPr>
              <a:spLocks noChangeShapeType="1"/>
            </p:cNvSpPr>
            <p:nvPr/>
          </p:nvSpPr>
          <p:spPr bwMode="auto">
            <a:xfrm flipH="1">
              <a:off x="5061" y="3847"/>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1" name="Line 394"/>
            <p:cNvSpPr>
              <a:spLocks noChangeShapeType="1"/>
            </p:cNvSpPr>
            <p:nvPr/>
          </p:nvSpPr>
          <p:spPr bwMode="auto">
            <a:xfrm flipH="1">
              <a:off x="5061"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2" name="Line 395"/>
            <p:cNvSpPr>
              <a:spLocks noChangeShapeType="1"/>
            </p:cNvSpPr>
            <p:nvPr/>
          </p:nvSpPr>
          <p:spPr bwMode="auto">
            <a:xfrm>
              <a:off x="5253"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3" name="Line 396"/>
            <p:cNvSpPr>
              <a:spLocks noChangeShapeType="1"/>
            </p:cNvSpPr>
            <p:nvPr/>
          </p:nvSpPr>
          <p:spPr bwMode="auto">
            <a:xfrm>
              <a:off x="5253"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4" name="Line 397"/>
            <p:cNvSpPr>
              <a:spLocks noChangeShapeType="1"/>
            </p:cNvSpPr>
            <p:nvPr/>
          </p:nvSpPr>
          <p:spPr bwMode="auto">
            <a:xfrm>
              <a:off x="3957"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5" name="Line 398"/>
            <p:cNvSpPr>
              <a:spLocks noChangeShapeType="1"/>
            </p:cNvSpPr>
            <p:nvPr/>
          </p:nvSpPr>
          <p:spPr bwMode="auto">
            <a:xfrm flipH="1">
              <a:off x="3957"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6" name="Line 399"/>
            <p:cNvSpPr>
              <a:spLocks noChangeShapeType="1"/>
            </p:cNvSpPr>
            <p:nvPr/>
          </p:nvSpPr>
          <p:spPr bwMode="auto">
            <a:xfrm flipH="1">
              <a:off x="3957"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7" name="Line 400"/>
            <p:cNvSpPr>
              <a:spLocks noChangeShapeType="1"/>
            </p:cNvSpPr>
            <p:nvPr/>
          </p:nvSpPr>
          <p:spPr bwMode="auto">
            <a:xfrm>
              <a:off x="414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8" name="Line 401"/>
            <p:cNvSpPr>
              <a:spLocks noChangeShapeType="1"/>
            </p:cNvSpPr>
            <p:nvPr/>
          </p:nvSpPr>
          <p:spPr bwMode="auto">
            <a:xfrm flipH="1">
              <a:off x="3957"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9" name="Line 402"/>
            <p:cNvSpPr>
              <a:spLocks noChangeShapeType="1"/>
            </p:cNvSpPr>
            <p:nvPr/>
          </p:nvSpPr>
          <p:spPr bwMode="auto">
            <a:xfrm>
              <a:off x="414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0" name="Line 403"/>
            <p:cNvSpPr>
              <a:spLocks noChangeShapeType="1"/>
            </p:cNvSpPr>
            <p:nvPr/>
          </p:nvSpPr>
          <p:spPr bwMode="auto">
            <a:xfrm>
              <a:off x="414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1" name="Line 404"/>
            <p:cNvSpPr>
              <a:spLocks noChangeShapeType="1"/>
            </p:cNvSpPr>
            <p:nvPr/>
          </p:nvSpPr>
          <p:spPr bwMode="auto">
            <a:xfrm>
              <a:off x="4149"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2" name="Rectangle 405"/>
            <p:cNvSpPr>
              <a:spLocks noChangeArrowheads="1"/>
            </p:cNvSpPr>
            <p:nvPr/>
          </p:nvSpPr>
          <p:spPr bwMode="auto">
            <a:xfrm>
              <a:off x="3957"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23" name="Line 406"/>
            <p:cNvSpPr>
              <a:spLocks noChangeShapeType="1"/>
            </p:cNvSpPr>
            <p:nvPr/>
          </p:nvSpPr>
          <p:spPr bwMode="auto">
            <a:xfrm>
              <a:off x="4149"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4" name="Line 407"/>
            <p:cNvSpPr>
              <a:spLocks noChangeShapeType="1"/>
            </p:cNvSpPr>
            <p:nvPr/>
          </p:nvSpPr>
          <p:spPr bwMode="auto">
            <a:xfrm flipH="1">
              <a:off x="4149" y="4039"/>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5" name="Line 408"/>
            <p:cNvSpPr>
              <a:spLocks noChangeShapeType="1"/>
            </p:cNvSpPr>
            <p:nvPr/>
          </p:nvSpPr>
          <p:spPr bwMode="auto">
            <a:xfrm flipH="1">
              <a:off x="4149"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6" name="Line 409"/>
            <p:cNvSpPr>
              <a:spLocks noChangeShapeType="1"/>
            </p:cNvSpPr>
            <p:nvPr/>
          </p:nvSpPr>
          <p:spPr bwMode="auto">
            <a:xfrm>
              <a:off x="434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7" name="Line 410"/>
            <p:cNvSpPr>
              <a:spLocks noChangeShapeType="1"/>
            </p:cNvSpPr>
            <p:nvPr/>
          </p:nvSpPr>
          <p:spPr bwMode="auto">
            <a:xfrm flipH="1">
              <a:off x="4149" y="4231"/>
              <a:ext cx="192"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8" name="Line 411"/>
            <p:cNvSpPr>
              <a:spLocks noChangeShapeType="1"/>
            </p:cNvSpPr>
            <p:nvPr/>
          </p:nvSpPr>
          <p:spPr bwMode="auto">
            <a:xfrm>
              <a:off x="434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9" name="Line 412"/>
            <p:cNvSpPr>
              <a:spLocks noChangeShapeType="1"/>
            </p:cNvSpPr>
            <p:nvPr/>
          </p:nvSpPr>
          <p:spPr bwMode="auto">
            <a:xfrm>
              <a:off x="4341" y="4039"/>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0" name="Line 413"/>
            <p:cNvSpPr>
              <a:spLocks noChangeShapeType="1"/>
            </p:cNvSpPr>
            <p:nvPr/>
          </p:nvSpPr>
          <p:spPr bwMode="auto">
            <a:xfrm>
              <a:off x="4341" y="3847"/>
              <a:ext cx="0" cy="19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1" name="Rectangle 414"/>
            <p:cNvSpPr>
              <a:spLocks noChangeArrowheads="1"/>
            </p:cNvSpPr>
            <p:nvPr/>
          </p:nvSpPr>
          <p:spPr bwMode="auto">
            <a:xfrm>
              <a:off x="4149" y="3847"/>
              <a:ext cx="192" cy="192"/>
            </a:xfrm>
            <a:prstGeom prst="rect">
              <a:avLst/>
            </a:prstGeom>
            <a:solidFill>
              <a:schemeClr val="accent1"/>
            </a:solidFill>
            <a:ln w="9525">
              <a:solidFill>
                <a:schemeClr val="tx1"/>
              </a:solidFill>
              <a:miter lim="800000"/>
            </a:ln>
          </p:spPr>
          <p:txBody>
            <a:bodyPr wrap="none" anchor="ctr"/>
            <a:lstStyle>
              <a:lvl1pPr>
                <a:spcBef>
                  <a:spcPct val="20000"/>
                </a:spcBef>
                <a:buChar char="•"/>
                <a:defRPr sz="3200">
                  <a:solidFill>
                    <a:schemeClr val="tx1"/>
                  </a:solidFill>
                  <a:latin typeface="Arial" panose="020B0604020202020204" pitchFamily="34" charset="0"/>
                  <a:ea typeface="隶书" panose="02010509060101010101" pitchFamily="49" charset="-122"/>
                </a:defRPr>
              </a:lvl1pPr>
              <a:lvl2pPr marL="742950" indent="-285750">
                <a:spcBef>
                  <a:spcPct val="20000"/>
                </a:spcBef>
                <a:buChar char="–"/>
                <a:defRPr sz="2800">
                  <a:solidFill>
                    <a:schemeClr val="tx1"/>
                  </a:solidFill>
                  <a:latin typeface="Arial" panose="020B0604020202020204" pitchFamily="34" charset="0"/>
                  <a:ea typeface="隶书" panose="02010509060101010101" pitchFamily="49" charset="-122"/>
                </a:defRPr>
              </a:lvl2pPr>
              <a:lvl3pPr marL="1143000" indent="-228600">
                <a:spcBef>
                  <a:spcPct val="20000"/>
                </a:spcBef>
                <a:buChar char="•"/>
                <a:defRPr sz="2400">
                  <a:solidFill>
                    <a:schemeClr val="tx1"/>
                  </a:solidFill>
                  <a:latin typeface="Arial" panose="020B0604020202020204" pitchFamily="34" charset="0"/>
                  <a:ea typeface="隶书" panose="02010509060101010101" pitchFamily="49" charset="-122"/>
                </a:defRPr>
              </a:lvl3pPr>
              <a:lvl4pPr marL="1600200" indent="-228600">
                <a:spcBef>
                  <a:spcPct val="20000"/>
                </a:spcBef>
                <a:buChar char="–"/>
                <a:defRPr sz="2000">
                  <a:solidFill>
                    <a:schemeClr val="tx1"/>
                  </a:solidFill>
                  <a:latin typeface="Arial" panose="020B0604020202020204" pitchFamily="34" charset="0"/>
                  <a:ea typeface="隶书" panose="02010509060101010101" pitchFamily="49" charset="-122"/>
                </a:defRPr>
              </a:lvl4pPr>
              <a:lvl5pPr marL="2057400" indent="-228600">
                <a:spcBef>
                  <a:spcPct val="20000"/>
                </a:spcBef>
                <a:buChar char="»"/>
                <a:defRPr sz="2000">
                  <a:solidFill>
                    <a:schemeClr val="tx1"/>
                  </a:solidFill>
                  <a:latin typeface="Arial" panose="020B0604020202020204" pitchFamily="34" charset="0"/>
                  <a:ea typeface="隶书" panose="020105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隶书" panose="02010509060101010101" pitchFamily="49" charset="-122"/>
                </a:defRPr>
              </a:lvl9pPr>
            </a:lstStyle>
            <a:p>
              <a:pPr eaLnBrk="1" hangingPunct="1">
                <a:spcBef>
                  <a:spcPct val="0"/>
                </a:spcBef>
                <a:buFontTx/>
                <a:buNone/>
              </a:pPr>
              <a:endParaRPr lang="zh-CN" altLang="en-US" sz="1800">
                <a:ea typeface="宋体" panose="02010600030101010101" pitchFamily="2" charset="-122"/>
              </a:endParaRPr>
            </a:p>
          </p:txBody>
        </p:sp>
      </p:grpSp>
      <p:cxnSp>
        <p:nvCxnSpPr>
          <p:cNvPr id="232" name="AutoShape 415"/>
          <p:cNvCxnSpPr>
            <a:cxnSpLocks noChangeShapeType="1"/>
            <a:stCxn id="60" idx="0"/>
            <a:endCxn id="88" idx="0"/>
          </p:cNvCxnSpPr>
          <p:nvPr/>
        </p:nvCxnSpPr>
        <p:spPr bwMode="auto">
          <a:xfrm rot="5400000" flipV="1">
            <a:off x="4436203" y="3391694"/>
            <a:ext cx="1587" cy="2514600"/>
          </a:xfrm>
          <a:prstGeom prst="curvedConnector3">
            <a:avLst>
              <a:gd name="adj1" fmla="val -14400005"/>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233" name="AutoShape 416"/>
          <p:cNvCxnSpPr>
            <a:cxnSpLocks noChangeShapeType="1"/>
            <a:stCxn id="49" idx="0"/>
            <a:endCxn id="79" idx="1"/>
          </p:cNvCxnSpPr>
          <p:nvPr/>
        </p:nvCxnSpPr>
        <p:spPr bwMode="auto">
          <a:xfrm rot="5400000" flipV="1">
            <a:off x="3940903" y="3734594"/>
            <a:ext cx="1587" cy="1828800"/>
          </a:xfrm>
          <a:prstGeom prst="curvedConnector5">
            <a:avLst>
              <a:gd name="adj1" fmla="val -14400005"/>
              <a:gd name="adj2" fmla="val 50000"/>
              <a:gd name="adj3" fmla="val -31500009"/>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234" name="AutoShape 417"/>
          <p:cNvCxnSpPr>
            <a:cxnSpLocks noChangeShapeType="1"/>
            <a:stCxn id="49" idx="0"/>
            <a:endCxn id="73" idx="0"/>
          </p:cNvCxnSpPr>
          <p:nvPr/>
        </p:nvCxnSpPr>
        <p:spPr bwMode="auto">
          <a:xfrm rot="5400000" flipV="1">
            <a:off x="3407503" y="4267994"/>
            <a:ext cx="1587" cy="762000"/>
          </a:xfrm>
          <a:prstGeom prst="curvedConnector3">
            <a:avLst>
              <a:gd name="adj1" fmla="val -14400005"/>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sp>
        <p:nvSpPr>
          <p:cNvPr id="3" name="矩形 2"/>
          <p:cNvSpPr/>
          <p:nvPr/>
        </p:nvSpPr>
        <p:spPr>
          <a:xfrm>
            <a:off x="5138302" y="4164210"/>
            <a:ext cx="369802" cy="307777"/>
          </a:xfrm>
          <a:prstGeom prst="rect">
            <a:avLst/>
          </a:prstGeom>
        </p:spPr>
        <p:txBody>
          <a:bodyPr wrap="square">
            <a:spAutoFit/>
          </a:bodyPr>
          <a:lstStyle/>
          <a:p>
            <a:r>
              <a:rPr lang="en-US" altLang="zh-CN" sz="1400" dirty="0">
                <a:latin typeface="Times New Roman" panose="02020603050405020304" pitchFamily="18" charset="0"/>
              </a:rPr>
              <a:t>p</a:t>
            </a:r>
            <a:r>
              <a:rPr lang="en-US" altLang="zh-CN" sz="1400" baseline="-25000" dirty="0">
                <a:latin typeface="Times New Roman" panose="02020603050405020304" pitchFamily="18" charset="0"/>
              </a:rPr>
              <a:t>2</a:t>
            </a:r>
            <a:endParaRPr lang="zh-CN" altLang="en-US" sz="1400" dirty="0"/>
          </a:p>
        </p:txBody>
      </p:sp>
      <p:sp>
        <p:nvSpPr>
          <p:cNvPr id="236" name="矩形 235"/>
          <p:cNvSpPr/>
          <p:nvPr/>
        </p:nvSpPr>
        <p:spPr>
          <a:xfrm>
            <a:off x="4396019" y="3872956"/>
            <a:ext cx="369802" cy="307777"/>
          </a:xfrm>
          <a:prstGeom prst="rect">
            <a:avLst/>
          </a:prstGeom>
        </p:spPr>
        <p:txBody>
          <a:bodyPr wrap="square">
            <a:spAutoFit/>
          </a:bodyPr>
          <a:lstStyle/>
          <a:p>
            <a:r>
              <a:rPr lang="en-US" altLang="zh-CN" sz="1400" dirty="0">
                <a:latin typeface="Times New Roman" panose="02020603050405020304" pitchFamily="18" charset="0"/>
              </a:rPr>
              <a:t>p</a:t>
            </a:r>
            <a:r>
              <a:rPr lang="en-US" altLang="zh-CN" sz="1400" baseline="-25000" dirty="0">
                <a:latin typeface="Times New Roman" panose="02020603050405020304" pitchFamily="18" charset="0"/>
              </a:rPr>
              <a:t>3</a:t>
            </a:r>
            <a:endParaRPr lang="zh-CN" altLang="en-US" sz="1400" dirty="0"/>
          </a:p>
        </p:txBody>
      </p:sp>
      <p:sp>
        <p:nvSpPr>
          <p:cNvPr id="237" name="矩形 236"/>
          <p:cNvSpPr/>
          <p:nvPr/>
        </p:nvSpPr>
        <p:spPr>
          <a:xfrm>
            <a:off x="3812358" y="4358730"/>
            <a:ext cx="369802" cy="307777"/>
          </a:xfrm>
          <a:prstGeom prst="rect">
            <a:avLst/>
          </a:prstGeom>
        </p:spPr>
        <p:txBody>
          <a:bodyPr wrap="square">
            <a:spAutoFit/>
          </a:bodyPr>
          <a:lstStyle/>
          <a:p>
            <a:r>
              <a:rPr lang="en-US" altLang="zh-CN" sz="1400" dirty="0">
                <a:latin typeface="Times New Roman" panose="02020603050405020304" pitchFamily="18" charset="0"/>
              </a:rPr>
              <a:t>p</a:t>
            </a:r>
            <a:r>
              <a:rPr lang="en-US" altLang="zh-CN" sz="1400" baseline="-25000" dirty="0">
                <a:latin typeface="Times New Roman" panose="02020603050405020304" pitchFamily="18" charset="0"/>
              </a:rPr>
              <a:t>4</a:t>
            </a:r>
            <a:endParaRPr lang="zh-CN" altLang="en-US" sz="1400" dirty="0"/>
          </a:p>
        </p:txBody>
      </p:sp>
      <p:sp>
        <p:nvSpPr>
          <p:cNvPr id="238" name="矩形 237"/>
          <p:cNvSpPr/>
          <p:nvPr/>
        </p:nvSpPr>
        <p:spPr>
          <a:xfrm>
            <a:off x="2882723" y="5131213"/>
            <a:ext cx="369802" cy="307777"/>
          </a:xfrm>
          <a:prstGeom prst="rect">
            <a:avLst/>
          </a:prstGeom>
        </p:spPr>
        <p:txBody>
          <a:bodyPr wrap="square">
            <a:spAutoFit/>
          </a:bodyPr>
          <a:lstStyle/>
          <a:p>
            <a:r>
              <a:rPr lang="en-US" altLang="zh-CN" sz="1400" baseline="-25000" dirty="0">
                <a:latin typeface="Times New Roman" panose="02020603050405020304" pitchFamily="18" charset="0"/>
              </a:rPr>
              <a:t>c3</a:t>
            </a:r>
            <a:endParaRPr lang="zh-CN" altLang="en-US" sz="1400" dirty="0"/>
          </a:p>
        </p:txBody>
      </p:sp>
      <p:sp>
        <p:nvSpPr>
          <p:cNvPr id="4" name="矩形 3"/>
          <p:cNvSpPr/>
          <p:nvPr/>
        </p:nvSpPr>
        <p:spPr>
          <a:xfrm>
            <a:off x="5541897" y="5102323"/>
            <a:ext cx="296876" cy="307777"/>
          </a:xfrm>
          <a:prstGeom prst="rect">
            <a:avLst/>
          </a:prstGeom>
        </p:spPr>
        <p:txBody>
          <a:bodyPr wrap="none">
            <a:spAutoFit/>
          </a:bodyPr>
          <a:lstStyle/>
          <a:p>
            <a:r>
              <a:rPr lang="en-US" altLang="zh-CN" sz="1400" baseline="-25000" dirty="0">
                <a:latin typeface="Times New Roman" panose="02020603050405020304" pitchFamily="18" charset="0"/>
              </a:rPr>
              <a:t>c4</a:t>
            </a:r>
            <a:endParaRPr lang="zh-CN" altLang="en-US" sz="1400" dirty="0"/>
          </a:p>
        </p:txBody>
      </p:sp>
      <p:sp>
        <p:nvSpPr>
          <p:cNvPr id="240" name="矩形 239"/>
          <p:cNvSpPr/>
          <p:nvPr/>
        </p:nvSpPr>
        <p:spPr>
          <a:xfrm>
            <a:off x="4711621" y="5094486"/>
            <a:ext cx="296876" cy="307777"/>
          </a:xfrm>
          <a:prstGeom prst="rect">
            <a:avLst/>
          </a:prstGeom>
        </p:spPr>
        <p:txBody>
          <a:bodyPr wrap="none">
            <a:spAutoFit/>
          </a:bodyPr>
          <a:lstStyle/>
          <a:p>
            <a:r>
              <a:rPr lang="en-US" altLang="zh-CN" sz="1400" baseline="-25000" dirty="0">
                <a:latin typeface="Times New Roman" panose="02020603050405020304" pitchFamily="18" charset="0"/>
              </a:rPr>
              <a:t>c5</a:t>
            </a:r>
            <a:endParaRPr lang="zh-CN" altLang="en-US" sz="1400" dirty="0"/>
          </a:p>
        </p:txBody>
      </p:sp>
      <p:sp>
        <p:nvSpPr>
          <p:cNvPr id="241" name="矩形 240"/>
          <p:cNvSpPr/>
          <p:nvPr/>
        </p:nvSpPr>
        <p:spPr>
          <a:xfrm>
            <a:off x="3773408" y="5108674"/>
            <a:ext cx="296876" cy="307777"/>
          </a:xfrm>
          <a:prstGeom prst="rect">
            <a:avLst/>
          </a:prstGeom>
        </p:spPr>
        <p:txBody>
          <a:bodyPr wrap="none">
            <a:spAutoFit/>
          </a:bodyPr>
          <a:lstStyle/>
          <a:p>
            <a:r>
              <a:rPr lang="en-US" altLang="zh-CN" sz="1400" baseline="-25000" dirty="0">
                <a:latin typeface="Times New Roman" panose="02020603050405020304" pitchFamily="18" charset="0"/>
              </a:rPr>
              <a:t>c2</a:t>
            </a:r>
            <a:endParaRPr lang="zh-CN" altLang="en-US" sz="1400" dirty="0"/>
          </a:p>
        </p:txBody>
      </p:sp>
      <mc:AlternateContent xmlns:mc="http://schemas.openxmlformats.org/markup-compatibility/2006">
        <mc:Choice xmlns:a14="http://schemas.microsoft.com/office/drawing/2010/main" Requires="a14">
          <p:sp>
            <p:nvSpPr>
              <p:cNvPr id="239" name="Object 20"/>
              <p:cNvSpPr txBox="1"/>
              <p:nvPr/>
            </p:nvSpPr>
            <p:spPr bwMode="auto">
              <a:xfrm>
                <a:off x="827584" y="1255247"/>
                <a:ext cx="7530627" cy="1300545"/>
              </a:xfrm>
              <a:prstGeom prst="rect">
                <a:avLst/>
              </a:prstGeom>
              <a:noFill/>
              <a:ln>
                <a:noFill/>
              </a:ln>
            </p:spPr>
            <p:txBody>
              <a:bodyPr>
                <a:normAutofit fontScale="92500"/>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4</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10</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16</m:t>
                                    </m:r>
                                  </m:sub>
                                </m:sSub>
                              </m:e>
                            </m:mr>
                          </m:m>
                        </m:e>
                      </m:d>
                    </m:oMath>
                  </m:oMathPara>
                </a14:m>
                <a:endParaRPr lang="en-US" altLang="zh-CN" dirty="0"/>
              </a:p>
              <a:p>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3</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6</m:t>
                        </m:r>
                      </m:sub>
                    </m:sSub>
                  </m:oMath>
                </a14:m>
                <a:r>
                  <a:rPr lang="en-US" altLang="zh-CN" dirty="0"/>
                  <a:t>)</a:t>
                </a:r>
                <a:endParaRPr lang="zh-CN" altLang="en-US" dirty="0"/>
              </a:p>
            </p:txBody>
          </p:sp>
        </mc:Choice>
        <mc:Fallback>
          <p:sp>
            <p:nvSpPr>
              <p:cNvPr id="239" name="Object 20"/>
              <p:cNvSpPr txBox="1">
                <a:spLocks noRot="1" noChangeAspect="1" noMove="1" noResize="1" noEditPoints="1" noAdjustHandles="1" noChangeArrowheads="1" noChangeShapeType="1" noTextEdit="1"/>
              </p:cNvSpPr>
              <p:nvPr/>
            </p:nvSpPr>
            <p:spPr bwMode="auto">
              <a:xfrm>
                <a:off x="827584" y="1255247"/>
                <a:ext cx="7530627" cy="1300545"/>
              </a:xfrm>
              <a:prstGeom prst="rect">
                <a:avLst/>
              </a:prstGeom>
              <a:blipFill rotWithShape="1">
                <a:blip r:embed="rId3"/>
                <a:stretch>
                  <a:fillRect l="-2" t="-37" r="5" b="-2594"/>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5762">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8578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3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3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3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diamond(in)">
                                      <p:cBhvr>
                                        <p:cTn id="3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2AC9184-5B1A-4A74-A55D-3E85EB733797}"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5939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DB0D9C3-0774-4E51-AB0D-EDE4B4227864}"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86786" name="Rectangle 2"/>
          <p:cNvSpPr>
            <a:spLocks noGrp="1" noChangeArrowheads="1"/>
          </p:cNvSpPr>
          <p:nvPr>
            <p:ph type="body" idx="1"/>
          </p:nvPr>
        </p:nvSpPr>
        <p:spPr>
          <a:xfrm>
            <a:off x="250825" y="1268413"/>
            <a:ext cx="8624888" cy="4670425"/>
          </a:xfrm>
        </p:spPr>
        <p:txBody>
          <a:bodyPr/>
          <a:lstStyle/>
          <a:p>
            <a:pPr marL="365125" indent="-365125"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例</a:t>
            </a:r>
            <a:r>
              <a:rPr lang="en-US" altLang="zh-CN">
                <a:latin typeface="Times New Roman" panose="02020603050405020304" pitchFamily="18" charset="0"/>
              </a:rPr>
              <a:t>3 </a:t>
            </a:r>
            <a:r>
              <a:rPr lang="zh-CN" altLang="en-US">
                <a:latin typeface="Times New Roman" panose="02020603050405020304" pitchFamily="18" charset="0"/>
              </a:rPr>
              <a:t>一个圆环</a:t>
            </a:r>
            <a:r>
              <a:rPr lang="en-US" altLang="zh-CN">
                <a:latin typeface="Times New Roman" panose="02020603050405020304" pitchFamily="18" charset="0"/>
              </a:rPr>
              <a:t>, </a:t>
            </a:r>
            <a:r>
              <a:rPr lang="zh-CN" altLang="en-US">
                <a:latin typeface="Times New Roman" panose="02020603050405020304" pitchFamily="18" charset="0"/>
              </a:rPr>
              <a:t>按顺时针方向                             位置上装一红或蓝的珠子</a:t>
            </a:r>
            <a:r>
              <a:rPr lang="en-US" altLang="zh-CN">
                <a:latin typeface="Times New Roman" panose="02020603050405020304" pitchFamily="18" charset="0"/>
              </a:rPr>
              <a:t>, </a:t>
            </a:r>
            <a:r>
              <a:rPr lang="zh-CN" altLang="en-US">
                <a:latin typeface="Times New Roman" panose="02020603050405020304" pitchFamily="18" charset="0"/>
              </a:rPr>
              <a:t>问有多少种不同的方案？刚体运动使之吻合的</a:t>
            </a:r>
            <a:r>
              <a:rPr lang="zh-CN" altLang="en-US"/>
              <a:t>算一种方案</a:t>
            </a:r>
            <a:r>
              <a:rPr lang="en-US" altLang="zh-CN">
                <a:latin typeface="Times New Roman" panose="02020603050405020304" pitchFamily="18" charset="0"/>
              </a:rPr>
              <a:t>.</a:t>
            </a:r>
            <a:r>
              <a:rPr lang="en-US" altLang="zh-CN"/>
              <a:t>  </a:t>
            </a:r>
            <a:endParaRPr lang="en-US" altLang="zh-CN"/>
          </a:p>
          <a:p>
            <a:pPr marL="365125" indent="-365125" eaLnBrk="1" hangingPunct="1">
              <a:buFont typeface="Wingdings" panose="05000000000000000000" pitchFamily="2" charset="2"/>
              <a:buNone/>
            </a:pPr>
            <a:r>
              <a:rPr lang="en-US" altLang="zh-CN"/>
              <a:t>   </a:t>
            </a:r>
            <a:r>
              <a:rPr lang="zh-CN" altLang="en-US"/>
              <a:t>解 对应的置换群除了</a:t>
            </a:r>
            <a:endParaRPr lang="zh-CN" altLang="en-US">
              <a:latin typeface="Times New Roman" panose="02020603050405020304" pitchFamily="18" charset="0"/>
            </a:endParaRPr>
          </a:p>
          <a:p>
            <a:pPr marL="365125" indent="-365125" eaLnBrk="1" hangingPunct="1">
              <a:buFont typeface="Wingdings" panose="05000000000000000000" pitchFamily="2" charset="2"/>
              <a:buNone/>
            </a:pPr>
            <a:r>
              <a:rPr lang="zh-CN" altLang="en-US">
                <a:latin typeface="Times New Roman" panose="02020603050405020304" pitchFamily="18" charset="0"/>
              </a:rPr>
              <a:t> </a:t>
            </a:r>
            <a:r>
              <a:rPr lang="zh-CN" altLang="en-US"/>
              <a:t>                   </a:t>
            </a:r>
            <a:r>
              <a:rPr lang="en-US" altLang="zh-CN">
                <a:latin typeface="Times New Roman" panose="02020603050405020304" pitchFamily="18" charset="0"/>
              </a:rPr>
              <a:t>,</a:t>
            </a:r>
            <a:r>
              <a:rPr lang="en-US" altLang="zh-CN"/>
              <a:t> </a:t>
            </a:r>
            <a:r>
              <a:rPr lang="zh-CN" altLang="en-US"/>
              <a:t>还包括</a:t>
            </a:r>
            <a:endParaRPr lang="zh-CN" altLang="en-US"/>
          </a:p>
          <a:p>
            <a:pPr marL="365125" indent="-365125" eaLnBrk="1" hangingPunct="1">
              <a:buFont typeface="Wingdings" panose="05000000000000000000" pitchFamily="2" charset="2"/>
              <a:buNone/>
            </a:pPr>
            <a:r>
              <a:rPr lang="zh-CN" altLang="en-US"/>
              <a:t>  </a:t>
            </a:r>
            <a:r>
              <a:rPr lang="en-US" altLang="zh-CN">
                <a:latin typeface="Times New Roman" panose="02020603050405020304" pitchFamily="18" charset="0"/>
              </a:rPr>
              <a:t>(1)</a:t>
            </a:r>
            <a:r>
              <a:rPr lang="en-US" altLang="zh-CN"/>
              <a:t> </a:t>
            </a:r>
            <a:r>
              <a:rPr lang="zh-CN" altLang="en-US"/>
              <a:t>沿轴      翻转</a:t>
            </a:r>
            <a:endParaRPr lang="zh-CN" altLang="en-US"/>
          </a:p>
        </p:txBody>
      </p:sp>
      <p:sp>
        <p:nvSpPr>
          <p:cNvPr id="5939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5939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39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0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1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1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pic>
        <p:nvPicPr>
          <p:cNvPr id="59412" name="Picture 2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80000" y="1397000"/>
            <a:ext cx="2592388"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13" name="Text Box 33"/>
          <p:cNvSpPr txBox="1">
            <a:spLocks noChangeArrowheads="1"/>
          </p:cNvSpPr>
          <p:nvPr/>
        </p:nvSpPr>
        <p:spPr bwMode="auto">
          <a:xfrm>
            <a:off x="5867400" y="3892550"/>
            <a:ext cx="220663" cy="238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414" name="Text Box 34"/>
          <p:cNvSpPr txBox="1">
            <a:spLocks noChangeArrowheads="1"/>
          </p:cNvSpPr>
          <p:nvPr/>
        </p:nvSpPr>
        <p:spPr bwMode="auto">
          <a:xfrm>
            <a:off x="7716838" y="3905250"/>
            <a:ext cx="16827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415" name="Text Box 35"/>
          <p:cNvSpPr txBox="1">
            <a:spLocks noChangeArrowheads="1"/>
          </p:cNvSpPr>
          <p:nvPr/>
        </p:nvSpPr>
        <p:spPr bwMode="auto">
          <a:xfrm>
            <a:off x="6850063" y="3081338"/>
            <a:ext cx="184150" cy="228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nvGrpSpPr>
          <p:cNvPr id="59416" name="Group 54"/>
          <p:cNvGrpSpPr/>
          <p:nvPr/>
        </p:nvGrpSpPr>
        <p:grpSpPr bwMode="auto">
          <a:xfrm>
            <a:off x="7019925" y="3141663"/>
            <a:ext cx="936625" cy="1008062"/>
            <a:chOff x="8474" y="5805"/>
            <a:chExt cx="824" cy="765"/>
          </a:xfrm>
        </p:grpSpPr>
        <p:grpSp>
          <p:nvGrpSpPr>
            <p:cNvPr id="59442" name="Group 55"/>
            <p:cNvGrpSpPr/>
            <p:nvPr/>
          </p:nvGrpSpPr>
          <p:grpSpPr bwMode="auto">
            <a:xfrm>
              <a:off x="8474" y="5805"/>
              <a:ext cx="824" cy="765"/>
              <a:chOff x="1860" y="13155"/>
              <a:chExt cx="824" cy="765"/>
            </a:xfrm>
          </p:grpSpPr>
          <p:sp>
            <p:nvSpPr>
              <p:cNvPr id="59447" name="Text Box 56"/>
              <p:cNvSpPr txBox="1">
                <a:spLocks noChangeArrowheads="1"/>
              </p:cNvSpPr>
              <p:nvPr/>
            </p:nvSpPr>
            <p:spPr bwMode="auto">
              <a:xfrm>
                <a:off x="1860" y="13155"/>
                <a:ext cx="412" cy="383"/>
              </a:xfrm>
              <a:prstGeom prst="rect">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448" name="Text Box 57"/>
              <p:cNvSpPr txBox="1">
                <a:spLocks noChangeArrowheads="1"/>
              </p:cNvSpPr>
              <p:nvPr/>
            </p:nvSpPr>
            <p:spPr bwMode="auto">
              <a:xfrm>
                <a:off x="2272" y="13155"/>
                <a:ext cx="412" cy="383"/>
              </a:xfrm>
              <a:prstGeom prst="rect">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449" name="Text Box 58"/>
              <p:cNvSpPr txBox="1">
                <a:spLocks noChangeArrowheads="1"/>
              </p:cNvSpPr>
              <p:nvPr/>
            </p:nvSpPr>
            <p:spPr bwMode="auto">
              <a:xfrm>
                <a:off x="1860" y="13538"/>
                <a:ext cx="412" cy="382"/>
              </a:xfrm>
              <a:prstGeom prst="rect">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59450" name="Text Box 59"/>
              <p:cNvSpPr txBox="1">
                <a:spLocks noChangeArrowheads="1"/>
              </p:cNvSpPr>
              <p:nvPr/>
            </p:nvSpPr>
            <p:spPr bwMode="auto">
              <a:xfrm>
                <a:off x="2272" y="13538"/>
                <a:ext cx="412" cy="382"/>
              </a:xfrm>
              <a:prstGeom prst="rect">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59443" name="Text Box 60"/>
            <p:cNvSpPr txBox="1">
              <a:spLocks noChangeArrowheads="1"/>
            </p:cNvSpPr>
            <p:nvPr/>
          </p:nvSpPr>
          <p:spPr bwMode="auto">
            <a:xfrm>
              <a:off x="8942" y="586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1</a:t>
              </a:r>
              <a:endParaRPr lang="en-US" altLang="zh-CN" sz="2000">
                <a:ea typeface="Dotum" pitchFamily="34" charset="-127"/>
              </a:endParaRPr>
            </a:p>
          </p:txBody>
        </p:sp>
        <p:sp>
          <p:nvSpPr>
            <p:cNvPr id="59444" name="Text Box 61"/>
            <p:cNvSpPr txBox="1">
              <a:spLocks noChangeArrowheads="1"/>
            </p:cNvSpPr>
            <p:nvPr/>
          </p:nvSpPr>
          <p:spPr bwMode="auto">
            <a:xfrm>
              <a:off x="8942" y="625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2</a:t>
              </a:r>
              <a:endParaRPr lang="en-US" altLang="zh-CN" sz="2000">
                <a:ea typeface="Dotum" pitchFamily="34" charset="-127"/>
              </a:endParaRPr>
            </a:p>
          </p:txBody>
        </p:sp>
        <p:sp>
          <p:nvSpPr>
            <p:cNvPr id="59445" name="Text Box 62"/>
            <p:cNvSpPr txBox="1">
              <a:spLocks noChangeArrowheads="1"/>
            </p:cNvSpPr>
            <p:nvPr/>
          </p:nvSpPr>
          <p:spPr bwMode="auto">
            <a:xfrm>
              <a:off x="8534" y="624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3</a:t>
              </a:r>
              <a:endParaRPr lang="en-US" altLang="zh-CN" sz="2000">
                <a:ea typeface="Dotum" pitchFamily="34" charset="-127"/>
              </a:endParaRPr>
            </a:p>
          </p:txBody>
        </p:sp>
        <p:sp>
          <p:nvSpPr>
            <p:cNvPr id="59446" name="Text Box 63"/>
            <p:cNvSpPr txBox="1">
              <a:spLocks noChangeArrowheads="1"/>
            </p:cNvSpPr>
            <p:nvPr/>
          </p:nvSpPr>
          <p:spPr bwMode="auto">
            <a:xfrm>
              <a:off x="8548" y="588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4</a:t>
              </a:r>
              <a:endParaRPr lang="en-US" altLang="zh-CN" sz="2000">
                <a:ea typeface="Dotum" pitchFamily="34" charset="-127"/>
              </a:endParaRPr>
            </a:p>
          </p:txBody>
        </p:sp>
      </p:grpSp>
      <p:sp>
        <p:nvSpPr>
          <p:cNvPr id="59417" name="Rectangle 68"/>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6851" name="Object 67"/>
          <p:cNvGraphicFramePr>
            <a:graphicFrameLocks noChangeAspect="1"/>
          </p:cNvGraphicFramePr>
          <p:nvPr/>
        </p:nvGraphicFramePr>
        <p:xfrm>
          <a:off x="611188" y="3429000"/>
          <a:ext cx="1728787" cy="471488"/>
        </p:xfrm>
        <a:graphic>
          <a:graphicData uri="http://schemas.openxmlformats.org/presentationml/2006/ole">
            <mc:AlternateContent xmlns:mc="http://schemas.openxmlformats.org/markup-compatibility/2006">
              <mc:Choice xmlns:v="urn:schemas-microsoft-com:vml" Requires="v">
                <p:oleObj spid="_x0000_s2" name="公式" r:id="rId2" imgW="838200" imgH="228600" progId="Equation.3">
                  <p:embed/>
                </p:oleObj>
              </mc:Choice>
              <mc:Fallback>
                <p:oleObj name="公式" r:id="rId2" imgW="838200" imgH="228600" progId="Equation.3">
                  <p:embed/>
                  <p:pic>
                    <p:nvPicPr>
                      <p:cNvPr id="0" name="Object 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3429000"/>
                        <a:ext cx="1728787"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9419" name="Rectangle 70"/>
          <p:cNvSpPr>
            <a:spLocks noChangeArrowheads="1"/>
          </p:cNvSpPr>
          <p:nvPr/>
        </p:nvSpPr>
        <p:spPr bwMode="auto">
          <a:xfrm>
            <a:off x="0"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6853" name="Object 69"/>
          <p:cNvGraphicFramePr>
            <a:graphicFrameLocks noChangeAspect="1"/>
          </p:cNvGraphicFramePr>
          <p:nvPr/>
        </p:nvGraphicFramePr>
        <p:xfrm>
          <a:off x="1835150" y="4005263"/>
          <a:ext cx="588963" cy="420687"/>
        </p:xfrm>
        <a:graphic>
          <a:graphicData uri="http://schemas.openxmlformats.org/presentationml/2006/ole">
            <mc:AlternateContent xmlns:mc="http://schemas.openxmlformats.org/markup-compatibility/2006">
              <mc:Choice xmlns:v="urn:schemas-microsoft-com:vml" Requires="v">
                <p:oleObj spid="_x0000_s3" name="公式" r:id="rId4" imgW="253365" imgH="177800" progId="Equation.3">
                  <p:embed/>
                </p:oleObj>
              </mc:Choice>
              <mc:Fallback>
                <p:oleObj name="公式" r:id="rId4" imgW="253365" imgH="177800" progId="Equation.3">
                  <p:embed/>
                  <p:pic>
                    <p:nvPicPr>
                      <p:cNvPr id="0" name="Object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4005263"/>
                        <a:ext cx="5889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86855" name="Object 71"/>
          <p:cNvGraphicFramePr>
            <a:graphicFrameLocks noChangeAspect="1"/>
          </p:cNvGraphicFramePr>
          <p:nvPr/>
        </p:nvGraphicFramePr>
        <p:xfrm>
          <a:off x="611188" y="4508500"/>
          <a:ext cx="7272337" cy="1033463"/>
        </p:xfrm>
        <a:graphic>
          <a:graphicData uri="http://schemas.openxmlformats.org/presentationml/2006/ole">
            <mc:AlternateContent xmlns:mc="http://schemas.openxmlformats.org/markup-compatibility/2006">
              <mc:Choice xmlns:v="urn:schemas-microsoft-com:vml" Requires="v">
                <p:oleObj spid="_x0000_s4" name="公式" r:id="rId6" imgW="3416300" imgH="482600" progId="Equation.3">
                  <p:embed/>
                </p:oleObj>
              </mc:Choice>
              <mc:Fallback>
                <p:oleObj name="公式" r:id="rId6" imgW="3416300" imgH="482600" progId="Equation.3">
                  <p:embed/>
                  <p:pic>
                    <p:nvPicPr>
                      <p:cNvPr id="0" name="Object 7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188" y="4508500"/>
                        <a:ext cx="7272337"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9422" name="Group 76"/>
          <p:cNvGrpSpPr/>
          <p:nvPr/>
        </p:nvGrpSpPr>
        <p:grpSpPr bwMode="auto">
          <a:xfrm>
            <a:off x="4932363" y="2708275"/>
            <a:ext cx="1873250" cy="1800225"/>
            <a:chOff x="3107" y="1706"/>
            <a:chExt cx="1180" cy="1134"/>
          </a:xfrm>
        </p:grpSpPr>
        <p:grpSp>
          <p:nvGrpSpPr>
            <p:cNvPr id="59426" name="Group 66"/>
            <p:cNvGrpSpPr/>
            <p:nvPr/>
          </p:nvGrpSpPr>
          <p:grpSpPr bwMode="auto">
            <a:xfrm>
              <a:off x="3107" y="1706"/>
              <a:ext cx="1180" cy="1134"/>
              <a:chOff x="3061" y="1933"/>
              <a:chExt cx="1180" cy="1134"/>
            </a:xfrm>
          </p:grpSpPr>
          <p:sp>
            <p:nvSpPr>
              <p:cNvPr id="59429" name="Text Box 47"/>
              <p:cNvSpPr txBox="1">
                <a:spLocks noChangeArrowheads="1"/>
              </p:cNvSpPr>
              <p:nvPr/>
            </p:nvSpPr>
            <p:spPr bwMode="auto">
              <a:xfrm>
                <a:off x="3592" y="1933"/>
                <a:ext cx="18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1</a:t>
                </a:r>
                <a:endParaRPr lang="en-US" altLang="zh-CN" sz="2000">
                  <a:ea typeface="Dotum" pitchFamily="34" charset="-127"/>
                </a:endParaRPr>
              </a:p>
            </p:txBody>
          </p:sp>
          <p:sp>
            <p:nvSpPr>
              <p:cNvPr id="59430" name="Text Box 48"/>
              <p:cNvSpPr txBox="1">
                <a:spLocks noChangeArrowheads="1"/>
              </p:cNvSpPr>
              <p:nvPr/>
            </p:nvSpPr>
            <p:spPr bwMode="auto">
              <a:xfrm>
                <a:off x="4055" y="2400"/>
                <a:ext cx="18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2</a:t>
                </a:r>
                <a:endParaRPr lang="en-US" altLang="zh-CN" sz="2000">
                  <a:ea typeface="Dotum" pitchFamily="34" charset="-127"/>
                </a:endParaRPr>
              </a:p>
            </p:txBody>
          </p:sp>
          <p:sp>
            <p:nvSpPr>
              <p:cNvPr id="59431" name="Text Box 49"/>
              <p:cNvSpPr txBox="1">
                <a:spLocks noChangeArrowheads="1"/>
              </p:cNvSpPr>
              <p:nvPr/>
            </p:nvSpPr>
            <p:spPr bwMode="auto">
              <a:xfrm>
                <a:off x="3599" y="2876"/>
                <a:ext cx="18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3</a:t>
                </a:r>
                <a:endParaRPr lang="en-US" altLang="zh-CN" sz="2000">
                  <a:ea typeface="Dotum" pitchFamily="34" charset="-127"/>
                </a:endParaRPr>
              </a:p>
            </p:txBody>
          </p:sp>
          <p:sp>
            <p:nvSpPr>
              <p:cNvPr id="59432" name="Text Box 50"/>
              <p:cNvSpPr txBox="1">
                <a:spLocks noChangeArrowheads="1"/>
              </p:cNvSpPr>
              <p:nvPr/>
            </p:nvSpPr>
            <p:spPr bwMode="auto">
              <a:xfrm>
                <a:off x="3061" y="2448"/>
                <a:ext cx="18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r>
                  <a:rPr lang="en-US" altLang="zh-CN" sz="2000">
                    <a:latin typeface="Times New Roman" panose="02020603050405020304" pitchFamily="18" charset="0"/>
                    <a:ea typeface="宋体" panose="02010600030101010101" pitchFamily="2" charset="-122"/>
                  </a:rPr>
                  <a:t>4</a:t>
                </a:r>
                <a:endParaRPr lang="en-US" altLang="zh-CN" sz="2000">
                  <a:ea typeface="Dotum" pitchFamily="34" charset="-127"/>
                </a:endParaRPr>
              </a:p>
            </p:txBody>
          </p:sp>
          <p:grpSp>
            <p:nvGrpSpPr>
              <p:cNvPr id="59433" name="Group 65"/>
              <p:cNvGrpSpPr/>
              <p:nvPr/>
            </p:nvGrpSpPr>
            <p:grpSpPr bwMode="auto">
              <a:xfrm>
                <a:off x="3266" y="2124"/>
                <a:ext cx="751" cy="762"/>
                <a:chOff x="3266" y="2124"/>
                <a:chExt cx="751" cy="762"/>
              </a:xfrm>
            </p:grpSpPr>
            <p:sp>
              <p:nvSpPr>
                <p:cNvPr id="59436" name="Oval 42"/>
                <p:cNvSpPr>
                  <a:spLocks noChangeArrowheads="1"/>
                </p:cNvSpPr>
                <p:nvPr/>
              </p:nvSpPr>
              <p:spPr bwMode="auto">
                <a:xfrm>
                  <a:off x="3312" y="2181"/>
                  <a:ext cx="649" cy="657"/>
                </a:xfrm>
                <a:prstGeom prst="ellipse">
                  <a:avLst/>
                </a:prstGeom>
                <a:solidFill>
                  <a:srgbClr val="FFFFFF"/>
                </a:solidFill>
                <a:ln w="19050">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37" name="Oval 43"/>
                <p:cNvSpPr>
                  <a:spLocks noChangeArrowheads="1"/>
                </p:cNvSpPr>
                <p:nvPr/>
              </p:nvSpPr>
              <p:spPr bwMode="auto">
                <a:xfrm>
                  <a:off x="3580" y="2124"/>
                  <a:ext cx="102" cy="104"/>
                </a:xfrm>
                <a:prstGeom prst="ellipse">
                  <a:avLst/>
                </a:prstGeom>
                <a:noFill/>
                <a:ln w="19050">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38" name="Oval 44"/>
                <p:cNvSpPr>
                  <a:spLocks noChangeArrowheads="1"/>
                </p:cNvSpPr>
                <p:nvPr/>
              </p:nvSpPr>
              <p:spPr bwMode="auto">
                <a:xfrm>
                  <a:off x="3590" y="2781"/>
                  <a:ext cx="102" cy="105"/>
                </a:xfrm>
                <a:prstGeom prst="ellipse">
                  <a:avLst/>
                </a:prstGeom>
                <a:noFill/>
                <a:ln w="19050">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39" name="Oval 45"/>
                <p:cNvSpPr>
                  <a:spLocks noChangeArrowheads="1"/>
                </p:cNvSpPr>
                <p:nvPr/>
              </p:nvSpPr>
              <p:spPr bwMode="auto">
                <a:xfrm>
                  <a:off x="3916" y="2457"/>
                  <a:ext cx="101" cy="105"/>
                </a:xfrm>
                <a:prstGeom prst="ellipse">
                  <a:avLst/>
                </a:prstGeom>
                <a:noFill/>
                <a:ln w="19050">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40" name="Oval 46"/>
                <p:cNvSpPr>
                  <a:spLocks noChangeArrowheads="1"/>
                </p:cNvSpPr>
                <p:nvPr/>
              </p:nvSpPr>
              <p:spPr bwMode="auto">
                <a:xfrm>
                  <a:off x="3266" y="2486"/>
                  <a:ext cx="102" cy="105"/>
                </a:xfrm>
                <a:prstGeom prst="ellipse">
                  <a:avLst/>
                </a:prstGeom>
                <a:noFill/>
                <a:ln w="19050">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59441" name="Line 51"/>
                <p:cNvSpPr>
                  <a:spLocks noChangeShapeType="1"/>
                </p:cNvSpPr>
                <p:nvPr/>
              </p:nvSpPr>
              <p:spPr bwMode="auto">
                <a:xfrm flipH="1">
                  <a:off x="3322" y="2177"/>
                  <a:ext cx="631" cy="696"/>
                </a:xfrm>
                <a:prstGeom prst="line">
                  <a:avLst/>
                </a:prstGeom>
                <a:noFill/>
                <a:ln w="1905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59434" name="Text Box 52"/>
              <p:cNvSpPr txBox="1">
                <a:spLocks noChangeArrowheads="1"/>
              </p:cNvSpPr>
              <p:nvPr/>
            </p:nvSpPr>
            <p:spPr bwMode="auto">
              <a:xfrm>
                <a:off x="3961" y="2009"/>
                <a:ext cx="139"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000" i="1">
                    <a:latin typeface="Times New Roman" panose="02020603050405020304" pitchFamily="18" charset="0"/>
                    <a:ea typeface="宋体" panose="02010600030101010101" pitchFamily="2" charset="-122"/>
                  </a:rPr>
                  <a:t>x</a:t>
                </a:r>
                <a:endParaRPr lang="en-US" altLang="zh-CN" sz="2000">
                  <a:ea typeface="Dotum" pitchFamily="34" charset="-127"/>
                </a:endParaRPr>
              </a:p>
            </p:txBody>
          </p:sp>
          <p:sp>
            <p:nvSpPr>
              <p:cNvPr id="59435" name="Text Box 53"/>
              <p:cNvSpPr txBox="1">
                <a:spLocks noChangeArrowheads="1"/>
              </p:cNvSpPr>
              <p:nvPr/>
            </p:nvSpPr>
            <p:spPr bwMode="auto">
              <a:xfrm>
                <a:off x="3172" y="2848"/>
                <a:ext cx="139"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000" i="1">
                    <a:latin typeface="Times New Roman" panose="02020603050405020304" pitchFamily="18" charset="0"/>
                    <a:ea typeface="宋体" panose="02010600030101010101" pitchFamily="2" charset="-122"/>
                  </a:rPr>
                  <a:t>x</a:t>
                </a:r>
                <a:r>
                  <a:rPr lang="en-US" altLang="zh-CN" sz="2000">
                    <a:latin typeface="Times New Roman" panose="02020603050405020304" pitchFamily="18" charset="0"/>
                    <a:ea typeface="宋体" panose="02010600030101010101" pitchFamily="2" charset="-122"/>
                  </a:rPr>
                  <a:t>’</a:t>
                </a:r>
                <a:endParaRPr lang="en-US" altLang="zh-CN" sz="2000">
                  <a:ea typeface="Dotum" pitchFamily="34" charset="-127"/>
                </a:endParaRPr>
              </a:p>
            </p:txBody>
          </p:sp>
        </p:grpSp>
        <p:sp>
          <p:nvSpPr>
            <p:cNvPr id="59427" name="Text Box 73"/>
            <p:cNvSpPr txBox="1">
              <a:spLocks noChangeArrowheads="1"/>
            </p:cNvSpPr>
            <p:nvPr/>
          </p:nvSpPr>
          <p:spPr bwMode="auto">
            <a:xfrm>
              <a:off x="3198" y="1797"/>
              <a:ext cx="22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400" i="1">
                  <a:latin typeface="Times New Roman" panose="02020603050405020304" pitchFamily="18" charset="0"/>
                  <a:ea typeface="Dotum" pitchFamily="34" charset="-127"/>
                </a:rPr>
                <a:t>y</a:t>
              </a:r>
              <a:endParaRPr lang="en-US" altLang="zh-CN" sz="2400" i="1">
                <a:latin typeface="Times New Roman" panose="02020603050405020304" pitchFamily="18" charset="0"/>
                <a:ea typeface="Dotum" pitchFamily="34" charset="-127"/>
              </a:endParaRPr>
            </a:p>
          </p:txBody>
        </p:sp>
        <p:sp>
          <p:nvSpPr>
            <p:cNvPr id="59428" name="Text Box 74"/>
            <p:cNvSpPr txBox="1">
              <a:spLocks noChangeArrowheads="1"/>
            </p:cNvSpPr>
            <p:nvPr/>
          </p:nvSpPr>
          <p:spPr bwMode="auto">
            <a:xfrm>
              <a:off x="4014" y="2568"/>
              <a:ext cx="22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400" i="1">
                  <a:latin typeface="Times New Roman" panose="02020603050405020304" pitchFamily="18" charset="0"/>
                  <a:ea typeface="Dotum" pitchFamily="34" charset="-127"/>
                </a:rPr>
                <a:t>y’</a:t>
              </a:r>
              <a:endParaRPr lang="en-US" altLang="zh-CN" sz="2400" i="1">
                <a:latin typeface="Times New Roman" panose="02020603050405020304" pitchFamily="18" charset="0"/>
                <a:ea typeface="Dotum" pitchFamily="34" charset="-127"/>
              </a:endParaRPr>
            </a:p>
          </p:txBody>
        </p:sp>
      </p:grpSp>
      <p:sp>
        <p:nvSpPr>
          <p:cNvPr id="59423" name="Line 75"/>
          <p:cNvSpPr>
            <a:spLocks noChangeShapeType="1"/>
          </p:cNvSpPr>
          <p:nvPr/>
        </p:nvSpPr>
        <p:spPr bwMode="auto">
          <a:xfrm>
            <a:off x="5292725" y="3068638"/>
            <a:ext cx="1079500" cy="1081087"/>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9424" name="Rectangle 78"/>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6861" name="Object 77"/>
          <p:cNvGraphicFramePr>
            <a:graphicFrameLocks noChangeAspect="1"/>
          </p:cNvGraphicFramePr>
          <p:nvPr/>
        </p:nvGraphicFramePr>
        <p:xfrm>
          <a:off x="755650" y="5589588"/>
          <a:ext cx="1441450" cy="496887"/>
        </p:xfrm>
        <a:graphic>
          <a:graphicData uri="http://schemas.openxmlformats.org/presentationml/2006/ole">
            <mc:AlternateContent xmlns:mc="http://schemas.openxmlformats.org/markup-compatibility/2006">
              <mc:Choice xmlns:v="urn:schemas-microsoft-com:vml" Requires="v">
                <p:oleObj spid="_x0000_s5" name="公式" r:id="rId8" imgW="660400" imgH="228600" progId="Equation.3">
                  <p:embed/>
                </p:oleObj>
              </mc:Choice>
              <mc:Fallback>
                <p:oleObj name="公式" r:id="rId8" imgW="660400" imgH="228600" progId="Equation.3">
                  <p:embed/>
                  <p:pic>
                    <p:nvPicPr>
                      <p:cNvPr id="0" name="Object 7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650" y="5589588"/>
                        <a:ext cx="144145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678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86786">
                                            <p:txEl>
                                              <p:pRg st="2" end="2"/>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1048685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486786">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104868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868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868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1F9D127-4384-4641-BCAE-51D58B1C3FCC}"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6041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1CD4D17-186A-4432-9276-1761CA16AD81}"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87810" name="Rectangle 2"/>
          <p:cNvSpPr>
            <a:spLocks noGrp="1" noChangeArrowheads="1"/>
          </p:cNvSpPr>
          <p:nvPr>
            <p:ph type="body" idx="1"/>
          </p:nvPr>
        </p:nvSpPr>
        <p:spPr>
          <a:xfrm>
            <a:off x="250825" y="1268413"/>
            <a:ext cx="8624888" cy="4670425"/>
          </a:xfrm>
        </p:spPr>
        <p:txBody>
          <a:bodyPr/>
          <a:lstStyle/>
          <a:p>
            <a:pPr marL="571500" indent="-571500" eaLnBrk="1" hangingPunct="1">
              <a:buFont typeface="Wingdings" panose="05000000000000000000" pitchFamily="2" charset="2"/>
              <a:buNone/>
            </a:pPr>
            <a:r>
              <a:rPr lang="en-US" altLang="zh-CN"/>
              <a:t>   </a:t>
            </a:r>
            <a:r>
              <a:rPr lang="en-US" altLang="zh-CN">
                <a:latin typeface="Times New Roman" panose="02020603050405020304" pitchFamily="18" charset="0"/>
              </a:rPr>
              <a:t>(2)</a:t>
            </a:r>
            <a:r>
              <a:rPr lang="en-US" altLang="zh-CN"/>
              <a:t> </a:t>
            </a:r>
            <a:r>
              <a:rPr lang="zh-CN" altLang="en-US"/>
              <a:t>沿轴      翻转</a:t>
            </a: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r>
              <a:rPr lang="zh-CN" altLang="en-US"/>
              <a:t>   </a:t>
            </a:r>
            <a:endParaRPr lang="zh-CN" altLang="en-US"/>
          </a:p>
          <a:p>
            <a:pPr marL="571500" indent="-571500" eaLnBrk="1" hangingPunct="1">
              <a:buFont typeface="Wingdings" panose="05000000000000000000" pitchFamily="2" charset="2"/>
              <a:buNone/>
            </a:pPr>
            <a:r>
              <a:rPr lang="zh-CN" altLang="en-US" sz="1800">
                <a:latin typeface="Times New Roman" panose="02020603050405020304" pitchFamily="18" charset="0"/>
              </a:rPr>
              <a:t>   </a:t>
            </a:r>
            <a:endParaRPr lang="zh-CN" altLang="en-US" sz="1800">
              <a:latin typeface="Times New Roman" panose="02020603050405020304" pitchFamily="18" charset="0"/>
            </a:endParaRPr>
          </a:p>
          <a:p>
            <a:pPr marL="571500" indent="-571500" eaLnBrk="1" hangingPunct="1">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(3)</a:t>
            </a:r>
            <a:r>
              <a:rPr lang="en-US" altLang="zh-CN"/>
              <a:t> </a:t>
            </a:r>
            <a:r>
              <a:rPr lang="zh-CN" altLang="en-US"/>
              <a:t>沿轴</a:t>
            </a:r>
            <a:r>
              <a:rPr lang="en-US" altLang="zh-CN">
                <a:latin typeface="Times New Roman" panose="02020603050405020304" pitchFamily="18" charset="0"/>
              </a:rPr>
              <a:t>1-3</a:t>
            </a:r>
            <a:r>
              <a:rPr lang="zh-CN" altLang="en-US"/>
              <a:t>翻转</a:t>
            </a:r>
            <a:endParaRPr lang="zh-CN" altLang="en-US"/>
          </a:p>
        </p:txBody>
      </p:sp>
      <p:sp>
        <p:nvSpPr>
          <p:cNvPr id="60421"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6042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2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0438" name="Rectangle 21"/>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60439" name="Object 20"/>
          <p:cNvGraphicFramePr>
            <a:graphicFrameLocks noChangeAspect="1"/>
          </p:cNvGraphicFramePr>
          <p:nvPr/>
        </p:nvGraphicFramePr>
        <p:xfrm>
          <a:off x="1908175" y="1312863"/>
          <a:ext cx="576263" cy="484187"/>
        </p:xfrm>
        <a:graphic>
          <a:graphicData uri="http://schemas.openxmlformats.org/presentationml/2006/ole">
            <mc:AlternateContent xmlns:mc="http://schemas.openxmlformats.org/markup-compatibility/2006">
              <mc:Choice xmlns:v="urn:schemas-microsoft-com:vml" Requires="v">
                <p:oleObj spid="_x0000_s2" name="公式" r:id="rId1" imgW="241300" imgH="203200" progId="Equation.3">
                  <p:embed/>
                </p:oleObj>
              </mc:Choice>
              <mc:Fallback>
                <p:oleObj name="公式" r:id="rId1" imgW="2413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312863"/>
                        <a:ext cx="576263"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40" name="Rectangle 23"/>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7830" name="Object 22"/>
          <p:cNvGraphicFramePr>
            <a:graphicFrameLocks noChangeAspect="1"/>
          </p:cNvGraphicFramePr>
          <p:nvPr/>
        </p:nvGraphicFramePr>
        <p:xfrm>
          <a:off x="900113" y="1916113"/>
          <a:ext cx="6840537" cy="995362"/>
        </p:xfrm>
        <a:graphic>
          <a:graphicData uri="http://schemas.openxmlformats.org/presentationml/2006/ole">
            <mc:AlternateContent xmlns:mc="http://schemas.openxmlformats.org/markup-compatibility/2006">
              <mc:Choice xmlns:v="urn:schemas-microsoft-com:vml" Requires="v">
                <p:oleObj spid="_x0000_s3" name="公式" r:id="rId3" imgW="3340100" imgH="482600" progId="Equation.3">
                  <p:embed/>
                </p:oleObj>
              </mc:Choice>
              <mc:Fallback>
                <p:oleObj name="公式" r:id="rId3" imgW="3340100" imgH="482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1916113"/>
                        <a:ext cx="6840537"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42"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7832" name="Object 24"/>
          <p:cNvGraphicFramePr>
            <a:graphicFrameLocks noChangeAspect="1"/>
          </p:cNvGraphicFramePr>
          <p:nvPr/>
        </p:nvGraphicFramePr>
        <p:xfrm>
          <a:off x="900113" y="2997200"/>
          <a:ext cx="1584325" cy="547688"/>
        </p:xfrm>
        <a:graphic>
          <a:graphicData uri="http://schemas.openxmlformats.org/presentationml/2006/ole">
            <mc:AlternateContent xmlns:mc="http://schemas.openxmlformats.org/markup-compatibility/2006">
              <mc:Choice xmlns:v="urn:schemas-microsoft-com:vml" Requires="v">
                <p:oleObj spid="_x0000_s4" name="公式" r:id="rId5" imgW="660400" imgH="228600" progId="Equation.3">
                  <p:embed/>
                </p:oleObj>
              </mc:Choice>
              <mc:Fallback>
                <p:oleObj name="公式" r:id="rId5" imgW="6604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2997200"/>
                        <a:ext cx="158432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87834" name="Object 26"/>
          <p:cNvGraphicFramePr>
            <a:graphicFrameLocks noChangeAspect="1"/>
          </p:cNvGraphicFramePr>
          <p:nvPr/>
        </p:nvGraphicFramePr>
        <p:xfrm>
          <a:off x="971550" y="4292600"/>
          <a:ext cx="6697663" cy="984250"/>
        </p:xfrm>
        <a:graphic>
          <a:graphicData uri="http://schemas.openxmlformats.org/presentationml/2006/ole">
            <mc:AlternateContent xmlns:mc="http://schemas.openxmlformats.org/markup-compatibility/2006">
              <mc:Choice xmlns:v="urn:schemas-microsoft-com:vml" Requires="v">
                <p:oleObj spid="_x0000_s5" name="公式" r:id="rId7" imgW="3302000" imgH="482600" progId="Equation.3">
                  <p:embed/>
                </p:oleObj>
              </mc:Choice>
              <mc:Fallback>
                <p:oleObj name="公式" r:id="rId7" imgW="3302000" imgH="4826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4292600"/>
                        <a:ext cx="669766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45" name="Rectangle 29"/>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87836" name="Object 28"/>
          <p:cNvGraphicFramePr>
            <a:graphicFrameLocks noChangeAspect="1"/>
          </p:cNvGraphicFramePr>
          <p:nvPr/>
        </p:nvGraphicFramePr>
        <p:xfrm>
          <a:off x="1116013" y="5445125"/>
          <a:ext cx="1512887" cy="482600"/>
        </p:xfrm>
        <a:graphic>
          <a:graphicData uri="http://schemas.openxmlformats.org/presentationml/2006/ole">
            <mc:AlternateContent xmlns:mc="http://schemas.openxmlformats.org/markup-compatibility/2006">
              <mc:Choice xmlns:v="urn:schemas-microsoft-com:vml" Requires="v">
                <p:oleObj spid="_x0000_s6" name="公式" r:id="rId9" imgW="673100" imgH="215900" progId="Equation.3">
                  <p:embed/>
                </p:oleObj>
              </mc:Choice>
              <mc:Fallback>
                <p:oleObj name="公式" r:id="rId9" imgW="673100" imgH="2159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013" y="5445125"/>
                        <a:ext cx="151288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8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8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81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878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878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89D8265-590C-41A4-A87A-E20E8CAD3379}"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6144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F68EAEB9-D44D-47FF-B0B1-BE6AA1D679FF}"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92930" name="Rectangle 2"/>
          <p:cNvSpPr>
            <a:spLocks noGrp="1" noChangeArrowheads="1"/>
          </p:cNvSpPr>
          <p:nvPr>
            <p:ph type="body" idx="1"/>
          </p:nvPr>
        </p:nvSpPr>
        <p:spPr>
          <a:xfrm>
            <a:off x="250825" y="1196975"/>
            <a:ext cx="8624888" cy="4670425"/>
          </a:xfrm>
        </p:spPr>
        <p:txBody>
          <a:bodyPr/>
          <a:lstStyle/>
          <a:p>
            <a:pPr marL="571500" indent="-571500" eaLnBrk="1" hangingPunct="1">
              <a:buFont typeface="Wingdings" panose="05000000000000000000" pitchFamily="2" charset="2"/>
              <a:buNone/>
            </a:pPr>
            <a:r>
              <a:rPr lang="en-US" altLang="zh-CN">
                <a:latin typeface="Times New Roman" panose="02020603050405020304" pitchFamily="18" charset="0"/>
              </a:rPr>
              <a:t>    (4) </a:t>
            </a:r>
            <a:r>
              <a:rPr lang="zh-CN" altLang="en-US">
                <a:latin typeface="Times New Roman" panose="02020603050405020304" pitchFamily="18" charset="0"/>
              </a:rPr>
              <a:t>沿轴</a:t>
            </a:r>
            <a:r>
              <a:rPr lang="en-US" altLang="zh-CN">
                <a:latin typeface="Times New Roman" panose="02020603050405020304" pitchFamily="18" charset="0"/>
              </a:rPr>
              <a:t>2-4</a:t>
            </a:r>
            <a:r>
              <a:rPr lang="zh-CN" altLang="en-US">
                <a:latin typeface="Times New Roman" panose="02020603050405020304" pitchFamily="18" charset="0"/>
              </a:rPr>
              <a:t>翻转</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t>    所求方案数为</a:t>
            </a:r>
            <a:endParaRPr lang="zh-CN" altLang="en-US">
              <a:latin typeface="Times New Roman" panose="02020603050405020304" pitchFamily="18" charset="0"/>
            </a:endParaRPr>
          </a:p>
          <a:p>
            <a:pPr marL="571500" indent="-571500" eaLnBrk="1" hangingPunct="1">
              <a:buFont typeface="Wingdings" panose="05000000000000000000" pitchFamily="2" charset="2"/>
              <a:buNone/>
            </a:pPr>
            <a:endParaRPr lang="zh-CN" altLang="en-US">
              <a:latin typeface="Times New Roman" panose="02020603050405020304" pitchFamily="18" charset="0"/>
            </a:endParaRPr>
          </a:p>
          <a:p>
            <a:pPr marL="571500" indent="-571500" eaLnBrk="1" hangingPunct="1">
              <a:buFont typeface="Wingdings" panose="05000000000000000000" pitchFamily="2" charset="2"/>
              <a:buNone/>
            </a:pPr>
            <a:r>
              <a:rPr lang="zh-CN" altLang="en-US">
                <a:latin typeface="Times New Roman" panose="02020603050405020304" pitchFamily="18" charset="0"/>
              </a:rPr>
              <a:t>     </a:t>
            </a:r>
            <a:endParaRPr lang="zh-CN" altLang="en-US">
              <a:latin typeface="Times New Roman" panose="02020603050405020304" pitchFamily="18" charset="0"/>
            </a:endParaRPr>
          </a:p>
        </p:txBody>
      </p:sp>
      <p:sp>
        <p:nvSpPr>
          <p:cNvPr id="61445"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Burnside</a:t>
            </a:r>
            <a:r>
              <a:rPr lang="en-US" altLang="zh-CN"/>
              <a:t> </a:t>
            </a:r>
            <a:r>
              <a:rPr lang="zh-CN" altLang="en-US"/>
              <a:t>引理</a:t>
            </a:r>
            <a:endParaRPr lang="zh-CN" altLang="en-US"/>
          </a:p>
        </p:txBody>
      </p:sp>
      <p:sp>
        <p:nvSpPr>
          <p:cNvPr id="6144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4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4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4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5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6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61"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1462" name="Rectangle 21"/>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92948" name="Object 20"/>
          <p:cNvGraphicFramePr>
            <a:graphicFrameLocks noChangeAspect="1"/>
          </p:cNvGraphicFramePr>
          <p:nvPr/>
        </p:nvGraphicFramePr>
        <p:xfrm>
          <a:off x="971550" y="1741488"/>
          <a:ext cx="6553200" cy="963612"/>
        </p:xfrm>
        <a:graphic>
          <a:graphicData uri="http://schemas.openxmlformats.org/presentationml/2006/ole">
            <mc:AlternateContent xmlns:mc="http://schemas.openxmlformats.org/markup-compatibility/2006">
              <mc:Choice xmlns:v="urn:schemas-microsoft-com:vml" Requires="v">
                <p:oleObj spid="_x0000_s2" name="公式" r:id="rId1" imgW="3302000" imgH="482600" progId="Equation.3">
                  <p:embed/>
                </p:oleObj>
              </mc:Choice>
              <mc:Fallback>
                <p:oleObj name="公式" r:id="rId1" imgW="3302000" imgH="482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741488"/>
                        <a:ext cx="65532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64" name="Rectangle 23"/>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92950" name="Object 22"/>
          <p:cNvGraphicFramePr>
            <a:graphicFrameLocks noChangeAspect="1"/>
          </p:cNvGraphicFramePr>
          <p:nvPr/>
        </p:nvGraphicFramePr>
        <p:xfrm>
          <a:off x="971550" y="2781300"/>
          <a:ext cx="1296988" cy="450850"/>
        </p:xfrm>
        <a:graphic>
          <a:graphicData uri="http://schemas.openxmlformats.org/presentationml/2006/ole">
            <mc:AlternateContent xmlns:mc="http://schemas.openxmlformats.org/markup-compatibility/2006">
              <mc:Choice xmlns:v="urn:schemas-microsoft-com:vml" Requires="v">
                <p:oleObj spid="_x0000_s3" name="公式" r:id="rId3" imgW="660400" imgH="228600" progId="Equation.3">
                  <p:embed/>
                </p:oleObj>
              </mc:Choice>
              <mc:Fallback>
                <p:oleObj name="公式" r:id="rId3" imgW="660400" imgH="228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2781300"/>
                        <a:ext cx="1296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66" name="Rectangle 25"/>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92952" name="Object 24"/>
          <p:cNvGraphicFramePr>
            <a:graphicFrameLocks noChangeAspect="1"/>
          </p:cNvGraphicFramePr>
          <p:nvPr/>
        </p:nvGraphicFramePr>
        <p:xfrm>
          <a:off x="1692275" y="3860800"/>
          <a:ext cx="4679950" cy="1677988"/>
        </p:xfrm>
        <a:graphic>
          <a:graphicData uri="http://schemas.openxmlformats.org/presentationml/2006/ole">
            <mc:AlternateContent xmlns:mc="http://schemas.openxmlformats.org/markup-compatibility/2006">
              <mc:Choice xmlns:v="urn:schemas-microsoft-com:vml" Requires="v">
                <p:oleObj spid="_x0000_s4" name="公式" r:id="rId5" imgW="2247900" imgH="812800" progId="Equation.3">
                  <p:embed/>
                </p:oleObj>
              </mc:Choice>
              <mc:Fallback>
                <p:oleObj name="公式" r:id="rId5" imgW="2247900" imgH="8128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3860800"/>
                        <a:ext cx="4679950"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29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929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92930">
                                            <p:txEl>
                                              <p:pRg st="4" end="4"/>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04929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54E0ADC-3D9A-4DCF-9C76-930A5E0F513D}"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10243" name="Rectangle 2"/>
          <p:cNvSpPr>
            <a:spLocks noGrp="1" noChangeArrowheads="1"/>
          </p:cNvSpPr>
          <p:nvPr>
            <p:ph type="title"/>
          </p:nvPr>
        </p:nvSpPr>
        <p:spPr/>
        <p:txBody>
          <a:bodyPr/>
          <a:lstStyle/>
          <a:p>
            <a:pPr eaLnBrk="1" hangingPunct="1"/>
            <a:r>
              <a:rPr lang="zh-CN" altLang="en-US" dirty="0"/>
              <a:t>伽罗华（</a:t>
            </a:r>
            <a:r>
              <a:rPr lang="en-US" altLang="zh-CN" dirty="0"/>
              <a:t>Galois</a:t>
            </a:r>
            <a:r>
              <a:rPr lang="zh-CN" altLang="en-US" dirty="0"/>
              <a:t>）</a:t>
            </a:r>
            <a:endParaRPr lang="zh-CN" altLang="en-US" dirty="0"/>
          </a:p>
        </p:txBody>
      </p:sp>
      <p:sp>
        <p:nvSpPr>
          <p:cNvPr id="6148" name="Rectangle 3"/>
          <p:cNvSpPr>
            <a:spLocks noGrp="1" noChangeArrowheads="1"/>
          </p:cNvSpPr>
          <p:nvPr>
            <p:ph type="body" idx="1"/>
          </p:nvPr>
        </p:nvSpPr>
        <p:spPr>
          <a:xfrm>
            <a:off x="439914" y="1341438"/>
            <a:ext cx="8218488" cy="5516562"/>
          </a:xfrm>
        </p:spPr>
        <p:txBody>
          <a:bodyPr/>
          <a:lstStyle/>
          <a:p>
            <a:pPr eaLnBrk="1" hangingPunct="1">
              <a:lnSpc>
                <a:spcPct val="80000"/>
              </a:lnSpc>
            </a:pPr>
            <a:r>
              <a:rPr lang="en-US" altLang="zh-CN" sz="2200" dirty="0" err="1"/>
              <a:t>Évariste</a:t>
            </a:r>
            <a:r>
              <a:rPr lang="en-US" altLang="zh-CN" sz="2200" dirty="0"/>
              <a:t> Galois(1811~1832)</a:t>
            </a:r>
            <a:r>
              <a:rPr lang="zh-CN" altLang="en-US" sz="2200" dirty="0"/>
              <a:t> </a:t>
            </a:r>
            <a:endParaRPr lang="zh-CN" altLang="en-US" sz="2200" dirty="0"/>
          </a:p>
          <a:p>
            <a:pPr eaLnBrk="1" hangingPunct="1">
              <a:lnSpc>
                <a:spcPct val="80000"/>
              </a:lnSpc>
            </a:pPr>
            <a:r>
              <a:rPr lang="zh-CN" altLang="en-US" sz="2200" dirty="0">
                <a:latin typeface="隶书" panose="02010509060101010101" pitchFamily="49" charset="-122"/>
              </a:rPr>
              <a:t>引入</a:t>
            </a:r>
            <a:r>
              <a:rPr lang="zh-CN" altLang="en-US" sz="2200" dirty="0">
                <a:solidFill>
                  <a:srgbClr val="660033"/>
                </a:solidFill>
                <a:latin typeface="隶书" panose="02010509060101010101" pitchFamily="49" charset="-122"/>
              </a:rPr>
              <a:t>群论</a:t>
            </a:r>
            <a:r>
              <a:rPr lang="zh-CN" altLang="en-US" sz="2200" dirty="0">
                <a:latin typeface="隶书" panose="02010509060101010101" pitchFamily="49" charset="-122"/>
              </a:rPr>
              <a:t>新名词并奠定了群论基础</a:t>
            </a:r>
            <a:endParaRPr lang="zh-CN" altLang="en-US" sz="2200" dirty="0">
              <a:latin typeface="隶书" panose="02010509060101010101" pitchFamily="49" charset="-122"/>
            </a:endParaRPr>
          </a:p>
          <a:p>
            <a:pPr eaLnBrk="1" hangingPunct="1">
              <a:lnSpc>
                <a:spcPct val="80000"/>
              </a:lnSpc>
            </a:pPr>
            <a:r>
              <a:rPr lang="zh-CN" altLang="en-US" sz="2200" dirty="0">
                <a:latin typeface="隶书" panose="02010509060101010101" pitchFamily="49" charset="-122"/>
              </a:rPr>
              <a:t>非常彻底地把全部代数方程可解性问题，转化或归结为置换群及其子群结构分析的问题</a:t>
            </a:r>
            <a:r>
              <a:rPr lang="en-US" altLang="zh-CN" sz="2200" dirty="0">
                <a:latin typeface="隶书" panose="02010509060101010101" pitchFamily="49" charset="-122"/>
              </a:rPr>
              <a:t>,</a:t>
            </a:r>
            <a:r>
              <a:rPr lang="zh-CN" altLang="en-US" sz="2200" dirty="0">
                <a:latin typeface="隶书" panose="02010509060101010101" pitchFamily="49" charset="-122"/>
              </a:rPr>
              <a:t>得出五次以上一般代数方程根式不可解，以及用圆规、直尺</a:t>
            </a:r>
            <a:r>
              <a:rPr lang="en-US" altLang="zh-CN" sz="2200" dirty="0">
                <a:latin typeface="隶书" panose="02010509060101010101" pitchFamily="49" charset="-122"/>
              </a:rPr>
              <a:t>(</a:t>
            </a:r>
            <a:r>
              <a:rPr lang="zh-CN" altLang="en-US" sz="2200" dirty="0">
                <a:latin typeface="隶书" panose="02010509060101010101" pitchFamily="49" charset="-122"/>
              </a:rPr>
              <a:t>无刻度的尺</a:t>
            </a:r>
            <a:r>
              <a:rPr lang="en-US" altLang="zh-CN" sz="2200" dirty="0">
                <a:latin typeface="隶书" panose="02010509060101010101" pitchFamily="49" charset="-122"/>
              </a:rPr>
              <a:t>)</a:t>
            </a:r>
            <a:r>
              <a:rPr lang="zh-CN" altLang="en-US" sz="2200" dirty="0">
                <a:latin typeface="隶书" panose="02010509060101010101" pitchFamily="49" charset="-122"/>
              </a:rPr>
              <a:t>三等分任意角和作倍立方体不可能等结论。</a:t>
            </a:r>
            <a:endParaRPr lang="zh-CN" altLang="en-US" sz="2200" dirty="0">
              <a:latin typeface="隶书" panose="02010509060101010101" pitchFamily="49" charset="-122"/>
            </a:endParaRPr>
          </a:p>
          <a:p>
            <a:pPr eaLnBrk="1" hangingPunct="1">
              <a:lnSpc>
                <a:spcPct val="80000"/>
              </a:lnSpc>
            </a:pPr>
            <a:r>
              <a:rPr lang="zh-CN" altLang="en-US" sz="2200" dirty="0">
                <a:latin typeface="隶书" panose="02010509060101010101" pitchFamily="49" charset="-122"/>
              </a:rPr>
              <a:t>刘维尔在</a:t>
            </a:r>
            <a:r>
              <a:rPr lang="en-US" altLang="zh-CN" sz="2200" dirty="0">
                <a:latin typeface="隶书" panose="02010509060101010101" pitchFamily="49" charset="-122"/>
              </a:rPr>
              <a:t>1846</a:t>
            </a:r>
            <a:r>
              <a:rPr lang="zh-CN" altLang="en-US" sz="2200" dirty="0">
                <a:latin typeface="隶书" panose="02010509060101010101" pitchFamily="49" charset="-122"/>
              </a:rPr>
              <a:t>才领悟到其手稿中迸发出的天才思想，他花了几个月的时间试图解释它的意义  </a:t>
            </a:r>
            <a:endParaRPr lang="zh-CN" altLang="en-US" sz="2200" dirty="0">
              <a:latin typeface="隶书" panose="02010509060101010101" pitchFamily="49" charset="-122"/>
            </a:endParaRPr>
          </a:p>
          <a:p>
            <a:pPr eaLnBrk="1" hangingPunct="1">
              <a:lnSpc>
                <a:spcPct val="80000"/>
              </a:lnSpc>
            </a:pPr>
            <a:r>
              <a:rPr lang="zh-CN" altLang="en-US" sz="2200" dirty="0">
                <a:latin typeface="隶书" panose="02010509060101010101" pitchFamily="49" charset="-122"/>
              </a:rPr>
              <a:t>他被公认为数学史上两个最具浪漫主义色彩的人物之一 </a:t>
            </a:r>
            <a:endParaRPr lang="zh-CN" altLang="en-US" sz="2200" dirty="0">
              <a:latin typeface="隶书" panose="02010509060101010101" pitchFamily="49" charset="-122"/>
            </a:endParaRPr>
          </a:p>
          <a:p>
            <a:pPr eaLnBrk="1" hangingPunct="1">
              <a:lnSpc>
                <a:spcPct val="80000"/>
              </a:lnSpc>
            </a:pPr>
            <a:r>
              <a:rPr lang="zh-CN" altLang="en-US" sz="2200" dirty="0">
                <a:latin typeface="隶书" panose="02010509060101010101" pitchFamily="49" charset="-122"/>
              </a:rPr>
              <a:t>他的死使数学的发展被推迟了几十年 </a:t>
            </a:r>
            <a:endParaRPr lang="zh-CN" altLang="en-US" sz="2200" dirty="0">
              <a:latin typeface="隶书" panose="02010509060101010101" pitchFamily="49" charset="-122"/>
            </a:endParaRPr>
          </a:p>
          <a:p>
            <a:pPr eaLnBrk="1" hangingPunct="1">
              <a:lnSpc>
                <a:spcPct val="80000"/>
              </a:lnSpc>
            </a:pPr>
            <a:r>
              <a:rPr lang="zh-CN" altLang="en-US" sz="2200" dirty="0">
                <a:latin typeface="隶书" panose="02010509060101010101" pitchFamily="49" charset="-122"/>
              </a:rPr>
              <a:t>这个人是上帝派来的，在人世间匆匆转了一圈，仅仅</a:t>
            </a:r>
            <a:r>
              <a:rPr lang="en-US" altLang="zh-CN" sz="2200" dirty="0">
                <a:latin typeface="隶书" panose="02010509060101010101" pitchFamily="49" charset="-122"/>
              </a:rPr>
              <a:t>21</a:t>
            </a:r>
            <a:r>
              <a:rPr lang="zh-CN" altLang="en-US" sz="2200" dirty="0">
                <a:latin typeface="隶书" panose="02010509060101010101" pitchFamily="49" charset="-122"/>
              </a:rPr>
              <a:t>年，却一不小心，开启了数学的一个新时代 </a:t>
            </a:r>
            <a:r>
              <a:rPr lang="en-US" altLang="zh-CN" sz="2200" dirty="0"/>
              <a:t>……</a:t>
            </a:r>
            <a:r>
              <a:rPr lang="en-US" altLang="zh-CN" sz="2200" dirty="0">
                <a:latin typeface="隶书" panose="02010509060101010101" pitchFamily="49" charset="-122"/>
              </a:rPr>
              <a:t>..</a:t>
            </a:r>
            <a:endParaRPr lang="en-US" altLang="zh-CN" sz="2200" dirty="0">
              <a:latin typeface="隶书" panose="02010509060101010101" pitchFamily="49" charset="-122"/>
            </a:endParaRPr>
          </a:p>
          <a:p>
            <a:pPr lvl="1" eaLnBrk="1" hangingPunct="1">
              <a:lnSpc>
                <a:spcPct val="80000"/>
              </a:lnSpc>
            </a:pPr>
            <a:r>
              <a:rPr lang="zh-CN" altLang="en-US" sz="2000" dirty="0">
                <a:latin typeface="隶书" panose="02010509060101010101" pitchFamily="49" charset="-122"/>
              </a:rPr>
              <a:t>伽罗华在圣佩拉吉监狱中写成的研究报告中写道：</a:t>
            </a:r>
            <a:r>
              <a:rPr lang="zh-CN" altLang="en-US" sz="2000" dirty="0"/>
              <a:t>“</a:t>
            </a:r>
            <a:r>
              <a:rPr lang="zh-CN" altLang="en-US" sz="2000" dirty="0">
                <a:latin typeface="隶书" panose="02010509060101010101" pitchFamily="49" charset="-122"/>
              </a:rPr>
              <a:t>把数学运算归类，学会按照难易程度，而不是按照它们的外部特征加以分类，这就是我所理解的未来数学家的任务，这就是我所要走的道路。</a:t>
            </a:r>
            <a:r>
              <a:rPr lang="zh-CN" altLang="en-US" sz="2000" dirty="0"/>
              <a:t>”</a:t>
            </a:r>
            <a:endParaRPr lang="en-US" altLang="zh-CN" sz="1600" dirty="0">
              <a:solidFill>
                <a:srgbClr val="FF0000"/>
              </a:solidFill>
            </a:endParaRPr>
          </a:p>
        </p:txBody>
      </p:sp>
      <p:pic>
        <p:nvPicPr>
          <p:cNvPr id="1024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89254" y="0"/>
            <a:ext cx="1619250"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7"/>
          <p:cNvSpPr>
            <a:spLocks noChangeArrowheads="1"/>
          </p:cNvSpPr>
          <p:nvPr/>
        </p:nvSpPr>
        <p:spPr bwMode="auto">
          <a:xfrm>
            <a:off x="4933950" y="6546850"/>
            <a:ext cx="421005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buClrTx/>
              <a:buSzTx/>
              <a:buFontTx/>
              <a:buNone/>
            </a:pPr>
            <a:r>
              <a:rPr lang="en-US" altLang="zh-CN" sz="1800" b="0">
                <a:solidFill>
                  <a:srgbClr val="FF0000"/>
                </a:solidFill>
                <a:latin typeface="Arial" panose="020B0604020202020204" pitchFamily="34" charset="0"/>
                <a:ea typeface="宋体" panose="02010600030101010101" pitchFamily="2" charset="-122"/>
              </a:rPr>
              <a:t>http://baike.baidu.com/view/251169.htm</a:t>
            </a:r>
            <a:endParaRPr lang="zh-CN" altLang="en-US" sz="1800" b="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08E1C3A-B973-4738-8B57-1C75311BBADA}"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6963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51B552E-4220-4176-B8DC-C832CA8A3524}"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69636" name="Rectangle 2"/>
          <p:cNvSpPr>
            <a:spLocks noGrp="1" noChangeArrowheads="1"/>
          </p:cNvSpPr>
          <p:nvPr>
            <p:ph type="body" idx="1"/>
          </p:nvPr>
        </p:nvSpPr>
        <p:spPr>
          <a:xfrm>
            <a:off x="250825" y="1268413"/>
            <a:ext cx="8624888" cy="5113337"/>
          </a:xfrm>
        </p:spPr>
        <p:txBody>
          <a:bodyPr/>
          <a:lstStyle/>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从理论上来讲</a:t>
            </a:r>
            <a:r>
              <a:rPr lang="en-US" altLang="zh-CN" dirty="0">
                <a:latin typeface="Times New Roman" panose="02020603050405020304" pitchFamily="18" charset="0"/>
              </a:rPr>
              <a:t>, Burnside</a:t>
            </a:r>
            <a:r>
              <a:rPr lang="zh-CN" altLang="en-US" dirty="0">
                <a:latin typeface="Times New Roman" panose="02020603050405020304" pitchFamily="18" charset="0"/>
              </a:rPr>
              <a:t>引理可以解决用</a:t>
            </a:r>
            <a:r>
              <a:rPr lang="en-US" altLang="zh-CN" i="1" dirty="0">
                <a:latin typeface="Times New Roman" panose="02020603050405020304" pitchFamily="18" charset="0"/>
              </a:rPr>
              <a:t>m</a:t>
            </a:r>
            <a:r>
              <a:rPr lang="zh-CN" altLang="en-US" dirty="0">
                <a:latin typeface="Times New Roman" panose="02020603050405020304" pitchFamily="18" charset="0"/>
              </a:rPr>
              <a:t>种颜色对</a:t>
            </a:r>
            <a:r>
              <a:rPr lang="en-US" altLang="zh-CN" i="1" dirty="0">
                <a:latin typeface="Times New Roman" panose="02020603050405020304" pitchFamily="18" charset="0"/>
              </a:rPr>
              <a:t>n</a:t>
            </a:r>
            <a:r>
              <a:rPr lang="zh-CN" altLang="en-US" dirty="0">
                <a:latin typeface="Times New Roman" panose="02020603050405020304" pitchFamily="18" charset="0"/>
              </a:rPr>
              <a:t>个物体进行着色的方案数的计数问题</a:t>
            </a:r>
            <a:r>
              <a:rPr lang="en-US" altLang="zh-CN" dirty="0">
                <a:latin typeface="Times New Roman" panose="02020603050405020304" pitchFamily="18" charset="0"/>
              </a:rPr>
              <a:t>.  </a:t>
            </a:r>
            <a:r>
              <a:rPr lang="zh-CN" altLang="en-US" dirty="0">
                <a:latin typeface="Times New Roman" panose="02020603050405020304" pitchFamily="18" charset="0"/>
              </a:rPr>
              <a:t>但当</a:t>
            </a:r>
            <a:r>
              <a:rPr lang="en-US" altLang="zh-CN" i="1" dirty="0">
                <a:latin typeface="Times New Roman" panose="02020603050405020304" pitchFamily="18" charset="0"/>
              </a:rPr>
              <a:t>m, n</a:t>
            </a:r>
            <a:r>
              <a:rPr lang="zh-CN" altLang="en-US" dirty="0">
                <a:latin typeface="Times New Roman" panose="02020603050405020304" pitchFamily="18" charset="0"/>
              </a:rPr>
              <a:t>较大时</a:t>
            </a:r>
            <a:r>
              <a:rPr lang="en-US" altLang="zh-CN" dirty="0">
                <a:latin typeface="Times New Roman" panose="02020603050405020304" pitchFamily="18" charset="0"/>
              </a:rPr>
              <a:t>, </a:t>
            </a:r>
            <a:r>
              <a:rPr lang="zh-CN" altLang="en-US" dirty="0">
                <a:latin typeface="Times New Roman" panose="02020603050405020304" pitchFamily="18" charset="0"/>
              </a:rPr>
              <a:t>把       种着色方案编上号</a:t>
            </a:r>
            <a:r>
              <a:rPr lang="en-US" altLang="zh-CN" dirty="0">
                <a:latin typeface="Times New Roman" panose="02020603050405020304" pitchFamily="18" charset="0"/>
              </a:rPr>
              <a:t>, </a:t>
            </a:r>
            <a:r>
              <a:rPr lang="zh-CN" altLang="en-US" dirty="0">
                <a:latin typeface="Times New Roman" panose="02020603050405020304" pitchFamily="18" charset="0"/>
              </a:rPr>
              <a:t>研究这些着色方案在置换群作用下等价分类情况</a:t>
            </a:r>
            <a:r>
              <a:rPr lang="en-US" altLang="zh-CN" dirty="0">
                <a:latin typeface="Times New Roman" panose="02020603050405020304" pitchFamily="18" charset="0"/>
              </a:rPr>
              <a:t>, </a:t>
            </a:r>
            <a:r>
              <a:rPr lang="zh-CN" altLang="en-US" dirty="0">
                <a:latin typeface="Times New Roman" panose="02020603050405020304" pitchFamily="18" charset="0"/>
              </a:rPr>
              <a:t>工作量之大是可想而知的</a:t>
            </a:r>
            <a:r>
              <a:rPr lang="en-US" altLang="zh-CN" dirty="0">
                <a:latin typeface="Times New Roman" panose="02020603050405020304" pitchFamily="18" charset="0"/>
              </a:rPr>
              <a:t>. </a:t>
            </a:r>
            <a:r>
              <a:rPr lang="zh-CN" altLang="en-US" dirty="0">
                <a:latin typeface="Times New Roman" panose="02020603050405020304" pitchFamily="18" charset="0"/>
              </a:rPr>
              <a:t>正因为如此</a:t>
            </a:r>
            <a:r>
              <a:rPr lang="en-US" altLang="zh-CN" dirty="0">
                <a:latin typeface="Times New Roman" panose="02020603050405020304" pitchFamily="18" charset="0"/>
              </a:rPr>
              <a:t>, Burnside</a:t>
            </a:r>
            <a:r>
              <a:rPr lang="zh-CN" altLang="en-US" dirty="0">
                <a:latin typeface="Times New Roman" panose="02020603050405020304" pitchFamily="18" charset="0"/>
              </a:rPr>
              <a:t>引理在</a:t>
            </a:r>
            <a:r>
              <a:rPr lang="en-US" altLang="zh-CN" dirty="0">
                <a:latin typeface="Times New Roman" panose="02020603050405020304" pitchFamily="18" charset="0"/>
              </a:rPr>
              <a:t>1911</a:t>
            </a:r>
            <a:r>
              <a:rPr lang="zh-CN" altLang="en-US" dirty="0">
                <a:latin typeface="Times New Roman" panose="02020603050405020304" pitchFamily="18" charset="0"/>
              </a:rPr>
              <a:t>年提出后并没有得到广泛应用</a:t>
            </a:r>
            <a:r>
              <a:rPr lang="en-US" altLang="zh-CN" dirty="0">
                <a:latin typeface="Times New Roman" panose="02020603050405020304" pitchFamily="18" charset="0"/>
              </a:rPr>
              <a:t>. </a:t>
            </a:r>
            <a:r>
              <a:rPr lang="en-US" altLang="zh-CN" dirty="0" err="1">
                <a:latin typeface="Times New Roman" panose="02020603050405020304" pitchFamily="18" charset="0"/>
              </a:rPr>
              <a:t>Polya</a:t>
            </a:r>
            <a:r>
              <a:rPr lang="zh-CN" altLang="en-US" dirty="0">
                <a:latin typeface="Times New Roman" panose="02020603050405020304" pitchFamily="18" charset="0"/>
              </a:rPr>
              <a:t>于</a:t>
            </a:r>
            <a:r>
              <a:rPr lang="en-US" altLang="zh-CN" dirty="0">
                <a:latin typeface="Times New Roman" panose="02020603050405020304" pitchFamily="18" charset="0"/>
              </a:rPr>
              <a:t>1937</a:t>
            </a:r>
            <a:r>
              <a:rPr lang="zh-CN" altLang="en-US" dirty="0">
                <a:latin typeface="Times New Roman" panose="02020603050405020304" pitchFamily="18" charset="0"/>
              </a:rPr>
              <a:t>年对此引理作出了重大改进</a:t>
            </a:r>
            <a:r>
              <a:rPr lang="en-US" altLang="zh-CN" dirty="0">
                <a:latin typeface="Times New Roman" panose="02020603050405020304" pitchFamily="18" charset="0"/>
              </a:rPr>
              <a:t>, </a:t>
            </a:r>
            <a:r>
              <a:rPr lang="zh-CN" altLang="en-US" dirty="0">
                <a:latin typeface="Times New Roman" panose="02020603050405020304" pitchFamily="18" charset="0"/>
              </a:rPr>
              <a:t>形成</a:t>
            </a:r>
            <a:r>
              <a:rPr lang="en-US" altLang="zh-CN" dirty="0" err="1">
                <a:latin typeface="Times New Roman" panose="02020603050405020304" pitchFamily="18" charset="0"/>
              </a:rPr>
              <a:t>Polya</a:t>
            </a:r>
            <a:r>
              <a:rPr lang="zh-CN" altLang="en-US" dirty="0">
                <a:latin typeface="Times New Roman" panose="02020603050405020304" pitchFamily="18" charset="0"/>
              </a:rPr>
              <a:t>定理之后</a:t>
            </a:r>
            <a:r>
              <a:rPr lang="en-US" altLang="zh-CN" dirty="0">
                <a:latin typeface="Times New Roman" panose="02020603050405020304" pitchFamily="18" charset="0"/>
              </a:rPr>
              <a:t>,</a:t>
            </a:r>
            <a:r>
              <a:rPr lang="zh-CN" altLang="en-US" dirty="0">
                <a:latin typeface="Times New Roman" panose="02020603050405020304" pitchFamily="18" charset="0"/>
              </a:rPr>
              <a:t>它在化学、遗传学、图论、编码以及计算机科学中得到了广泛的应用</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69637" name="Rectangle 3"/>
          <p:cNvSpPr>
            <a:spLocks noGrp="1" noChangeArrowheads="1"/>
          </p:cNvSpPr>
          <p:nvPr>
            <p:ph type="title"/>
          </p:nvPr>
        </p:nvSpPr>
        <p:spPr>
          <a:xfrm>
            <a:off x="1295400" y="152400"/>
            <a:ext cx="6386513" cy="882650"/>
          </a:xfrm>
          <a:noFill/>
        </p:spPr>
        <p:txBody>
          <a:bodyPr/>
          <a:lstStyle/>
          <a:p>
            <a:pPr eaLnBrk="1" hangingPunct="1"/>
            <a:r>
              <a:rPr lang="en-US" altLang="zh-CN">
                <a:latin typeface="Times New Roman" panose="02020603050405020304" pitchFamily="18" charset="0"/>
              </a:rPr>
              <a:t>Polya</a:t>
            </a:r>
            <a:r>
              <a:rPr lang="zh-CN" altLang="en-US"/>
              <a:t>定理</a:t>
            </a:r>
            <a:endParaRPr lang="zh-CN" altLang="en-US"/>
          </a:p>
        </p:txBody>
      </p:sp>
      <p:sp>
        <p:nvSpPr>
          <p:cNvPr id="6963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3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4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5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5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5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69653" name="Rectangle 21"/>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69654" name="Object 20"/>
          <p:cNvGraphicFramePr>
            <a:graphicFrameLocks noChangeAspect="1"/>
          </p:cNvGraphicFramePr>
          <p:nvPr/>
        </p:nvGraphicFramePr>
        <p:xfrm>
          <a:off x="2771800" y="2349500"/>
          <a:ext cx="509587" cy="436563"/>
        </p:xfrm>
        <a:graphic>
          <a:graphicData uri="http://schemas.openxmlformats.org/presentationml/2006/ole">
            <mc:AlternateContent xmlns:mc="http://schemas.openxmlformats.org/markup-compatibility/2006">
              <mc:Choice xmlns:v="urn:schemas-microsoft-com:vml" Requires="v">
                <p:oleObj spid="_x0000_s2" name="公式" r:id="rId1" imgW="228600" imgH="203200" progId="Equation.3">
                  <p:embed/>
                </p:oleObj>
              </mc:Choice>
              <mc:Fallback>
                <p:oleObj name="公式" r:id="rId1" imgW="2286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349500"/>
                        <a:ext cx="509587"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5783158-0988-41D7-A36E-631DE1E39D1C}"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065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864E7FFF-D8AC-4E0F-B374-663B42C5D62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70660" name="Rectangle 2"/>
          <p:cNvSpPr>
            <a:spLocks noGrp="1" noChangeArrowheads="1"/>
          </p:cNvSpPr>
          <p:nvPr>
            <p:ph type="body" idx="1"/>
          </p:nvPr>
        </p:nvSpPr>
        <p:spPr>
          <a:xfrm>
            <a:off x="250825" y="1196975"/>
            <a:ext cx="8624888" cy="4670425"/>
          </a:xfrm>
        </p:spPr>
        <p:txBody>
          <a:bodyPr/>
          <a:lstStyle/>
          <a:p>
            <a:pPr marL="571500" indent="-571500" eaLnBrk="1" hangingPunct="1">
              <a:lnSpc>
                <a:spcPct val="120000"/>
              </a:lnSpc>
            </a:pPr>
            <a:r>
              <a:rPr lang="zh-CN" altLang="en-US" dirty="0">
                <a:latin typeface="Times New Roman" panose="02020603050405020304" pitchFamily="18" charset="0"/>
              </a:rPr>
              <a:t>设</a:t>
            </a:r>
            <a:r>
              <a:rPr lang="en-US" altLang="zh-CN" i="1" dirty="0">
                <a:latin typeface="Times New Roman" panose="02020603050405020304" pitchFamily="18" charset="0"/>
              </a:rPr>
              <a:t>n</a:t>
            </a:r>
            <a:r>
              <a:rPr lang="zh-CN" altLang="en-US" dirty="0">
                <a:latin typeface="Times New Roman" panose="02020603050405020304" pitchFamily="18" charset="0"/>
              </a:rPr>
              <a:t>个元素的置换</a:t>
            </a:r>
            <a:r>
              <a:rPr lang="en-US" altLang="zh-CN" i="1" dirty="0">
                <a:latin typeface="Times New Roman" panose="02020603050405020304" pitchFamily="18" charset="0"/>
              </a:rPr>
              <a:t>p</a:t>
            </a:r>
            <a:r>
              <a:rPr lang="zh-CN" altLang="en-US" dirty="0">
                <a:latin typeface="Times New Roman" panose="02020603050405020304" pitchFamily="18" charset="0"/>
              </a:rPr>
              <a:t>的型为</a:t>
            </a:r>
            <a:endParaRPr lang="en-US" altLang="zh-CN" dirty="0">
              <a:latin typeface="Times New Roman" panose="02020603050405020304" pitchFamily="18" charset="0"/>
            </a:endParaRPr>
          </a:p>
          <a:p>
            <a:pPr marL="0" indent="0" eaLnBrk="1" hangingPunct="1">
              <a:lnSpc>
                <a:spcPct val="120000"/>
              </a:lnSpc>
              <a:buNone/>
            </a:pPr>
            <a:r>
              <a:rPr lang="en-US" altLang="zh-CN" dirty="0">
                <a:latin typeface="Times New Roman" panose="02020603050405020304" pitchFamily="18" charset="0"/>
              </a:rPr>
              <a:t>       </a:t>
            </a:r>
            <a:r>
              <a:rPr lang="zh-CN" altLang="en-US" dirty="0">
                <a:latin typeface="Times New Roman" panose="02020603050405020304" pitchFamily="18" charset="0"/>
              </a:rPr>
              <a:t>则称                     为置换</a:t>
            </a:r>
            <a:r>
              <a:rPr lang="en-US" altLang="zh-CN" i="1" dirty="0">
                <a:latin typeface="Times New Roman" panose="02020603050405020304" pitchFamily="18" charset="0"/>
              </a:rPr>
              <a:t>p</a:t>
            </a:r>
            <a:r>
              <a:rPr lang="zh-CN" altLang="en-US" dirty="0">
                <a:latin typeface="Times New Roman" panose="02020603050405020304" pitchFamily="18" charset="0"/>
              </a:rPr>
              <a:t>的循环指标</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0" indent="0" eaLnBrk="1" hangingPunct="1">
              <a:lnSpc>
                <a:spcPct val="120000"/>
              </a:lnSpc>
              <a:buNone/>
            </a:pPr>
            <a:endParaRPr lang="en-US" altLang="zh-CN" dirty="0">
              <a:latin typeface="Times New Roman" panose="02020603050405020304" pitchFamily="18" charset="0"/>
            </a:endParaRPr>
          </a:p>
          <a:p>
            <a:pPr marL="571500" indent="-571500" eaLnBrk="1" hangingPunct="1">
              <a:lnSpc>
                <a:spcPct val="120000"/>
              </a:lnSpc>
            </a:pPr>
            <a:r>
              <a:rPr lang="zh-CN" altLang="en-US" dirty="0">
                <a:latin typeface="Times New Roman" panose="02020603050405020304" pitchFamily="18" charset="0"/>
              </a:rPr>
              <a:t>置换群</a:t>
            </a:r>
            <a:r>
              <a:rPr lang="en-US" altLang="zh-CN" dirty="0">
                <a:latin typeface="Times New Roman" panose="02020603050405020304" pitchFamily="18" charset="0"/>
              </a:rPr>
              <a:t>Ḡ</a:t>
            </a:r>
            <a:r>
              <a:rPr lang="zh-CN" altLang="en-US" dirty="0">
                <a:latin typeface="Times New Roman" panose="02020603050405020304" pitchFamily="18" charset="0"/>
              </a:rPr>
              <a:t>的循环指标（轮换指标）定义为</a:t>
            </a:r>
            <a:r>
              <a:rPr lang="en-US" altLang="zh-CN" dirty="0">
                <a:latin typeface="Times New Roman" panose="02020603050405020304" pitchFamily="18" charset="0"/>
              </a:rPr>
              <a:t>Ḡ</a:t>
            </a:r>
            <a:r>
              <a:rPr lang="zh-CN" altLang="en-US" dirty="0">
                <a:latin typeface="Times New Roman" panose="02020603050405020304" pitchFamily="18" charset="0"/>
              </a:rPr>
              <a:t>中诸置换的循环指标之和被</a:t>
            </a:r>
            <a:r>
              <a:rPr lang="en-US" altLang="zh-CN" dirty="0">
                <a:latin typeface="Times New Roman" panose="02020603050405020304" pitchFamily="18" charset="0"/>
              </a:rPr>
              <a:t>Ḡ</a:t>
            </a:r>
            <a:r>
              <a:rPr lang="zh-CN" altLang="en-US" dirty="0">
                <a:latin typeface="Times New Roman" panose="02020603050405020304" pitchFamily="18" charset="0"/>
              </a:rPr>
              <a:t>中置换的个数所除的商</a:t>
            </a:r>
            <a:r>
              <a:rPr lang="en-US" altLang="zh-CN" dirty="0">
                <a:latin typeface="Times New Roman" panose="02020603050405020304" pitchFamily="18" charset="0"/>
              </a:rPr>
              <a:t>, </a:t>
            </a:r>
            <a:r>
              <a:rPr lang="zh-CN" altLang="en-US" dirty="0">
                <a:latin typeface="Times New Roman" panose="02020603050405020304" pitchFamily="18" charset="0"/>
              </a:rPr>
              <a:t>即有</a:t>
            </a:r>
            <a:endParaRPr lang="zh-CN" altLang="en-US" dirty="0">
              <a:latin typeface="Times New Roman" panose="02020603050405020304" pitchFamily="18" charset="0"/>
            </a:endParaRPr>
          </a:p>
        </p:txBody>
      </p:sp>
      <p:sp>
        <p:nvSpPr>
          <p:cNvPr id="70661"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置换群的循环指标 </a:t>
            </a:r>
            <a:endParaRPr lang="zh-CN" altLang="en-US"/>
          </a:p>
        </p:txBody>
      </p:sp>
      <p:sp>
        <p:nvSpPr>
          <p:cNvPr id="7066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6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0676" name="Rectangle 2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70677" name="Object 20"/>
              <p:cNvSpPr txBox="1"/>
              <p:nvPr/>
            </p:nvSpPr>
            <p:spPr bwMode="auto">
              <a:xfrm>
                <a:off x="4859338" y="1204913"/>
                <a:ext cx="1727200" cy="51752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𝑛</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𝑛</m:t>
                              </m:r>
                            </m:sub>
                          </m:sSub>
                        </m:sup>
                      </m:sSup>
                    </m:oMath>
                  </m:oMathPara>
                </a14:m>
                <a:endParaRPr lang="zh-CN" altLang="en-US" dirty="0"/>
              </a:p>
            </p:txBody>
          </p:sp>
        </mc:Choice>
        <mc:Fallback>
          <p:sp>
            <p:nvSpPr>
              <p:cNvPr id="70677" name="Object 20"/>
              <p:cNvSpPr txBox="1">
                <a:spLocks noRot="1" noChangeAspect="1" noMove="1" noResize="1" noEditPoints="1" noAdjustHandles="1" noChangeArrowheads="1" noChangeShapeType="1" noTextEdit="1"/>
              </p:cNvSpPr>
              <p:nvPr/>
            </p:nvSpPr>
            <p:spPr bwMode="auto">
              <a:xfrm>
                <a:off x="4859338" y="1204913"/>
                <a:ext cx="1727200" cy="517525"/>
              </a:xfrm>
              <a:prstGeom prst="rect">
                <a:avLst/>
              </a:prstGeom>
              <a:blipFill rotWithShape="1">
                <a:blip r:embed="rId1"/>
                <a:stretch>
                  <a:fillRect l="-18" t="-61" r="18" b="61"/>
                </a:stretch>
              </a:blipFill>
              <a:ln>
                <a:noFill/>
              </a:ln>
            </p:spPr>
            <p:txBody>
              <a:bodyPr/>
              <a:lstStyle/>
              <a:p>
                <a:r>
                  <a:rPr lang="zh-CN" altLang="en-US">
                    <a:noFill/>
                  </a:rPr>
                  <a:t> </a:t>
                </a:r>
              </a:p>
            </p:txBody>
          </p:sp>
        </mc:Fallback>
      </mc:AlternateContent>
      <p:sp>
        <p:nvSpPr>
          <p:cNvPr id="70678" name="Rectangle 23"/>
          <p:cNvSpPr>
            <a:spLocks noChangeArrowheads="1"/>
          </p:cNvSpPr>
          <p:nvPr/>
        </p:nvSpPr>
        <p:spPr bwMode="auto">
          <a:xfrm>
            <a:off x="0" y="32956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70679" name="Object 22"/>
          <p:cNvGraphicFramePr>
            <a:graphicFrameLocks noChangeAspect="1"/>
          </p:cNvGraphicFramePr>
          <p:nvPr/>
        </p:nvGraphicFramePr>
        <p:xfrm>
          <a:off x="1747838" y="1770856"/>
          <a:ext cx="1800225" cy="577850"/>
        </p:xfrm>
        <a:graphic>
          <a:graphicData uri="http://schemas.openxmlformats.org/presentationml/2006/ole">
            <mc:AlternateContent xmlns:mc="http://schemas.openxmlformats.org/markup-compatibility/2006">
              <mc:Choice xmlns:v="urn:schemas-microsoft-com:vml" Requires="v">
                <p:oleObj spid="_x0000_s2" name="公式" r:id="rId2" imgW="824865" imgH="266700" progId="Equation.3">
                  <p:embed/>
                </p:oleObj>
              </mc:Choice>
              <mc:Fallback>
                <p:oleObj name="公式" r:id="rId2" imgW="824865" imgH="266700" progId="Equation.3">
                  <p:embed/>
                  <p:pic>
                    <p:nvPicPr>
                      <p:cNvPr id="0" name="Object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7838" y="1770856"/>
                        <a:ext cx="18002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0680" name="Rectangle 25"/>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70681" name="Object 24"/>
              <p:cNvSpPr txBox="1"/>
              <p:nvPr/>
            </p:nvSpPr>
            <p:spPr bwMode="auto">
              <a:xfrm>
                <a:off x="1349374" y="4651374"/>
                <a:ext cx="7255073" cy="131126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m:rPr>
                              <m:nor/>
                            </m:rPr>
                            <a:rPr lang="en-US" altLang="zh-CN" dirty="0">
                              <a:latin typeface="Times New Roman" panose="02020603050405020304" pitchFamily="18" charset="0"/>
                            </a:rPr>
                            <m:t>Ḡ</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m:t>
                          </m:r>
                          <m:r>
                            <m:rPr>
                              <m:nor/>
                            </m:rPr>
                            <a:rPr lang="en-US" altLang="zh-CN" dirty="0">
                              <a:latin typeface="Times New Roman" panose="02020603050405020304" pitchFamily="18" charset="0"/>
                            </a:rPr>
                            <m:t>Ḡ</m:t>
                          </m:r>
                          <m:r>
                            <a:rPr lang="zh-CN" altLang="en-US" i="1">
                              <a:solidFill>
                                <a:srgbClr val="000000"/>
                              </a:solidFill>
                              <a:latin typeface="Cambria Math" panose="02040503050406030204" pitchFamily="18" charset="0"/>
                            </a:rPr>
                            <m:t>|</m:t>
                          </m:r>
                        </m:den>
                      </m:f>
                      <m:nary>
                        <m:naryPr>
                          <m:chr m:val="∑"/>
                          <m:supHide m:val="on"/>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r>
                            <m:rPr>
                              <m:nor/>
                            </m:rPr>
                            <a:rPr lang="en-US" altLang="zh-CN" dirty="0">
                              <a:latin typeface="Times New Roman" panose="02020603050405020304" pitchFamily="18" charset="0"/>
                            </a:rPr>
                            <m:t>Ḡ</m:t>
                          </m:r>
                        </m:sub>
                        <m:sup/>
                        <m:e>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b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bSup>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𝑛</m:t>
                              </m:r>
                            </m:sub>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bSup>
                        </m:e>
                      </m:nary>
                    </m:oMath>
                  </m:oMathPara>
                </a14:m>
                <a:endParaRPr lang="zh-CN" altLang="en-US" dirty="0"/>
              </a:p>
            </p:txBody>
          </p:sp>
        </mc:Choice>
        <mc:Fallback>
          <p:sp>
            <p:nvSpPr>
              <p:cNvPr id="70681" name="Object 24"/>
              <p:cNvSpPr txBox="1">
                <a:spLocks noRot="1" noChangeAspect="1" noMove="1" noResize="1" noEditPoints="1" noAdjustHandles="1" noChangeArrowheads="1" noChangeShapeType="1" noTextEdit="1"/>
              </p:cNvSpPr>
              <p:nvPr/>
            </p:nvSpPr>
            <p:spPr bwMode="auto">
              <a:xfrm>
                <a:off x="1349374" y="4651374"/>
                <a:ext cx="7255073" cy="1311265"/>
              </a:xfrm>
              <a:prstGeom prst="rect">
                <a:avLst/>
              </a:prstGeom>
              <a:blipFill rotWithShape="1">
                <a:blip r:embed="rId4"/>
                <a:stretch>
                  <a:fillRect l="-9" t="-48" r="3" b="48"/>
                </a:stretch>
              </a:blipFill>
              <a:ln>
                <a:noFill/>
              </a:ln>
            </p:spPr>
            <p:txBody>
              <a:bodyPr/>
              <a:lstStyle/>
              <a:p>
                <a:r>
                  <a:rPr lang="zh-CN" altLang="en-US">
                    <a:noFill/>
                  </a:rPr>
                  <a:t> </a:t>
                </a:r>
              </a:p>
            </p:txBody>
          </p:sp>
        </mc:Fallback>
      </mc:AlternateContent>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EDCBB2D-38AD-436C-8F29-8AA20264D95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270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17FF040-E104-485A-895A-8036CA6A2D55}"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mc:AlternateContent xmlns:mc="http://schemas.openxmlformats.org/markup-compatibility/2006">
        <mc:Choice xmlns:a14="http://schemas.microsoft.com/office/drawing/2010/main" Requires="a14">
          <p:sp>
            <p:nvSpPr>
              <p:cNvPr id="10493954" name="Rectangle 2"/>
              <p:cNvSpPr>
                <a:spLocks noGrp="1" noChangeArrowheads="1"/>
              </p:cNvSpPr>
              <p:nvPr>
                <p:ph type="body" idx="1"/>
              </p:nvPr>
            </p:nvSpPr>
            <p:spPr>
              <a:xfrm>
                <a:off x="384495" y="1303337"/>
                <a:ext cx="7378380" cy="4670425"/>
              </a:xfrm>
            </p:spPr>
            <p:txBody>
              <a:bodyPr/>
              <a:lstStyle/>
              <a:p>
                <a:pPr marL="571500" indent="-571500" eaLnBrk="1" hangingPunct="1">
                  <a:buNone/>
                </a:pPr>
                <a:r>
                  <a:rPr lang="en-US" altLang="zh-CN" dirty="0">
                    <a:latin typeface="Times New Roman" panose="02020603050405020304" pitchFamily="18" charset="0"/>
                  </a:rPr>
                  <a:t>   </a:t>
                </a:r>
                <a:r>
                  <a:rPr lang="zh-CN" altLang="en-US" dirty="0">
                    <a:latin typeface="Times New Roman" panose="02020603050405020304" pitchFamily="18" charset="0"/>
                  </a:rPr>
                  <a:t>例</a:t>
                </a:r>
                <a:r>
                  <a:rPr lang="en-US" altLang="zh-CN" dirty="0">
                    <a:latin typeface="Times New Roman" panose="02020603050405020304" pitchFamily="18" charset="0"/>
                  </a:rPr>
                  <a:t>1 Ḡ ={</a:t>
                </a:r>
                <a:r>
                  <a:rPr lang="en-US" altLang="zh-CN" i="1" dirty="0">
                    <a:latin typeface="Times New Roman" panose="02020603050405020304" pitchFamily="18" charset="0"/>
                  </a:rPr>
                  <a:t>e</a:t>
                </a:r>
                <a:r>
                  <a:rPr lang="en-US" altLang="zh-CN" dirty="0">
                    <a:latin typeface="Times New Roman" panose="02020603050405020304" pitchFamily="18" charset="0"/>
                  </a:rPr>
                  <a:t>, (1 2), (3 4), (1 2)(3 4)}, </a:t>
                </a:r>
                <a:r>
                  <a:rPr lang="zh-CN" altLang="en-US" dirty="0">
                    <a:latin typeface="Times New Roman" panose="02020603050405020304" pitchFamily="18" charset="0"/>
                  </a:rPr>
                  <a:t>则</a:t>
                </a:r>
                <a:endParaRPr lang="en-US" altLang="zh-CN" dirty="0">
                  <a:latin typeface="Times New Roman" panose="02020603050405020304" pitchFamily="18" charset="0"/>
                </a:endParaRPr>
              </a:p>
              <a:p>
                <a:pPr marL="571500" indent="-571500" eaLnBrk="1" hangingPunct="1">
                  <a:buNone/>
                </a:pPr>
                <a:r>
                  <a:rPr lang="zh-CN" altLang="en-US" dirty="0">
                    <a:latin typeface="Times New Roman" panose="02020603050405020304" pitchFamily="18" charset="0"/>
                  </a:rPr>
                  <a:t>   解：</a:t>
                </a:r>
                <a:r>
                  <a:rPr lang="en-US" altLang="zh-CN" i="1" dirty="0">
                    <a:latin typeface="Times New Roman" panose="02020603050405020304" pitchFamily="18" charset="0"/>
                  </a:rPr>
                  <a:t> e</a:t>
                </a:r>
                <a:r>
                  <a:rPr lang="zh-CN" altLang="en-US" dirty="0">
                    <a:latin typeface="Times New Roman" panose="02020603050405020304" pitchFamily="18" charset="0"/>
                  </a:rPr>
                  <a:t>的型为                ，其有</a:t>
                </a:r>
                <a14:m>
                  <m:oMath xmlns:m="http://schemas.openxmlformats.org/officeDocument/2006/math">
                    <m:sSubSup>
                      <m:sSubSupPr>
                        <m:ctrlPr>
                          <a:rPr lang="zh-CN" altLang="en-US" i="1">
                            <a:solidFill>
                              <a:srgbClr val="000000"/>
                            </a:solidFill>
                            <a:latin typeface="Cambria Math" panose="02040503050406030204" pitchFamily="18" charset="0"/>
                          </a:rPr>
                        </m:ctrlPr>
                      </m:sSubSupPr>
                      <m:e>
                        <m:r>
                          <a:rPr lang="zh-CN" altLang="en-US" i="1" smtClean="0">
                            <a:solidFill>
                              <a:srgbClr val="000000"/>
                            </a:solidFill>
                            <a:latin typeface="Cambria Math" panose="02040503050406030204" pitchFamily="18" charset="0"/>
                          </a:rPr>
                          <m:t>分项</m:t>
                        </m:r>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4</m:t>
                        </m:r>
                      </m:sup>
                    </m:sSubSup>
                  </m:oMath>
                </a14:m>
                <a:endParaRPr lang="en-US" altLang="zh-CN" dirty="0">
                  <a:latin typeface="Times New Roman" panose="02020603050405020304" pitchFamily="18" charset="0"/>
                </a:endParaRPr>
              </a:p>
              <a:p>
                <a:pPr marL="571500" indent="-571500" eaLnBrk="1" hangingPunct="1">
                  <a:buNone/>
                </a:pPr>
                <a:r>
                  <a:rPr lang="en-US" altLang="zh-CN" dirty="0">
                    <a:latin typeface="Times New Roman" panose="02020603050405020304" pitchFamily="18" charset="0"/>
                  </a:rPr>
                  <a:t>            (1 2)</a:t>
                </a:r>
                <a:r>
                  <a:rPr lang="zh-CN" altLang="en-US" dirty="0">
                    <a:latin typeface="Times New Roman" panose="02020603050405020304" pitchFamily="18" charset="0"/>
                  </a:rPr>
                  <a:t>的型为                ，其有</a:t>
                </a:r>
                <a14:m>
                  <m:oMath xmlns:m="http://schemas.openxmlformats.org/officeDocument/2006/math">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分项</m:t>
                        </m:r>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2</m:t>
                        </m:r>
                      </m:sup>
                    </m:sSub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oMath>
                </a14:m>
                <a:endParaRPr lang="en-US" altLang="zh-CN" dirty="0">
                  <a:latin typeface="Times New Roman" panose="02020603050405020304" pitchFamily="18" charset="0"/>
                </a:endParaRPr>
              </a:p>
              <a:p>
                <a:pPr marL="571500" indent="-571500" eaLnBrk="1" hangingPunct="1">
                  <a:buNone/>
                </a:pPr>
                <a:r>
                  <a:rPr lang="en-US" altLang="zh-CN" dirty="0">
                    <a:latin typeface="Times New Roman" panose="02020603050405020304" pitchFamily="18" charset="0"/>
                  </a:rPr>
                  <a:t>            (3 4)</a:t>
                </a:r>
                <a:r>
                  <a:rPr lang="zh-CN" altLang="en-US" dirty="0">
                    <a:latin typeface="Times New Roman" panose="02020603050405020304" pitchFamily="18" charset="0"/>
                  </a:rPr>
                  <a:t>的型为                ，其有</a:t>
                </a:r>
                <a14:m>
                  <m:oMath xmlns:m="http://schemas.openxmlformats.org/officeDocument/2006/math">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分项</m:t>
                        </m:r>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2</m:t>
                        </m:r>
                      </m:sup>
                    </m:sSub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oMath>
                </a14:m>
                <a:endParaRPr lang="en-US" altLang="zh-CN" dirty="0">
                  <a:latin typeface="Times New Roman" panose="02020603050405020304" pitchFamily="18" charset="0"/>
                </a:endParaRPr>
              </a:p>
              <a:p>
                <a:pPr marL="571500" indent="-571500" eaLnBrk="1" hangingPunct="1">
                  <a:buNone/>
                </a:pPr>
                <a:r>
                  <a:rPr lang="en-US" altLang="zh-CN" dirty="0">
                    <a:latin typeface="Times New Roman" panose="02020603050405020304" pitchFamily="18" charset="0"/>
                  </a:rPr>
                  <a:t>         (1 2)(3 4)</a:t>
                </a:r>
                <a:r>
                  <a:rPr lang="zh-CN" altLang="en-US" dirty="0">
                    <a:latin typeface="Times New Roman" panose="02020603050405020304" pitchFamily="18" charset="0"/>
                  </a:rPr>
                  <a:t>的型为                ，其有</a:t>
                </a:r>
                <a14:m>
                  <m:oMath xmlns:m="http://schemas.openxmlformats.org/officeDocument/2006/math">
                    <m:r>
                      <a:rPr lang="zh-CN" altLang="en-US" i="1">
                        <a:solidFill>
                          <a:srgbClr val="000000"/>
                        </a:solidFill>
                        <a:latin typeface="Cambria Math" panose="02040503050406030204" pitchFamily="18" charset="0"/>
                      </a:rPr>
                      <m:t>分项</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up>
                        <m:r>
                          <a:rPr lang="zh-CN" altLang="en-US" i="1">
                            <a:solidFill>
                              <a:srgbClr val="000000"/>
                            </a:solidFill>
                            <a:latin typeface="Cambria Math" panose="02040503050406030204" pitchFamily="18" charset="0"/>
                          </a:rPr>
                          <m:t>2</m:t>
                        </m:r>
                      </m:sup>
                    </m:sSubSup>
                  </m:oMath>
                </a14:m>
                <a:endParaRPr lang="zh-CN" altLang="en-US" dirty="0">
                  <a:latin typeface="Times New Roman" panose="02020603050405020304" pitchFamily="18" charset="0"/>
                </a:endParaRPr>
              </a:p>
              <a:p>
                <a:pPr marL="571500" indent="-571500" eaLnBrk="1" hangingPunct="1">
                  <a:buFont typeface="Wingdings" panose="05000000000000000000" pitchFamily="2" charset="2"/>
                  <a:buNone/>
                </a:pPr>
                <a:endParaRPr lang="zh-CN" altLang="en-US" dirty="0">
                  <a:latin typeface="Times New Roman" panose="02020603050405020304" pitchFamily="18" charset="0"/>
                </a:endParaRPr>
              </a:p>
              <a:p>
                <a:pPr marL="571500" indent="-571500" eaLnBrk="1" hangingPunct="1">
                  <a:buFont typeface="Wingdings" panose="05000000000000000000" pitchFamily="2" charset="2"/>
                  <a:buNone/>
                </a:pPr>
                <a:endParaRPr lang="en-US" altLang="zh-CN" dirty="0">
                  <a:latin typeface="Times New Roman" panose="02020603050405020304" pitchFamily="18" charset="0"/>
                </a:endParaRPr>
              </a:p>
              <a:p>
                <a:pPr marL="571500" indent="-571500" eaLnBrk="1" hangingPunct="1">
                  <a:buNone/>
                </a:pPr>
                <a:r>
                  <a:rPr lang="en-US" altLang="zh-CN" dirty="0">
                    <a:latin typeface="Times New Roman" panose="02020603050405020304" pitchFamily="18" charset="0"/>
                  </a:rPr>
                  <a:t>   </a:t>
                </a:r>
                <a:r>
                  <a:rPr lang="zh-CN" altLang="en-US" dirty="0">
                    <a:latin typeface="Times New Roman" panose="02020603050405020304" pitchFamily="18" charset="0"/>
                  </a:rPr>
                  <a:t>例</a:t>
                </a:r>
                <a:r>
                  <a:rPr lang="en-US" altLang="zh-CN" dirty="0">
                    <a:latin typeface="Times New Roman" panose="02020603050405020304" pitchFamily="18" charset="0"/>
                  </a:rPr>
                  <a:t>2 Ḡ ={e, (1 2), (1 3), (2 3), (1 2 3), (1 3 2)}</a:t>
                </a:r>
                <a:endParaRPr lang="en-US" altLang="zh-CN" dirty="0">
                  <a:latin typeface="Times New Roman" panose="02020603050405020304" pitchFamily="18" charset="0"/>
                </a:endParaRPr>
              </a:p>
            </p:txBody>
          </p:sp>
        </mc:Choice>
        <mc:Fallback>
          <p:sp>
            <p:nvSpPr>
              <p:cNvPr id="10493954" name="Rectangle 2"/>
              <p:cNvSpPr>
                <a:spLocks noRot="1" noChangeAspect="1" noMove="1" noResize="1" noEditPoints="1" noAdjustHandles="1" noChangeArrowheads="1" noChangeShapeType="1" noTextEdit="1"/>
              </p:cNvSpPr>
              <p:nvPr>
                <p:ph type="body" idx="1"/>
              </p:nvPr>
            </p:nvSpPr>
            <p:spPr>
              <a:xfrm>
                <a:off x="384495" y="1303337"/>
                <a:ext cx="7378380" cy="4670425"/>
              </a:xfrm>
              <a:blipFill rotWithShape="1">
                <a:blip r:embed="rId1"/>
                <a:stretch>
                  <a:fillRect l="-4" t="-7" b="7"/>
                </a:stretch>
              </a:blipFill>
            </p:spPr>
            <p:txBody>
              <a:bodyPr/>
              <a:lstStyle/>
              <a:p>
                <a:r>
                  <a:rPr lang="zh-CN" altLang="en-US">
                    <a:noFill/>
                  </a:rPr>
                  <a:t> </a:t>
                </a:r>
              </a:p>
            </p:txBody>
          </p:sp>
        </mc:Fallback>
      </mc:AlternateContent>
      <p:sp>
        <p:nvSpPr>
          <p:cNvPr id="72709" name="Rectangle 3"/>
          <p:cNvSpPr>
            <a:spLocks noGrp="1" noChangeArrowheads="1"/>
          </p:cNvSpPr>
          <p:nvPr>
            <p:ph type="title"/>
          </p:nvPr>
        </p:nvSpPr>
        <p:spPr>
          <a:xfrm>
            <a:off x="1295400" y="152400"/>
            <a:ext cx="6386513" cy="882650"/>
          </a:xfrm>
          <a:noFill/>
        </p:spPr>
        <p:txBody>
          <a:bodyPr/>
          <a:lstStyle/>
          <a:p>
            <a:pPr eaLnBrk="1" hangingPunct="1"/>
            <a:r>
              <a:rPr lang="zh-CN" altLang="en-US"/>
              <a:t>置换群的循环指标</a:t>
            </a:r>
            <a:endParaRPr lang="zh-CN" altLang="en-US"/>
          </a:p>
        </p:txBody>
      </p:sp>
      <p:sp>
        <p:nvSpPr>
          <p:cNvPr id="7271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1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2726" name="Rectangle 21"/>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93972" name="Object 20"/>
              <p:cNvSpPr txBox="1"/>
              <p:nvPr/>
            </p:nvSpPr>
            <p:spPr bwMode="auto">
              <a:xfrm>
                <a:off x="1425576" y="3827061"/>
                <a:ext cx="5445124" cy="1080891"/>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m:rPr>
                              <m:nor/>
                            </m:rPr>
                            <a:rPr lang="en-US" altLang="zh-CN" dirty="0">
                              <a:latin typeface="Times New Roman" panose="02020603050405020304" pitchFamily="18" charset="0"/>
                            </a:rPr>
                            <m:t>Ḡ</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4</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4</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2</m:t>
                              </m:r>
                            </m:sup>
                          </m:sSub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up>
                              <m:r>
                                <a:rPr lang="zh-CN" altLang="en-US" i="1">
                                  <a:solidFill>
                                    <a:srgbClr val="000000"/>
                                  </a:solidFill>
                                  <a:latin typeface="Cambria Math" panose="02040503050406030204" pitchFamily="18" charset="0"/>
                                </a:rPr>
                                <m:t>2</m:t>
                              </m:r>
                            </m:sup>
                          </m:sSubSup>
                        </m:num>
                        <m:den>
                          <m:r>
                            <a:rPr lang="zh-CN" altLang="en-US" i="1">
                              <a:solidFill>
                                <a:srgbClr val="000000"/>
                              </a:solidFill>
                              <a:latin typeface="Cambria Math" panose="02040503050406030204" pitchFamily="18" charset="0"/>
                            </a:rPr>
                            <m:t>4</m:t>
                          </m:r>
                        </m:den>
                      </m:f>
                    </m:oMath>
                  </m:oMathPara>
                </a14:m>
                <a:endParaRPr lang="zh-CN" altLang="en-US" dirty="0"/>
              </a:p>
            </p:txBody>
          </p:sp>
        </mc:Choice>
        <mc:Fallback>
          <p:sp>
            <p:nvSpPr>
              <p:cNvPr id="10493972" name="Object 20"/>
              <p:cNvSpPr txBox="1">
                <a:spLocks noRot="1" noChangeAspect="1" noMove="1" noResize="1" noEditPoints="1" noAdjustHandles="1" noChangeArrowheads="1" noChangeShapeType="1" noTextEdit="1"/>
              </p:cNvSpPr>
              <p:nvPr/>
            </p:nvSpPr>
            <p:spPr bwMode="auto">
              <a:xfrm>
                <a:off x="1425576" y="3827061"/>
                <a:ext cx="5445124" cy="1080891"/>
              </a:xfrm>
              <a:prstGeom prst="rect">
                <a:avLst/>
              </a:prstGeom>
              <a:blipFill rotWithShape="1">
                <a:blip r:embed="rId2"/>
                <a:stretch>
                  <a:fillRect t="-51" b="3"/>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93974" name="Object 22"/>
              <p:cNvSpPr txBox="1"/>
              <p:nvPr/>
            </p:nvSpPr>
            <p:spPr bwMode="auto">
              <a:xfrm>
                <a:off x="1423988" y="5440363"/>
                <a:ext cx="4519612" cy="893762"/>
              </a:xfrm>
              <a:prstGeom prst="rect">
                <a:avLst/>
              </a:prstGeom>
              <a:noFill/>
              <a:ln>
                <a:noFill/>
              </a:ln>
            </p:spPr>
            <p:txBody>
              <a:bodyPr>
                <a:normAutofit fontScale="925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m:rPr>
                              <m:nor/>
                            </m:rPr>
                            <a:rPr lang="en-US" altLang="zh-CN" dirty="0">
                              <a:latin typeface="Times New Roman" panose="02020603050405020304" pitchFamily="18" charset="0"/>
                            </a:rPr>
                            <m:t>Ḡ</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3</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num>
                        <m:den>
                          <m:r>
                            <a:rPr lang="zh-CN" altLang="en-US" i="1">
                              <a:solidFill>
                                <a:srgbClr val="000000"/>
                              </a:solidFill>
                              <a:latin typeface="Cambria Math" panose="02040503050406030204" pitchFamily="18" charset="0"/>
                            </a:rPr>
                            <m:t>6</m:t>
                          </m:r>
                        </m:den>
                      </m:f>
                    </m:oMath>
                  </m:oMathPara>
                </a14:m>
                <a:endParaRPr lang="zh-CN" altLang="en-US" dirty="0"/>
              </a:p>
            </p:txBody>
          </p:sp>
        </mc:Choice>
        <mc:Fallback>
          <p:sp>
            <p:nvSpPr>
              <p:cNvPr id="10493974" name="Object 22"/>
              <p:cNvSpPr txBox="1">
                <a:spLocks noRot="1" noChangeAspect="1" noMove="1" noResize="1" noEditPoints="1" noAdjustHandles="1" noChangeArrowheads="1" noChangeShapeType="1" noTextEdit="1"/>
              </p:cNvSpPr>
              <p:nvPr/>
            </p:nvSpPr>
            <p:spPr bwMode="auto">
              <a:xfrm>
                <a:off x="1423988" y="5440363"/>
                <a:ext cx="4519612" cy="893762"/>
              </a:xfrm>
              <a:prstGeom prst="rect">
                <a:avLst/>
              </a:prstGeom>
              <a:blipFill rotWithShape="1">
                <a:blip r:embed="rId3"/>
                <a:stretch>
                  <a:fillRect l="-7" t="-36"/>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5" name="Object 20"/>
              <p:cNvSpPr txBox="1"/>
              <p:nvPr/>
            </p:nvSpPr>
            <p:spPr bwMode="auto">
              <a:xfrm>
                <a:off x="2844800" y="1928810"/>
                <a:ext cx="1231900" cy="419101"/>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4</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p:sp>
            <p:nvSpPr>
              <p:cNvPr id="25" name="Object 20"/>
              <p:cNvSpPr txBox="1">
                <a:spLocks noRot="1" noChangeAspect="1" noMove="1" noResize="1" noEditPoints="1" noAdjustHandles="1" noChangeArrowheads="1" noChangeShapeType="1" noTextEdit="1"/>
              </p:cNvSpPr>
              <p:nvPr/>
            </p:nvSpPr>
            <p:spPr bwMode="auto">
              <a:xfrm>
                <a:off x="2844800" y="1928810"/>
                <a:ext cx="1231900" cy="419101"/>
              </a:xfrm>
              <a:prstGeom prst="rect">
                <a:avLst/>
              </a:prstGeom>
              <a:blipFill rotWithShape="1">
                <a:blip r:embed="rId4"/>
                <a:stretch>
                  <a:fillRect t="-75" b="75"/>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8" name="Object 20"/>
              <p:cNvSpPr txBox="1"/>
              <p:nvPr/>
            </p:nvSpPr>
            <p:spPr bwMode="auto">
              <a:xfrm>
                <a:off x="3340100" y="2416300"/>
                <a:ext cx="1231900" cy="419101"/>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1</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p:sp>
            <p:nvSpPr>
              <p:cNvPr id="28" name="Object 20"/>
              <p:cNvSpPr txBox="1">
                <a:spLocks noRot="1" noChangeAspect="1" noMove="1" noResize="1" noEditPoints="1" noAdjustHandles="1" noChangeArrowheads="1" noChangeShapeType="1" noTextEdit="1"/>
              </p:cNvSpPr>
              <p:nvPr/>
            </p:nvSpPr>
            <p:spPr bwMode="auto">
              <a:xfrm>
                <a:off x="3340100" y="2416300"/>
                <a:ext cx="1231900" cy="419101"/>
              </a:xfrm>
              <a:prstGeom prst="rect">
                <a:avLst/>
              </a:prstGeom>
              <a:blipFill rotWithShape="1">
                <a:blip r:embed="rId5"/>
                <a:stretch>
                  <a:fillRect t="-30" b="30"/>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9" name="Object 20"/>
              <p:cNvSpPr txBox="1"/>
              <p:nvPr/>
            </p:nvSpPr>
            <p:spPr bwMode="auto">
              <a:xfrm>
                <a:off x="3381376" y="2945605"/>
                <a:ext cx="1231900" cy="419101"/>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4</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p:sp>
            <p:nvSpPr>
              <p:cNvPr id="29" name="Object 20"/>
              <p:cNvSpPr txBox="1">
                <a:spLocks noRot="1" noChangeAspect="1" noMove="1" noResize="1" noEditPoints="1" noAdjustHandles="1" noChangeArrowheads="1" noChangeShapeType="1" noTextEdit="1"/>
              </p:cNvSpPr>
              <p:nvPr/>
            </p:nvSpPr>
            <p:spPr bwMode="auto">
              <a:xfrm>
                <a:off x="3381376" y="2945605"/>
                <a:ext cx="1231900" cy="419101"/>
              </a:xfrm>
              <a:prstGeom prst="rect">
                <a:avLst/>
              </a:prstGeom>
              <a:blipFill rotWithShape="1">
                <a:blip r:embed="rId4"/>
                <a:stretch>
                  <a:fillRect t="-113" b="114"/>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0" name="Object 20"/>
              <p:cNvSpPr txBox="1"/>
              <p:nvPr/>
            </p:nvSpPr>
            <p:spPr bwMode="auto">
              <a:xfrm>
                <a:off x="3740827" y="3466166"/>
                <a:ext cx="1231900" cy="419101"/>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1</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en-US" altLang="zh-CN" b="0" i="1" smtClean="0">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3</m:t>
                          </m:r>
                        </m:e>
                        <m:sup>
                          <m:r>
                            <a:rPr lang="en-US" altLang="zh-CN" b="0" i="1" smtClean="0">
                              <a:solidFill>
                                <a:srgbClr val="000000"/>
                              </a:solidFill>
                              <a:latin typeface="Cambria Math" panose="02040503050406030204" pitchFamily="18" charset="0"/>
                            </a:rPr>
                            <m:t>0</m:t>
                          </m:r>
                        </m:sup>
                      </m:sSup>
                      <m:sSup>
                        <m:sSupPr>
                          <m:ctrlPr>
                            <a:rPr lang="zh-CN" altLang="en-US" i="1">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4</m:t>
                          </m:r>
                        </m:e>
                        <m:sup>
                          <m:r>
                            <a:rPr lang="en-US" altLang="zh-CN" i="1">
                              <a:solidFill>
                                <a:srgbClr val="000000"/>
                              </a:solidFill>
                              <a:latin typeface="Cambria Math" panose="02040503050406030204" pitchFamily="18" charset="0"/>
                            </a:rPr>
                            <m:t>0</m:t>
                          </m:r>
                        </m:sup>
                      </m:sSup>
                    </m:oMath>
                  </m:oMathPara>
                </a14:m>
                <a:endParaRPr lang="zh-CN" altLang="en-US" dirty="0"/>
              </a:p>
            </p:txBody>
          </p:sp>
        </mc:Choice>
        <mc:Fallback>
          <p:sp>
            <p:nvSpPr>
              <p:cNvPr id="30" name="Object 20"/>
              <p:cNvSpPr txBox="1">
                <a:spLocks noRot="1" noChangeAspect="1" noMove="1" noResize="1" noEditPoints="1" noAdjustHandles="1" noChangeArrowheads="1" noChangeShapeType="1" noTextEdit="1"/>
              </p:cNvSpPr>
              <p:nvPr/>
            </p:nvSpPr>
            <p:spPr bwMode="auto">
              <a:xfrm>
                <a:off x="3740827" y="3466166"/>
                <a:ext cx="1231900" cy="419101"/>
              </a:xfrm>
              <a:prstGeom prst="rect">
                <a:avLst/>
              </a:prstGeom>
              <a:blipFill rotWithShape="1">
                <a:blip r:embed="rId6"/>
                <a:stretch>
                  <a:fillRect l="-3" t="-80" r="3" b="80"/>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395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BD378F8E-18EA-4D70-AF20-A6CA98CB77DA}"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373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593F6DE-062A-4AB0-AE59-53131AC29B52}" type="slidenum">
              <a:rPr kumimoji="0" lang="en-US" altLang="zh-CN" sz="1400" b="0" smtClean="0">
                <a:ea typeface="宋体" panose="02010600030101010101" pitchFamily="2" charset="-122"/>
              </a:rPr>
            </a:fld>
            <a:endParaRPr kumimoji="0" lang="en-US" altLang="zh-CN" sz="1400" b="0" dirty="0">
              <a:ea typeface="宋体" panose="02010600030101010101" pitchFamily="2" charset="-122"/>
            </a:endParaRPr>
          </a:p>
        </p:txBody>
      </p:sp>
      <p:sp>
        <p:nvSpPr>
          <p:cNvPr id="73732" name="Rectangle 2"/>
          <p:cNvSpPr>
            <a:spLocks noGrp="1" noChangeArrowheads="1"/>
          </p:cNvSpPr>
          <p:nvPr>
            <p:ph type="body" idx="1"/>
          </p:nvPr>
        </p:nvSpPr>
        <p:spPr>
          <a:xfrm>
            <a:off x="250825" y="1196975"/>
            <a:ext cx="8624888" cy="5184775"/>
          </a:xfrm>
        </p:spPr>
        <p:txBody>
          <a:bodyPr/>
          <a:lstStyle/>
          <a:p>
            <a:pPr marL="571500" indent="-571500" eaLnBrk="1" hangingPunct="1">
              <a:lnSpc>
                <a:spcPct val="120000"/>
              </a:lnSpc>
            </a:pPr>
            <a:r>
              <a:rPr lang="zh-CN" altLang="en-US" dirty="0">
                <a:latin typeface="Times New Roman" panose="02020603050405020304" pitchFamily="18" charset="0"/>
              </a:rPr>
              <a:t>定理</a:t>
            </a:r>
            <a:r>
              <a:rPr lang="en-US" altLang="zh-CN" dirty="0">
                <a:latin typeface="Times New Roman" panose="02020603050405020304" pitchFamily="18" charset="0"/>
              </a:rPr>
              <a:t>(</a:t>
            </a:r>
            <a:r>
              <a:rPr lang="en-US" altLang="zh-CN" dirty="0" err="1">
                <a:latin typeface="Times New Roman" panose="02020603050405020304" pitchFamily="18" charset="0"/>
              </a:rPr>
              <a:t>Polya</a:t>
            </a:r>
            <a:r>
              <a:rPr lang="en-US" altLang="zh-CN" dirty="0">
                <a:latin typeface="Times New Roman" panose="02020603050405020304" pitchFamily="18" charset="0"/>
              </a:rPr>
              <a:t>) </a:t>
            </a:r>
            <a:r>
              <a:rPr lang="zh-CN" altLang="en-US" dirty="0">
                <a:latin typeface="Times New Roman" panose="02020603050405020304" pitchFamily="18" charset="0"/>
              </a:rPr>
              <a:t>设</a:t>
            </a:r>
            <a:r>
              <a:rPr lang="en-US" altLang="zh-CN" dirty="0">
                <a:latin typeface="Times New Roman" panose="02020603050405020304" pitchFamily="18" charset="0"/>
              </a:rPr>
              <a:t>Ḡ</a:t>
            </a:r>
            <a:r>
              <a:rPr lang="zh-CN" altLang="en-US" dirty="0">
                <a:latin typeface="Times New Roman" panose="02020603050405020304" pitchFamily="18" charset="0"/>
              </a:rPr>
              <a:t>是</a:t>
            </a:r>
            <a:r>
              <a:rPr lang="en-US" altLang="zh-CN" i="1" dirty="0">
                <a:latin typeface="Times New Roman" panose="02020603050405020304" pitchFamily="18" charset="0"/>
              </a:rPr>
              <a:t>n</a:t>
            </a:r>
            <a:r>
              <a:rPr lang="zh-CN" altLang="en-US" dirty="0">
                <a:latin typeface="Times New Roman" panose="02020603050405020304" pitchFamily="18" charset="0"/>
              </a:rPr>
              <a:t>个元素集合上的一个置换群</a:t>
            </a:r>
            <a:r>
              <a:rPr lang="en-US" altLang="zh-CN" dirty="0">
                <a:latin typeface="Times New Roman" panose="02020603050405020304" pitchFamily="18" charset="0"/>
              </a:rPr>
              <a:t>, </a:t>
            </a:r>
            <a:r>
              <a:rPr lang="zh-CN" altLang="en-US" dirty="0">
                <a:latin typeface="Times New Roman" panose="02020603050405020304" pitchFamily="18" charset="0"/>
              </a:rPr>
              <a:t>用</a:t>
            </a:r>
            <a:r>
              <a:rPr lang="en-US" altLang="zh-CN" i="1" dirty="0">
                <a:latin typeface="Times New Roman" panose="02020603050405020304" pitchFamily="18" charset="0"/>
              </a:rPr>
              <a:t>m</a:t>
            </a:r>
            <a:r>
              <a:rPr lang="zh-CN" altLang="en-US" dirty="0">
                <a:latin typeface="Times New Roman" panose="02020603050405020304" pitchFamily="18" charset="0"/>
              </a:rPr>
              <a:t>种颜色</a:t>
            </a:r>
            <a:r>
              <a:rPr lang="en-US" altLang="zh-CN" dirty="0">
                <a:latin typeface="Times New Roman" panose="02020603050405020304" pitchFamily="18" charset="0"/>
              </a:rPr>
              <a:t>{</a:t>
            </a:r>
            <a:r>
              <a:rPr lang="en-US" altLang="zh-CN" i="1" dirty="0">
                <a:latin typeface="Times New Roman" panose="02020603050405020304" pitchFamily="18" charset="0"/>
              </a:rPr>
              <a:t>b</a:t>
            </a:r>
            <a:r>
              <a:rPr lang="en-US" altLang="zh-CN" baseline="-25000" dirty="0">
                <a:latin typeface="Times New Roman" panose="02020603050405020304" pitchFamily="18" charset="0"/>
              </a:rPr>
              <a:t>1</a:t>
            </a:r>
            <a:r>
              <a:rPr lang="en-US" altLang="zh-CN" dirty="0">
                <a:latin typeface="Times New Roman" panose="02020603050405020304" pitchFamily="18" charset="0"/>
              </a:rPr>
              <a:t>,</a:t>
            </a:r>
            <a:r>
              <a:rPr lang="en-US" altLang="zh-CN" i="1" dirty="0">
                <a:latin typeface="Times New Roman" panose="02020603050405020304" pitchFamily="18" charset="0"/>
              </a:rPr>
              <a:t>b</a:t>
            </a:r>
            <a:r>
              <a:rPr lang="en-US" altLang="zh-CN" baseline="-25000" dirty="0">
                <a:latin typeface="Times New Roman" panose="02020603050405020304" pitchFamily="18" charset="0"/>
              </a:rPr>
              <a:t>2</a:t>
            </a:r>
            <a:r>
              <a:rPr lang="en-US" altLang="zh-CN" dirty="0">
                <a:latin typeface="Times New Roman" panose="02020603050405020304" pitchFamily="18" charset="0"/>
              </a:rPr>
              <a:t>,…,</a:t>
            </a:r>
            <a:r>
              <a:rPr lang="en-US" altLang="zh-CN" i="1" dirty="0" err="1">
                <a:latin typeface="Times New Roman" panose="02020603050405020304" pitchFamily="18" charset="0"/>
              </a:rPr>
              <a:t>b</a:t>
            </a:r>
            <a:r>
              <a:rPr lang="en-US" altLang="zh-CN" i="1" baseline="-25000" dirty="0" err="1">
                <a:latin typeface="Times New Roman" panose="02020603050405020304" pitchFamily="18" charset="0"/>
              </a:rPr>
              <a:t>m</a:t>
            </a:r>
            <a:r>
              <a:rPr lang="en-US" altLang="zh-CN" dirty="0">
                <a:latin typeface="Times New Roman" panose="02020603050405020304" pitchFamily="18" charset="0"/>
              </a:rPr>
              <a:t>}</a:t>
            </a:r>
            <a:r>
              <a:rPr lang="zh-CN" altLang="en-US" dirty="0">
                <a:latin typeface="Times New Roman" panose="02020603050405020304" pitchFamily="18" charset="0"/>
              </a:rPr>
              <a:t>对这</a:t>
            </a:r>
            <a:r>
              <a:rPr lang="en-US" altLang="zh-CN" i="1" dirty="0">
                <a:latin typeface="Times New Roman" panose="02020603050405020304" pitchFamily="18" charset="0"/>
              </a:rPr>
              <a:t>n</a:t>
            </a:r>
            <a:r>
              <a:rPr lang="zh-CN" altLang="en-US" dirty="0">
                <a:latin typeface="Times New Roman" panose="02020603050405020304" pitchFamily="18" charset="0"/>
              </a:rPr>
              <a:t>个元素进行着色</a:t>
            </a:r>
            <a:r>
              <a:rPr lang="en-US" altLang="zh-CN" dirty="0">
                <a:latin typeface="Times New Roman" panose="02020603050405020304" pitchFamily="18" charset="0"/>
              </a:rPr>
              <a:t>, </a:t>
            </a:r>
            <a:r>
              <a:rPr lang="zh-CN" altLang="en-US" dirty="0">
                <a:latin typeface="Times New Roman" panose="02020603050405020304" pitchFamily="18" charset="0"/>
              </a:rPr>
              <a:t>则不同的着色方案数为</a:t>
            </a:r>
            <a:endParaRPr lang="zh-CN" altLang="en-US" dirty="0">
              <a:latin typeface="Times New Roman" panose="02020603050405020304" pitchFamily="18" charset="0"/>
            </a:endParaRPr>
          </a:p>
          <a:p>
            <a:pPr marL="571500" indent="-571500" eaLnBrk="1" hangingPunct="1"/>
            <a:endParaRPr lang="zh-CN" altLang="en-US" dirty="0">
              <a:latin typeface="Times New Roman" panose="02020603050405020304" pitchFamily="18" charset="0"/>
            </a:endParaRPr>
          </a:p>
          <a:p>
            <a:pPr marL="571500" indent="-571500" eaLnBrk="1" hangingPunct="1"/>
            <a:endParaRPr lang="zh-CN" altLang="en-US" dirty="0">
              <a:latin typeface="Times New Roman" panose="02020603050405020304" pitchFamily="18" charset="0"/>
            </a:endParaRPr>
          </a:p>
          <a:p>
            <a:pPr marL="571500" indent="-571500" eaLnBrk="1" hangingPunct="1">
              <a:buFont typeface="Wingdings" panose="05000000000000000000" pitchFamily="2" charset="2"/>
              <a:buNone/>
            </a:pPr>
            <a:r>
              <a:rPr lang="zh-CN" altLang="en-US" dirty="0">
                <a:latin typeface="Times New Roman" panose="02020603050405020304" pitchFamily="18" charset="0"/>
              </a:rPr>
              <a:t>      而所有的染色方案可表示为</a:t>
            </a:r>
            <a:endParaRPr lang="zh-CN" altLang="en-US" dirty="0">
              <a:latin typeface="Times New Roman" panose="02020603050405020304" pitchFamily="18" charset="0"/>
            </a:endParaRPr>
          </a:p>
          <a:p>
            <a:pPr marL="571500" indent="-571500" eaLnBrk="1" hangingPunct="1">
              <a:buFont typeface="Wingdings" panose="05000000000000000000" pitchFamily="2" charset="2"/>
              <a:buNone/>
            </a:pPr>
            <a:endParaRPr lang="zh-CN" altLang="en-US" sz="1200"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其中项                   的系数为</a:t>
            </a:r>
            <a:r>
              <a:rPr lang="en-US" altLang="zh-CN" i="1" dirty="0">
                <a:latin typeface="Times New Roman" panose="02020603050405020304" pitchFamily="18" charset="0"/>
              </a:rPr>
              <a:t>n</a:t>
            </a:r>
            <a:r>
              <a:rPr lang="zh-CN" altLang="en-US" dirty="0">
                <a:latin typeface="Times New Roman" panose="02020603050405020304" pitchFamily="18" charset="0"/>
              </a:rPr>
              <a:t>个元素中有    个着    色</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个元素着     色</a:t>
            </a:r>
            <a:r>
              <a:rPr lang="en-US" altLang="zh-CN" dirty="0">
                <a:latin typeface="Times New Roman" panose="02020603050405020304" pitchFamily="18" charset="0"/>
              </a:rPr>
              <a:t>,…,      </a:t>
            </a:r>
            <a:r>
              <a:rPr lang="zh-CN" altLang="en-US" dirty="0">
                <a:latin typeface="Times New Roman" panose="02020603050405020304" pitchFamily="18" charset="0"/>
              </a:rPr>
              <a:t>个元素着     色的方案数，其中                                     </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73733" name="Rectangle 3"/>
          <p:cNvSpPr>
            <a:spLocks noGrp="1" noChangeArrowheads="1"/>
          </p:cNvSpPr>
          <p:nvPr>
            <p:ph type="title"/>
          </p:nvPr>
        </p:nvSpPr>
        <p:spPr>
          <a:xfrm>
            <a:off x="1295400" y="152400"/>
            <a:ext cx="6386513" cy="882650"/>
          </a:xfrm>
          <a:noFill/>
        </p:spPr>
        <p:txBody>
          <a:bodyPr/>
          <a:lstStyle/>
          <a:p>
            <a:pPr eaLnBrk="1" hangingPunct="1"/>
            <a:r>
              <a:rPr lang="en-US" altLang="zh-CN" dirty="0" err="1">
                <a:latin typeface="Times New Roman" panose="02020603050405020304" pitchFamily="18" charset="0"/>
              </a:rPr>
              <a:t>Polya</a:t>
            </a:r>
            <a:r>
              <a:rPr lang="zh-CN" altLang="en-US" dirty="0"/>
              <a:t>定理</a:t>
            </a:r>
            <a:endParaRPr lang="zh-CN" altLang="en-US" dirty="0"/>
          </a:p>
        </p:txBody>
      </p:sp>
      <p:sp>
        <p:nvSpPr>
          <p:cNvPr id="7373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3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3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3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3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3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4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3750" name="Rectangle 21"/>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73751" name="Object 20"/>
              <p:cNvSpPr txBox="1"/>
              <p:nvPr/>
            </p:nvSpPr>
            <p:spPr bwMode="auto">
              <a:xfrm>
                <a:off x="1071563" y="2782938"/>
                <a:ext cx="6696595" cy="1368921"/>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m:rPr>
                              <m:nor/>
                            </m:rPr>
                            <a:rPr lang="en-US" altLang="zh-CN" dirty="0">
                              <a:latin typeface="Times New Roman" panose="02020603050405020304" pitchFamily="18" charset="0"/>
                            </a:rPr>
                            <m:t>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𝑚</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𝑚</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𝑚</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m:t>
                          </m:r>
                          <m:r>
                            <m:rPr>
                              <m:nor/>
                            </m:rPr>
                            <a:rPr lang="en-US" altLang="zh-CN" dirty="0">
                              <a:latin typeface="Times New Roman" panose="02020603050405020304" pitchFamily="18" charset="0"/>
                            </a:rPr>
                            <m:t>Ḡ</m:t>
                          </m:r>
                          <m:r>
                            <a:rPr lang="zh-CN" altLang="en-US" i="1">
                              <a:solidFill>
                                <a:srgbClr val="000000"/>
                              </a:solidFill>
                              <a:latin typeface="Cambria Math" panose="02040503050406030204" pitchFamily="18" charset="0"/>
                            </a:rPr>
                            <m:t>|</m:t>
                          </m:r>
                        </m:den>
                      </m:f>
                      <m:nary>
                        <m:naryPr>
                          <m:chr m:val="∑"/>
                          <m:supHide m:val="on"/>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r>
                            <m:rPr>
                              <m:nor/>
                            </m:rPr>
                            <a:rPr lang="en-US" altLang="zh-CN" dirty="0">
                              <a:latin typeface="Times New Roman" panose="02020603050405020304" pitchFamily="18" charset="0"/>
                            </a:rPr>
                            <m:t>Ḡ</m:t>
                          </m:r>
                        </m:sub>
                        <m:sup/>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𝑝</m:t>
                              </m:r>
                              <m:r>
                                <a:rPr lang="zh-CN" altLang="en-US" i="1">
                                  <a:solidFill>
                                    <a:srgbClr val="000000"/>
                                  </a:solidFill>
                                  <a:latin typeface="Cambria Math" panose="02040503050406030204" pitchFamily="18" charset="0"/>
                                </a:rPr>
                                <m:t>)</m:t>
                              </m:r>
                            </m:sup>
                          </m:sSup>
                        </m:e>
                      </m:nary>
                    </m:oMath>
                  </m:oMathPara>
                </a14:m>
                <a:endParaRPr lang="zh-CN" altLang="en-US" dirty="0"/>
              </a:p>
            </p:txBody>
          </p:sp>
        </mc:Choice>
        <mc:Fallback>
          <p:sp>
            <p:nvSpPr>
              <p:cNvPr id="73751" name="Object 20"/>
              <p:cNvSpPr txBox="1">
                <a:spLocks noRot="1" noChangeAspect="1" noMove="1" noResize="1" noEditPoints="1" noAdjustHandles="1" noChangeArrowheads="1" noChangeShapeType="1" noTextEdit="1"/>
              </p:cNvSpPr>
              <p:nvPr/>
            </p:nvSpPr>
            <p:spPr bwMode="auto">
              <a:xfrm>
                <a:off x="1071563" y="2782938"/>
                <a:ext cx="6696595" cy="1368921"/>
              </a:xfrm>
              <a:prstGeom prst="rect">
                <a:avLst/>
              </a:prstGeom>
              <a:blipFill rotWithShape="1">
                <a:blip r:embed="rId1"/>
                <a:stretch>
                  <a:fillRect l="-5" t="-27" r="3" b="17"/>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3752" name="Object 22"/>
              <p:cNvSpPr txBox="1"/>
              <p:nvPr/>
            </p:nvSpPr>
            <p:spPr bwMode="auto">
              <a:xfrm>
                <a:off x="5148263" y="3716338"/>
                <a:ext cx="3816225" cy="904750"/>
              </a:xfrm>
              <a:prstGeom prst="rect">
                <a:avLst/>
              </a:prstGeom>
              <a:noFill/>
              <a:ln>
                <a:noFill/>
              </a:ln>
            </p:spPr>
            <p:txBody>
              <a:bodyPr>
                <a:normAutofit fontScale="77500" lnSpcReduction="200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m:rPr>
                              <m:nor/>
                            </m:rPr>
                            <a:rPr lang="en-US" altLang="zh-CN" dirty="0">
                              <a:latin typeface="Times New Roman" panose="02020603050405020304" pitchFamily="18" charset="0"/>
                            </a:rPr>
                            <m:t>Ḡ</m:t>
                          </m:r>
                        </m:sub>
                      </m:sSub>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𝑚</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𝑖</m:t>
                              </m:r>
                            </m:sub>
                          </m:sSub>
                        </m:e>
                      </m:nary>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𝑚</m:t>
                          </m:r>
                        </m:sup>
                        <m:e>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𝑖</m:t>
                              </m:r>
                            </m:sub>
                            <m:sup>
                              <m:r>
                                <a:rPr lang="zh-CN" altLang="en-US" i="1">
                                  <a:solidFill>
                                    <a:srgbClr val="000000"/>
                                  </a:solidFill>
                                  <a:latin typeface="Cambria Math" panose="02040503050406030204" pitchFamily="18" charset="0"/>
                                </a:rPr>
                                <m:t>2</m:t>
                              </m:r>
                            </m:sup>
                          </m:sSubSup>
                        </m:e>
                      </m:nary>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𝑚</m:t>
                          </m:r>
                        </m:sup>
                        <m:e>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𝑖</m:t>
                              </m:r>
                            </m:sub>
                            <m:sup>
                              <m:r>
                                <a:rPr lang="zh-CN" altLang="en-US" i="1">
                                  <a:solidFill>
                                    <a:srgbClr val="000000"/>
                                  </a:solidFill>
                                  <a:latin typeface="Cambria Math" panose="02040503050406030204" pitchFamily="18" charset="0"/>
                                </a:rPr>
                                <m:t>𝑛</m:t>
                              </m:r>
                            </m:sup>
                          </m:sSubSup>
                        </m:e>
                      </m:nary>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73752" name="Object 22"/>
              <p:cNvSpPr txBox="1">
                <a:spLocks noRot="1" noChangeAspect="1" noMove="1" noResize="1" noEditPoints="1" noAdjustHandles="1" noChangeArrowheads="1" noChangeShapeType="1" noTextEdit="1"/>
              </p:cNvSpPr>
              <p:nvPr/>
            </p:nvSpPr>
            <p:spPr bwMode="auto">
              <a:xfrm>
                <a:off x="5148263" y="3716338"/>
                <a:ext cx="3816225" cy="904750"/>
              </a:xfrm>
              <a:prstGeom prst="rect">
                <a:avLst/>
              </a:prstGeom>
              <a:blipFill rotWithShape="1">
                <a:blip r:embed="rId2"/>
                <a:stretch>
                  <a:fillRect l="-8" t="-3264" r="5" b="21"/>
                </a:stretch>
              </a:blipFill>
              <a:ln>
                <a:noFill/>
              </a:ln>
            </p:spPr>
            <p:txBody>
              <a:bodyPr/>
              <a:lstStyle/>
              <a:p>
                <a:r>
                  <a:rPr lang="zh-CN" altLang="en-US">
                    <a:noFill/>
                  </a:rPr>
                  <a:t> </a:t>
                </a:r>
              </a:p>
            </p:txBody>
          </p:sp>
        </mc:Fallback>
      </mc:AlternateContent>
      <p:sp>
        <p:nvSpPr>
          <p:cNvPr id="73753" name="Rectangle 25"/>
          <p:cNvSpPr>
            <a:spLocks noChangeArrowheads="1"/>
          </p:cNvSpPr>
          <p:nvPr/>
        </p:nvSpPr>
        <p:spPr bwMode="auto">
          <a:xfrm>
            <a:off x="0" y="32956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73754" name="Object 24"/>
              <p:cNvSpPr txBox="1"/>
              <p:nvPr/>
            </p:nvSpPr>
            <p:spPr bwMode="auto">
              <a:xfrm>
                <a:off x="1979613" y="4625975"/>
                <a:ext cx="1584325" cy="547688"/>
              </a:xfrm>
              <a:prstGeom prst="rect">
                <a:avLst/>
              </a:prstGeom>
              <a:noFill/>
              <a:ln>
                <a:noFill/>
              </a:ln>
            </p:spPr>
            <p:txBody>
              <a:bodyPr>
                <a:normAutofit fontScale="92500"/>
              </a:bodyPr>
              <a:lstStyle/>
              <a:p>
                <a14:m>
                  <m:oMathPara xmlns:m="http://schemas.openxmlformats.org/officeDocument/2006/math">
                    <m:oMathParaPr>
                      <m:jc m:val="left"/>
                    </m:oMathParaPr>
                    <m:oMath xmlns:m="http://schemas.openxmlformats.org/officeDocument/2006/math">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1</m:t>
                          </m:r>
                        </m:sub>
                        <m:sup>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zh-CN" altLang="en-US" i="1">
                                  <a:solidFill>
                                    <a:srgbClr val="000000"/>
                                  </a:solidFill>
                                  <a:latin typeface="Cambria Math" panose="02040503050406030204" pitchFamily="18" charset="0"/>
                                </a:rPr>
                                <m:t>1</m:t>
                              </m:r>
                            </m:sub>
                          </m:sSub>
                        </m:sup>
                      </m:sSub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2</m:t>
                          </m:r>
                        </m:sub>
                        <m:sup>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zh-CN" altLang="en-US" i="1">
                                  <a:solidFill>
                                    <a:srgbClr val="000000"/>
                                  </a:solidFill>
                                  <a:latin typeface="Cambria Math" panose="02040503050406030204" pitchFamily="18" charset="0"/>
                                </a:rPr>
                                <m:t>2</m:t>
                              </m:r>
                            </m:sub>
                          </m:sSub>
                        </m:sup>
                      </m:sSubSup>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m:rPr>
                              <m:sty m:val="p"/>
                            </m:rPr>
                            <a:rPr lang="en-US" altLang="zh-CN" i="1">
                              <a:solidFill>
                                <a:srgbClr val="000000"/>
                              </a:solidFill>
                              <a:latin typeface="Cambria Math" panose="02040503050406030204" pitchFamily="18" charset="0"/>
                            </a:rPr>
                            <m:t>m</m:t>
                          </m:r>
                        </m:sub>
                        <m:sup>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m:rPr>
                                  <m:sty m:val="p"/>
                                </m:rPr>
                                <a:rPr lang="en-US" altLang="zh-CN" i="1">
                                  <a:solidFill>
                                    <a:srgbClr val="000000"/>
                                  </a:solidFill>
                                  <a:latin typeface="Cambria Math" panose="02040503050406030204" pitchFamily="18" charset="0"/>
                                </a:rPr>
                                <m:t>m</m:t>
                              </m:r>
                            </m:sub>
                          </m:sSub>
                        </m:sup>
                      </m:sSubSup>
                    </m:oMath>
                  </m:oMathPara>
                </a14:m>
                <a:endParaRPr lang="zh-CN" altLang="en-US" dirty="0"/>
              </a:p>
            </p:txBody>
          </p:sp>
        </mc:Choice>
        <mc:Fallback>
          <p:sp>
            <p:nvSpPr>
              <p:cNvPr id="73754" name="Object 24"/>
              <p:cNvSpPr txBox="1">
                <a:spLocks noRot="1" noChangeAspect="1" noMove="1" noResize="1" noEditPoints="1" noAdjustHandles="1" noChangeArrowheads="1" noChangeShapeType="1" noTextEdit="1"/>
              </p:cNvSpPr>
              <p:nvPr/>
            </p:nvSpPr>
            <p:spPr bwMode="auto">
              <a:xfrm>
                <a:off x="1979613" y="4625975"/>
                <a:ext cx="1584325" cy="547688"/>
              </a:xfrm>
              <a:prstGeom prst="rect">
                <a:avLst/>
              </a:prstGeom>
              <a:blipFill rotWithShape="1">
                <a:blip r:embed="rId3"/>
                <a:stretch>
                  <a:fillRect l="-20" r="20" b="58"/>
                </a:stretch>
              </a:blipFill>
              <a:ln>
                <a:noFill/>
              </a:ln>
            </p:spPr>
            <p:txBody>
              <a:bodyPr/>
              <a:lstStyle/>
              <a:p>
                <a:r>
                  <a:rPr lang="zh-CN" altLang="en-US">
                    <a:noFill/>
                  </a:rPr>
                  <a:t> </a:t>
                </a:r>
              </a:p>
            </p:txBody>
          </p:sp>
        </mc:Fallback>
      </mc:AlternateContent>
      <p:sp>
        <p:nvSpPr>
          <p:cNvPr id="73755" name="Rectangle 27"/>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73756" name="Object 26"/>
              <p:cNvSpPr txBox="1"/>
              <p:nvPr/>
            </p:nvSpPr>
            <p:spPr bwMode="auto">
              <a:xfrm>
                <a:off x="6989763" y="4610100"/>
                <a:ext cx="349250" cy="503238"/>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zh-CN" altLang="en-US" i="1">
                              <a:solidFill>
                                <a:srgbClr val="000000"/>
                              </a:solidFill>
                              <a:latin typeface="Cambria Math" panose="02040503050406030204" pitchFamily="18" charset="0"/>
                            </a:rPr>
                            <m:t>1</m:t>
                          </m:r>
                        </m:sub>
                      </m:sSub>
                    </m:oMath>
                  </m:oMathPara>
                </a14:m>
                <a:endParaRPr lang="zh-CN" altLang="en-US" dirty="0"/>
              </a:p>
            </p:txBody>
          </p:sp>
        </mc:Choice>
        <mc:Fallback>
          <p:sp>
            <p:nvSpPr>
              <p:cNvPr id="73756" name="Object 26"/>
              <p:cNvSpPr txBox="1">
                <a:spLocks noRot="1" noChangeAspect="1" noMove="1" noResize="1" noEditPoints="1" noAdjustHandles="1" noChangeArrowheads="1" noChangeShapeType="1" noTextEdit="1"/>
              </p:cNvSpPr>
              <p:nvPr/>
            </p:nvSpPr>
            <p:spPr bwMode="auto">
              <a:xfrm>
                <a:off x="6989763" y="4610100"/>
                <a:ext cx="349250" cy="503238"/>
              </a:xfrm>
              <a:prstGeom prst="rect">
                <a:avLst/>
              </a:prstGeom>
              <a:blipFill rotWithShape="1">
                <a:blip r:embed="rId4"/>
                <a:stretch>
                  <a:fillRect l="-91" r="91" b="63"/>
                </a:stretch>
              </a:blipFill>
              <a:ln>
                <a:noFill/>
              </a:ln>
            </p:spPr>
            <p:txBody>
              <a:bodyPr/>
              <a:lstStyle/>
              <a:p>
                <a:r>
                  <a:rPr lang="zh-CN" altLang="en-US">
                    <a:noFill/>
                  </a:rPr>
                  <a:t> </a:t>
                </a:r>
              </a:p>
            </p:txBody>
          </p:sp>
        </mc:Fallback>
      </mc:AlternateContent>
      <p:sp>
        <p:nvSpPr>
          <p:cNvPr id="73757" name="Rectangle 29"/>
          <p:cNvSpPr>
            <a:spLocks noChangeArrowheads="1"/>
          </p:cNvSpPr>
          <p:nvPr/>
        </p:nvSpPr>
        <p:spPr bwMode="auto">
          <a:xfrm>
            <a:off x="0" y="331946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73758" name="Object 28"/>
          <p:cNvGraphicFramePr>
            <a:graphicFrameLocks noChangeAspect="1"/>
          </p:cNvGraphicFramePr>
          <p:nvPr/>
        </p:nvGraphicFramePr>
        <p:xfrm>
          <a:off x="8067675" y="4635605"/>
          <a:ext cx="352425" cy="504825"/>
        </p:xfrm>
        <a:graphic>
          <a:graphicData uri="http://schemas.openxmlformats.org/presentationml/2006/ole">
            <mc:AlternateContent xmlns:mc="http://schemas.openxmlformats.org/markup-compatibility/2006">
              <mc:Choice xmlns:v="urn:schemas-microsoft-com:vml" Requires="v">
                <p:oleObj spid="_x0000_s2" name="公式" r:id="rId5" imgW="152400" imgH="215900" progId="Equation.3">
                  <p:embed/>
                </p:oleObj>
              </mc:Choice>
              <mc:Fallback>
                <p:oleObj name="公式" r:id="rId5" imgW="152400" imgH="215900" progId="Equation.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67675" y="4635605"/>
                        <a:ext cx="352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sp>
            <p:nvSpPr>
              <p:cNvPr id="73759" name="Object 30"/>
              <p:cNvSpPr txBox="1"/>
              <p:nvPr/>
            </p:nvSpPr>
            <p:spPr bwMode="auto">
              <a:xfrm>
                <a:off x="812800" y="5229225"/>
                <a:ext cx="379413" cy="503238"/>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zh-CN" altLang="en-US" i="1">
                              <a:solidFill>
                                <a:srgbClr val="000000"/>
                              </a:solidFill>
                              <a:latin typeface="Cambria Math" panose="02040503050406030204" pitchFamily="18" charset="0"/>
                            </a:rPr>
                            <m:t>2</m:t>
                          </m:r>
                        </m:sub>
                      </m:sSub>
                    </m:oMath>
                  </m:oMathPara>
                </a14:m>
                <a:endParaRPr lang="zh-CN" altLang="en-US" dirty="0"/>
              </a:p>
            </p:txBody>
          </p:sp>
        </mc:Choice>
        <mc:Fallback>
          <p:sp>
            <p:nvSpPr>
              <p:cNvPr id="73759" name="Object 30"/>
              <p:cNvSpPr txBox="1">
                <a:spLocks noRot="1" noChangeAspect="1" noMove="1" noResize="1" noEditPoints="1" noAdjustHandles="1" noChangeArrowheads="1" noChangeShapeType="1" noTextEdit="1"/>
              </p:cNvSpPr>
              <p:nvPr/>
            </p:nvSpPr>
            <p:spPr bwMode="auto">
              <a:xfrm>
                <a:off x="812800" y="5229225"/>
                <a:ext cx="379413" cy="503238"/>
              </a:xfrm>
              <a:prstGeom prst="rect">
                <a:avLst/>
              </a:prstGeom>
              <a:blipFill rotWithShape="1">
                <a:blip r:embed="rId7"/>
                <a:stretch>
                  <a:fillRect r="84" b="63"/>
                </a:stretch>
              </a:blipFill>
              <a:ln>
                <a:noFill/>
              </a:ln>
            </p:spPr>
            <p:txBody>
              <a:bodyPr/>
              <a:lstStyle/>
              <a:p>
                <a:r>
                  <a:rPr lang="zh-CN" altLang="en-US">
                    <a:noFill/>
                  </a:rPr>
                  <a:t> </a:t>
                </a:r>
              </a:p>
            </p:txBody>
          </p:sp>
        </mc:Fallback>
      </mc:AlternateContent>
      <p:graphicFrame>
        <p:nvGraphicFramePr>
          <p:cNvPr id="73760" name="Object 31"/>
          <p:cNvGraphicFramePr>
            <a:graphicFrameLocks noChangeAspect="1"/>
          </p:cNvGraphicFramePr>
          <p:nvPr/>
        </p:nvGraphicFramePr>
        <p:xfrm>
          <a:off x="2757488" y="5229225"/>
          <a:ext cx="381000" cy="504825"/>
        </p:xfrm>
        <a:graphic>
          <a:graphicData uri="http://schemas.openxmlformats.org/presentationml/2006/ole">
            <mc:AlternateContent xmlns:mc="http://schemas.openxmlformats.org/markup-compatibility/2006">
              <mc:Choice xmlns:v="urn:schemas-microsoft-com:vml" Requires="v">
                <p:oleObj spid="_x0000_s3" name="公式" r:id="rId8" imgW="165100" imgH="215900" progId="Equation.3">
                  <p:embed/>
                </p:oleObj>
              </mc:Choice>
              <mc:Fallback>
                <p:oleObj name="公式" r:id="rId8" imgW="165100" imgH="215900" progId="Equation.3">
                  <p:embed/>
                  <p:pic>
                    <p:nvPicPr>
                      <p:cNvPr id="0" name="Object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57488" y="5229225"/>
                        <a:ext cx="3810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sp>
            <p:nvSpPr>
              <p:cNvPr id="73761" name="Object 32"/>
              <p:cNvSpPr txBox="1"/>
              <p:nvPr/>
            </p:nvSpPr>
            <p:spPr bwMode="auto">
              <a:xfrm>
                <a:off x="4211638" y="5214938"/>
                <a:ext cx="379412" cy="531812"/>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m:rPr>
                              <m:sty m:val="p"/>
                            </m:rPr>
                            <a:rPr lang="en-US" altLang="zh-CN" i="1">
                              <a:solidFill>
                                <a:srgbClr val="000000"/>
                              </a:solidFill>
                              <a:latin typeface="Cambria Math" panose="02040503050406030204" pitchFamily="18" charset="0"/>
                            </a:rPr>
                            <m:t>m</m:t>
                          </m:r>
                        </m:sub>
                      </m:sSub>
                    </m:oMath>
                  </m:oMathPara>
                </a14:m>
                <a:endParaRPr lang="zh-CN" altLang="en-US" dirty="0"/>
              </a:p>
            </p:txBody>
          </p:sp>
        </mc:Choice>
        <mc:Fallback>
          <p:sp>
            <p:nvSpPr>
              <p:cNvPr id="73761" name="Object 32"/>
              <p:cNvSpPr txBox="1">
                <a:spLocks noRot="1" noChangeAspect="1" noMove="1" noResize="1" noEditPoints="1" noAdjustHandles="1" noChangeArrowheads="1" noChangeShapeType="1" noTextEdit="1"/>
              </p:cNvSpPr>
              <p:nvPr/>
            </p:nvSpPr>
            <p:spPr bwMode="auto">
              <a:xfrm>
                <a:off x="4211638" y="5214938"/>
                <a:ext cx="379412" cy="531812"/>
              </a:xfrm>
              <a:prstGeom prst="rect">
                <a:avLst/>
              </a:prstGeom>
              <a:blipFill rotWithShape="1">
                <a:blip r:embed="rId10"/>
                <a:stretch>
                  <a:fillRect l="-84" t="-60"/>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3762" name="Object 33"/>
              <p:cNvSpPr txBox="1"/>
              <p:nvPr/>
            </p:nvSpPr>
            <p:spPr bwMode="auto">
              <a:xfrm>
                <a:off x="6084888" y="5214938"/>
                <a:ext cx="381000" cy="533400"/>
              </a:xfrm>
              <a:prstGeom prst="rect">
                <a:avLst/>
              </a:prstGeom>
              <a:noFill/>
              <a:ln>
                <a:noFill/>
              </a:ln>
            </p:spPr>
            <p:txBody>
              <a:bodyPr>
                <a:normAutofit fontScale="77500" lnSpcReduction="200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𝑏</m:t>
                          </m:r>
                        </m:e>
                        <m:sub>
                          <m:r>
                            <m:rPr>
                              <m:sty m:val="p"/>
                            </m:rPr>
                            <a:rPr lang="en-US" altLang="zh-CN" i="1">
                              <a:solidFill>
                                <a:srgbClr val="000000"/>
                              </a:solidFill>
                              <a:latin typeface="Cambria Math" panose="02040503050406030204" pitchFamily="18" charset="0"/>
                            </a:rPr>
                            <m:t>m</m:t>
                          </m:r>
                        </m:sub>
                      </m:sSub>
                    </m:oMath>
                  </m:oMathPara>
                </a14:m>
                <a:endParaRPr lang="zh-CN" altLang="en-US" dirty="0"/>
              </a:p>
            </p:txBody>
          </p:sp>
        </mc:Choice>
        <mc:Fallback>
          <p:sp>
            <p:nvSpPr>
              <p:cNvPr id="73762" name="Object 33"/>
              <p:cNvSpPr txBox="1">
                <a:spLocks noRot="1" noChangeAspect="1" noMove="1" noResize="1" noEditPoints="1" noAdjustHandles="1" noChangeArrowheads="1" noChangeShapeType="1" noTextEdit="1"/>
              </p:cNvSpPr>
              <p:nvPr/>
            </p:nvSpPr>
            <p:spPr bwMode="auto">
              <a:xfrm>
                <a:off x="6084888" y="5214938"/>
                <a:ext cx="381000" cy="533400"/>
              </a:xfrm>
              <a:prstGeom prst="rect">
                <a:avLst/>
              </a:prstGeom>
              <a:blipFill rotWithShape="1">
                <a:blip r:embed="rId11"/>
                <a:stretch>
                  <a:fillRect l="-83" t="-60" r="-2250" b="60"/>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3" name="Object 26"/>
              <p:cNvSpPr txBox="1"/>
              <p:nvPr/>
            </p:nvSpPr>
            <p:spPr bwMode="auto">
              <a:xfrm>
                <a:off x="1834480" y="5796700"/>
                <a:ext cx="3458915" cy="503238"/>
              </a:xfrm>
              <a:prstGeom prst="rect">
                <a:avLst/>
              </a:prstGeom>
              <a:noFill/>
              <a:ln>
                <a:noFill/>
              </a:ln>
            </p:spPr>
            <p:txBody>
              <a:bodyPr>
                <a:normAutofit/>
              </a:bodyPr>
              <a:lstStyle/>
              <a:p>
                <a14:m>
                  <m:oMath xmlns:m="http://schemas.openxmlformats.org/officeDocument/2006/math">
                    <m:sSub>
                      <m:sSubPr>
                        <m:ctrlPr>
                          <a:rPr lang="zh-CN" altLang="en-US" i="1" smtClean="0">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zh-CN" altLang="en-US" i="1">
                            <a:solidFill>
                              <a:srgbClr val="000000"/>
                            </a:solidFill>
                            <a:latin typeface="Cambria Math" panose="02040503050406030204" pitchFamily="18" charset="0"/>
                          </a:rPr>
                          <m:t>1</m:t>
                        </m:r>
                      </m:sub>
                    </m:sSub>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a:rPr lang="en-US" altLang="zh-CN" b="0" i="1" smtClean="0">
                            <a:solidFill>
                              <a:srgbClr val="000000"/>
                            </a:solidFill>
                            <a:latin typeface="Cambria Math" panose="02040503050406030204" pitchFamily="18" charset="0"/>
                          </a:rPr>
                          <m:t>2</m:t>
                        </m:r>
                      </m:sub>
                    </m:sSub>
                    <m:r>
                      <a:rPr lang="en-US" altLang="zh-CN" i="1">
                        <a:solidFill>
                          <a:srgbClr val="000000"/>
                        </a:solidFill>
                        <a:latin typeface="Cambria Math" panose="02040503050406030204" pitchFamily="18" charset="0"/>
                      </a:rPr>
                      <m:t>+</m:t>
                    </m:r>
                    <m:r>
                      <a:rPr lang="en-US" altLang="zh-CN" b="0" i="0" smtClean="0">
                        <a:solidFill>
                          <a:srgbClr val="000000"/>
                        </a:solidFill>
                        <a:latin typeface="Cambria Math" panose="02040503050406030204" pitchFamily="18" charset="0"/>
                      </a:rPr>
                      <m:t>…</m:t>
                    </m:r>
                  </m:oMath>
                </a14:m>
                <a:r>
                  <a:rPr lang="zh-CN" altLang="en-US" dirty="0">
                    <a:solidFill>
                      <a:srgbClr val="000000"/>
                    </a:solidFill>
                  </a:rPr>
                  <a:t> </a:t>
                </a:r>
                <a14:m>
                  <m:oMath xmlns:m="http://schemas.openxmlformats.org/officeDocument/2006/math">
                    <m:r>
                      <a:rPr lang="en-US" altLang="zh-CN" i="1">
                        <a:solidFill>
                          <a:srgbClr val="000000"/>
                        </a:solidFill>
                        <a:latin typeface="Cambria Math" panose="02040503050406030204" pitchFamily="18" charset="0"/>
                      </a:rPr>
                      <m:t>+</m:t>
                    </m:r>
                  </m:oMath>
                </a14:m>
                <a:r>
                  <a:rPr lang="zh-CN" altLang="en-US" dirty="0">
                    <a:solidFill>
                      <a:srgbClr val="000000"/>
                    </a:solidFill>
                  </a:rPr>
                  <a:t> </a:t>
                </a:r>
                <a14:m>
                  <m:oMath xmlns:m="http://schemas.openxmlformats.org/officeDocument/2006/math">
                    <m:sSub>
                      <m:sSubPr>
                        <m:ctrlPr>
                          <a:rPr lang="zh-CN" altLang="en-US" i="1">
                            <a:solidFill>
                              <a:srgbClr val="000000"/>
                            </a:solidFill>
                            <a:latin typeface="Cambria Math" panose="02040503050406030204" pitchFamily="18" charset="0"/>
                          </a:rPr>
                        </m:ctrlPr>
                      </m:sSubPr>
                      <m:e>
                        <m:r>
                          <m:rPr>
                            <m:sty m:val="p"/>
                          </m:rPr>
                          <a:rPr lang="en-US" altLang="zh-CN" i="1">
                            <a:solidFill>
                              <a:srgbClr val="000000"/>
                            </a:solidFill>
                            <a:latin typeface="Cambria Math" panose="02040503050406030204" pitchFamily="18" charset="0"/>
                          </a:rPr>
                          <m:t>t</m:t>
                        </m:r>
                      </m:e>
                      <m:sub>
                        <m:r>
                          <m:rPr>
                            <m:sty m:val="p"/>
                          </m:rPr>
                          <a:rPr lang="en-US" altLang="zh-CN" i="1">
                            <a:solidFill>
                              <a:srgbClr val="000000"/>
                            </a:solidFill>
                            <a:latin typeface="Cambria Math" panose="02040503050406030204" pitchFamily="18" charset="0"/>
                          </a:rPr>
                          <m:t>m</m:t>
                        </m:r>
                      </m:sub>
                    </m:sSub>
                    <m:r>
                      <a:rPr lang="en-US" altLang="zh-CN" i="1">
                        <a:solidFill>
                          <a:srgbClr val="000000"/>
                        </a:solidFill>
                        <a:latin typeface="Cambria Math" panose="02040503050406030204" pitchFamily="18" charset="0"/>
                      </a:rPr>
                      <m:t>=</m:t>
                    </m:r>
                    <m:r>
                      <m:rPr>
                        <m:sty m:val="p"/>
                      </m:rPr>
                      <a:rPr lang="en-US" altLang="zh-CN" i="1">
                        <a:solidFill>
                          <a:srgbClr val="000000"/>
                        </a:solidFill>
                        <a:latin typeface="Cambria Math" panose="02040503050406030204" pitchFamily="18" charset="0"/>
                      </a:rPr>
                      <m:t>n</m:t>
                    </m:r>
                  </m:oMath>
                </a14:m>
                <a:endParaRPr lang="zh-CN" altLang="en-US" dirty="0"/>
              </a:p>
            </p:txBody>
          </p:sp>
        </mc:Choice>
        <mc:Fallback>
          <p:sp>
            <p:nvSpPr>
              <p:cNvPr id="43" name="Object 26"/>
              <p:cNvSpPr txBox="1">
                <a:spLocks noRot="1" noChangeAspect="1" noMove="1" noResize="1" noEditPoints="1" noAdjustHandles="1" noChangeArrowheads="1" noChangeShapeType="1" noTextEdit="1"/>
              </p:cNvSpPr>
              <p:nvPr/>
            </p:nvSpPr>
            <p:spPr bwMode="auto">
              <a:xfrm>
                <a:off x="1834480" y="5796700"/>
                <a:ext cx="3458915" cy="503238"/>
              </a:xfrm>
              <a:prstGeom prst="rect">
                <a:avLst/>
              </a:prstGeom>
              <a:blipFill rotWithShape="1">
                <a:blip r:embed="rId12"/>
                <a:stretch>
                  <a:fillRect l="-17" t="-83" r="1" b="20"/>
                </a:stretch>
              </a:blipFill>
              <a:ln>
                <a:noFill/>
              </a:ln>
            </p:spPr>
            <p:txBody>
              <a:bodyPr/>
              <a:lstStyle/>
              <a:p>
                <a:r>
                  <a:rPr lang="zh-CN" altLang="en-US">
                    <a:noFill/>
                  </a:rPr>
                  <a:t> </a:t>
                </a:r>
              </a:p>
            </p:txBody>
          </p:sp>
        </mc:Fallback>
      </mc:AlternateContent>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latin typeface="Times New Roman" panose="02020603050405020304" pitchFamily="18" charset="0"/>
              </a:rPr>
              <a:t>Polya</a:t>
            </a:r>
            <a:r>
              <a:rPr lang="zh-CN" altLang="en-US" dirty="0"/>
              <a:t>定理</a:t>
            </a:r>
            <a:endParaRPr lang="zh-CN" altLang="en-US" dirty="0"/>
          </a:p>
        </p:txBody>
      </p:sp>
      <p:sp>
        <p:nvSpPr>
          <p:cNvPr id="3" name="内容占位符 2"/>
          <p:cNvSpPr>
            <a:spLocks noGrp="1"/>
          </p:cNvSpPr>
          <p:nvPr>
            <p:ph idx="1"/>
          </p:nvPr>
        </p:nvSpPr>
        <p:spPr/>
        <p:txBody>
          <a:bodyPr/>
          <a:lstStyle/>
          <a:p>
            <a:r>
              <a:rPr lang="zh-CN" altLang="en-US" dirty="0"/>
              <a:t>证明：略</a:t>
            </a:r>
            <a:endParaRPr lang="en-US" altLang="zh-CN" dirty="0"/>
          </a:p>
          <a:p>
            <a:endParaRPr lang="en-US" altLang="zh-CN" dirty="0"/>
          </a:p>
          <a:p>
            <a:r>
              <a:rPr lang="en-US" altLang="zh-CN" dirty="0"/>
              <a:t>Burnside</a:t>
            </a:r>
            <a:r>
              <a:rPr lang="zh-CN" altLang="en-US" dirty="0"/>
              <a:t>引理</a:t>
            </a:r>
            <a:r>
              <a:rPr lang="en-US" altLang="zh-CN" dirty="0"/>
              <a:t>-----》</a:t>
            </a:r>
            <a:r>
              <a:rPr lang="zh-CN" altLang="en-US" dirty="0"/>
              <a:t>染色方案</a:t>
            </a:r>
            <a:r>
              <a:rPr lang="en-US" altLang="zh-CN" dirty="0"/>
              <a:t>j</a:t>
            </a:r>
            <a:r>
              <a:rPr lang="zh-CN" altLang="en-US" dirty="0"/>
              <a:t>和</a:t>
            </a:r>
            <a:r>
              <a:rPr lang="en-US" altLang="zh-CN" dirty="0"/>
              <a:t>l</a:t>
            </a:r>
            <a:r>
              <a:rPr lang="zh-CN" altLang="en-US" dirty="0"/>
              <a:t>的变换</a:t>
            </a:r>
            <a:endParaRPr lang="en-US" altLang="zh-CN" dirty="0"/>
          </a:p>
          <a:p>
            <a:pPr marL="0" indent="0">
              <a:buNone/>
            </a:pPr>
            <a:r>
              <a:rPr lang="zh-CN" altLang="en-US" dirty="0"/>
              <a:t>   等价类：存在</a:t>
            </a:r>
            <a:r>
              <a:rPr lang="en-US" altLang="zh-CN" dirty="0"/>
              <a:t>G</a:t>
            </a:r>
            <a:r>
              <a:rPr lang="zh-CN" altLang="en-US" dirty="0"/>
              <a:t>中的一个置换</a:t>
            </a:r>
            <a:r>
              <a:rPr lang="en-US" altLang="zh-CN" dirty="0"/>
              <a:t>g</a:t>
            </a:r>
            <a:r>
              <a:rPr lang="zh-CN" altLang="en-US" dirty="0"/>
              <a:t>使得</a:t>
            </a:r>
            <a:r>
              <a:rPr lang="en-US" altLang="zh-CN" dirty="0"/>
              <a:t>g(j)=l</a:t>
            </a:r>
            <a:endParaRPr lang="en-US" altLang="zh-CN" dirty="0"/>
          </a:p>
          <a:p>
            <a:pPr marL="0" indent="0">
              <a:buNone/>
            </a:pPr>
            <a:r>
              <a:rPr lang="en-US" altLang="zh-CN" dirty="0"/>
              <a:t>   </a:t>
            </a:r>
            <a:r>
              <a:rPr lang="zh-CN" altLang="en-US" dirty="0"/>
              <a:t>等价必要条件：</a:t>
            </a:r>
            <a:r>
              <a:rPr lang="en-US" altLang="zh-CN" dirty="0"/>
              <a:t> j</a:t>
            </a:r>
            <a:r>
              <a:rPr lang="zh-CN" altLang="en-US" dirty="0"/>
              <a:t>和</a:t>
            </a:r>
            <a:r>
              <a:rPr lang="en-US" altLang="zh-CN" dirty="0"/>
              <a:t>l    </a:t>
            </a:r>
            <a:r>
              <a:rPr lang="zh-CN" altLang="en-US" dirty="0">
                <a:solidFill>
                  <a:srgbClr val="FF0000"/>
                </a:solidFill>
              </a:rPr>
              <a:t>？</a:t>
            </a:r>
            <a:endParaRPr lang="en-US" altLang="zh-CN" dirty="0">
              <a:solidFill>
                <a:srgbClr val="FF0000"/>
              </a:solidFill>
            </a:endParaRPr>
          </a:p>
          <a:p>
            <a:r>
              <a:rPr lang="en-US" altLang="zh-CN" dirty="0" err="1"/>
              <a:t>Polya</a:t>
            </a:r>
            <a:r>
              <a:rPr lang="zh-CN" altLang="en-US" dirty="0"/>
              <a:t>定理</a:t>
            </a:r>
            <a:r>
              <a:rPr lang="en-US" altLang="zh-CN" dirty="0"/>
              <a:t>-----》</a:t>
            </a:r>
            <a:r>
              <a:rPr lang="zh-CN" altLang="en-US" dirty="0"/>
              <a:t>染色个体</a:t>
            </a:r>
            <a:r>
              <a:rPr lang="en-US" altLang="zh-CN" dirty="0"/>
              <a:t>s</a:t>
            </a:r>
            <a:r>
              <a:rPr lang="zh-CN" altLang="en-US" dirty="0"/>
              <a:t>和</a:t>
            </a:r>
            <a:r>
              <a:rPr lang="en-US" altLang="zh-CN" dirty="0"/>
              <a:t>t</a:t>
            </a:r>
            <a:r>
              <a:rPr lang="zh-CN" altLang="en-US" dirty="0"/>
              <a:t>的变换</a:t>
            </a:r>
            <a:endParaRPr lang="en-US" altLang="zh-CN" dirty="0"/>
          </a:p>
          <a:p>
            <a:pPr marL="0" indent="0">
              <a:buNone/>
            </a:pPr>
            <a:r>
              <a:rPr lang="zh-CN" altLang="en-US" dirty="0"/>
              <a:t>   等价类：存在</a:t>
            </a:r>
            <a:r>
              <a:rPr lang="en-US" altLang="zh-CN" dirty="0">
                <a:latin typeface="Times New Roman" panose="02020603050405020304" pitchFamily="18" charset="0"/>
              </a:rPr>
              <a:t>Ḡ</a:t>
            </a:r>
            <a:r>
              <a:rPr lang="zh-CN" altLang="en-US" dirty="0"/>
              <a:t>中的一个置换</a:t>
            </a:r>
            <a:r>
              <a:rPr lang="en-US" altLang="zh-CN" dirty="0"/>
              <a:t>ḡ</a:t>
            </a:r>
            <a:r>
              <a:rPr lang="zh-CN" altLang="en-US" dirty="0"/>
              <a:t>使得</a:t>
            </a:r>
            <a:r>
              <a:rPr lang="en-US" altLang="zh-CN" dirty="0"/>
              <a:t>ḡ(s)=t</a:t>
            </a:r>
            <a:endParaRPr lang="en-US" altLang="zh-CN" dirty="0"/>
          </a:p>
          <a:p>
            <a:pPr marL="0" indent="0">
              <a:buNone/>
            </a:pPr>
            <a:r>
              <a:rPr lang="en-US" altLang="zh-CN" dirty="0"/>
              <a:t>   </a:t>
            </a:r>
            <a:r>
              <a:rPr lang="zh-CN" altLang="en-US" dirty="0"/>
              <a:t>等价必要条件：</a:t>
            </a:r>
            <a:r>
              <a:rPr lang="en-US" altLang="zh-CN" dirty="0"/>
              <a:t> s</a:t>
            </a:r>
            <a:r>
              <a:rPr lang="zh-CN" altLang="en-US" dirty="0"/>
              <a:t>和</a:t>
            </a:r>
            <a:r>
              <a:rPr lang="en-US" altLang="zh-CN" dirty="0"/>
              <a:t>t   </a:t>
            </a:r>
            <a:r>
              <a:rPr lang="zh-CN" altLang="en-US" dirty="0">
                <a:solidFill>
                  <a:srgbClr val="FF0000"/>
                </a:solidFill>
              </a:rPr>
              <a:t>？</a:t>
            </a:r>
            <a:endParaRPr lang="en-US" altLang="zh-CN" dirty="0">
              <a:solidFill>
                <a:srgbClr val="FF0000"/>
              </a:solidFill>
            </a:endParaRPr>
          </a:p>
          <a:p>
            <a:endParaRPr lang="en-US" altLang="zh-CN" dirty="0"/>
          </a:p>
          <a:p>
            <a:endParaRPr lang="zh-CN" altLang="en-US" dirty="0"/>
          </a:p>
        </p:txBody>
      </p:sp>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1156ED10-B00E-4217-9965-6DAD58DC554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475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A835ED1-8558-4286-B7D1-56A784ED13AA}" type="slidenum">
              <a:rPr kumimoji="0" lang="en-US" altLang="zh-CN" sz="1400" b="0" smtClean="0">
                <a:ea typeface="宋体" panose="02010600030101010101" pitchFamily="2" charset="-122"/>
              </a:rPr>
            </a:fld>
            <a:endParaRPr kumimoji="0" lang="en-US" altLang="zh-CN" sz="1400" b="0" dirty="0">
              <a:ea typeface="宋体" panose="02010600030101010101" pitchFamily="2" charset="-122"/>
            </a:endParaRPr>
          </a:p>
        </p:txBody>
      </p:sp>
      <p:sp>
        <p:nvSpPr>
          <p:cNvPr id="10496002" name="Rectangle 2"/>
          <p:cNvSpPr>
            <a:spLocks noGrp="1" noChangeArrowheads="1"/>
          </p:cNvSpPr>
          <p:nvPr>
            <p:ph type="body" idx="1"/>
          </p:nvPr>
        </p:nvSpPr>
        <p:spPr>
          <a:xfrm>
            <a:off x="250825" y="1125538"/>
            <a:ext cx="8624888" cy="4670425"/>
          </a:xfrm>
        </p:spPr>
        <p:txBody>
          <a:bodyPr/>
          <a:lstStyle/>
          <a:p>
            <a:pPr marL="354330" indent="-354330" eaLnBrk="1" hangingPunct="1">
              <a:lnSpc>
                <a:spcPct val="120000"/>
              </a:lnSpc>
              <a:buFont typeface="Wingdings" panose="05000000000000000000" pitchFamily="2" charset="2"/>
              <a:buNone/>
            </a:pPr>
            <a:r>
              <a:rPr lang="en-US" altLang="zh-CN" dirty="0"/>
              <a:t>    </a:t>
            </a:r>
            <a:r>
              <a:rPr lang="zh-CN" altLang="en-US" dirty="0">
                <a:latin typeface="Times New Roman" panose="02020603050405020304" pitchFamily="18" charset="0"/>
              </a:rPr>
              <a:t>例 一正方形分成</a:t>
            </a:r>
            <a:r>
              <a:rPr lang="en-US" altLang="zh-CN" dirty="0">
                <a:latin typeface="Times New Roman" panose="02020603050405020304" pitchFamily="18" charset="0"/>
              </a:rPr>
              <a:t>4 </a:t>
            </a:r>
            <a:r>
              <a:rPr lang="zh-CN" altLang="en-US" dirty="0">
                <a:latin typeface="Times New Roman" panose="02020603050405020304" pitchFamily="18" charset="0"/>
              </a:rPr>
              <a:t>个格子</a:t>
            </a:r>
            <a:r>
              <a:rPr lang="en-US" altLang="zh-CN" dirty="0">
                <a:latin typeface="Times New Roman" panose="02020603050405020304" pitchFamily="18" charset="0"/>
              </a:rPr>
              <a:t>, </a:t>
            </a:r>
            <a:r>
              <a:rPr lang="zh-CN" altLang="en-US" dirty="0">
                <a:latin typeface="Times New Roman" panose="02020603050405020304" pitchFamily="18" charset="0"/>
              </a:rPr>
              <a:t>用两种颜色对</a:t>
            </a:r>
            <a:r>
              <a:rPr lang="en-US" altLang="zh-CN" dirty="0">
                <a:latin typeface="Times New Roman" panose="02020603050405020304" pitchFamily="18" charset="0"/>
              </a:rPr>
              <a:t>4 </a:t>
            </a:r>
            <a:r>
              <a:rPr lang="zh-CN" altLang="en-US" dirty="0">
                <a:latin typeface="Times New Roman" panose="02020603050405020304" pitchFamily="18" charset="0"/>
              </a:rPr>
              <a:t>个格子着色</a:t>
            </a:r>
            <a:r>
              <a:rPr lang="en-US" altLang="zh-CN" dirty="0">
                <a:latin typeface="Times New Roman" panose="02020603050405020304" pitchFamily="18" charset="0"/>
              </a:rPr>
              <a:t>, </a:t>
            </a:r>
            <a:r>
              <a:rPr lang="zh-CN" altLang="en-US" dirty="0">
                <a:latin typeface="Times New Roman" panose="02020603050405020304" pitchFamily="18" charset="0"/>
              </a:rPr>
              <a:t>问有多少种不同的着色方案？</a:t>
            </a:r>
            <a:r>
              <a:rPr lang="zh-CN" altLang="en-US" dirty="0"/>
              <a:t>经旋转使之吻合的两种方案算同一方案</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354330" indent="-354330" eaLnBrk="1" hangingPunct="1">
              <a:buFont typeface="Wingdings" panose="05000000000000000000" pitchFamily="2" charset="2"/>
              <a:buNone/>
            </a:pPr>
            <a:r>
              <a:rPr lang="en-US" altLang="zh-CN" dirty="0"/>
              <a:t>   </a:t>
            </a:r>
            <a:r>
              <a:rPr lang="zh-CN" altLang="en-US" dirty="0">
                <a:latin typeface="Times New Roman" panose="02020603050405020304" pitchFamily="18" charset="0"/>
              </a:rPr>
              <a:t>解 如图所示标记</a:t>
            </a:r>
            <a:r>
              <a:rPr lang="en-US" altLang="zh-CN" dirty="0">
                <a:latin typeface="Times New Roman" panose="02020603050405020304" pitchFamily="18" charset="0"/>
              </a:rPr>
              <a:t>4</a:t>
            </a:r>
            <a:r>
              <a:rPr lang="zh-CN" altLang="en-US" dirty="0">
                <a:latin typeface="Times New Roman" panose="02020603050405020304" pitchFamily="18" charset="0"/>
              </a:rPr>
              <a:t>个格子</a:t>
            </a:r>
            <a:r>
              <a:rPr lang="en-US" altLang="zh-CN" dirty="0">
                <a:latin typeface="Times New Roman" panose="02020603050405020304" pitchFamily="18" charset="0"/>
              </a:rPr>
              <a:t>, </a:t>
            </a:r>
            <a:r>
              <a:rPr lang="zh-CN" altLang="en-US" dirty="0">
                <a:latin typeface="Times New Roman" panose="02020603050405020304" pitchFamily="18" charset="0"/>
              </a:rPr>
              <a:t>置换群为</a:t>
            </a:r>
            <a:endParaRPr lang="zh-CN" altLang="en-US" dirty="0">
              <a:latin typeface="Times New Roman" panose="02020603050405020304" pitchFamily="18" charset="0"/>
            </a:endParaRPr>
          </a:p>
          <a:p>
            <a:pPr marL="354330" indent="-354330" eaLnBrk="1" hangingPunct="1">
              <a:buFont typeface="Wingdings" panose="05000000000000000000" pitchFamily="2" charset="2"/>
              <a:buNone/>
            </a:pPr>
            <a:endParaRPr lang="zh-CN" altLang="en-US" dirty="0">
              <a:latin typeface="Times New Roman" panose="02020603050405020304" pitchFamily="18" charset="0"/>
            </a:endParaRPr>
          </a:p>
          <a:p>
            <a:pPr marL="354330" indent="-354330" eaLnBrk="1" hangingPunct="1">
              <a:buFont typeface="Wingdings" panose="05000000000000000000" pitchFamily="2" charset="2"/>
              <a:buNone/>
            </a:pPr>
            <a:r>
              <a:rPr lang="zh-CN" altLang="en-US" dirty="0"/>
              <a:t>   其循环指标为</a:t>
            </a:r>
            <a:endParaRPr lang="zh-CN" altLang="en-US" dirty="0"/>
          </a:p>
          <a:p>
            <a:pPr marL="354330" indent="-354330" eaLnBrk="1" hangingPunct="1">
              <a:buFont typeface="Wingdings" panose="05000000000000000000" pitchFamily="2" charset="2"/>
              <a:buNone/>
            </a:pPr>
            <a:endParaRPr lang="zh-CN" altLang="en-US" dirty="0"/>
          </a:p>
          <a:p>
            <a:pPr marL="354330" indent="-354330" eaLnBrk="1" hangingPunct="1">
              <a:spcBef>
                <a:spcPct val="60000"/>
              </a:spcBef>
              <a:buFont typeface="Wingdings" panose="05000000000000000000" pitchFamily="2" charset="2"/>
              <a:buNone/>
            </a:pPr>
            <a:r>
              <a:rPr lang="zh-CN" altLang="en-US" dirty="0"/>
              <a:t>   所求染色方案数为 </a:t>
            </a:r>
            <a:endParaRPr lang="zh-CN" altLang="en-US" dirty="0"/>
          </a:p>
        </p:txBody>
      </p:sp>
      <p:sp>
        <p:nvSpPr>
          <p:cNvPr id="7475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475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5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6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477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20"/>
          <p:cNvGrpSpPr/>
          <p:nvPr/>
        </p:nvGrpSpPr>
        <p:grpSpPr bwMode="auto">
          <a:xfrm>
            <a:off x="6732588" y="2852738"/>
            <a:ext cx="1008062" cy="1081087"/>
            <a:chOff x="8474" y="8670"/>
            <a:chExt cx="824" cy="765"/>
          </a:xfrm>
        </p:grpSpPr>
        <p:grpSp>
          <p:nvGrpSpPr>
            <p:cNvPr id="74780" name="Group 21"/>
            <p:cNvGrpSpPr/>
            <p:nvPr/>
          </p:nvGrpSpPr>
          <p:grpSpPr bwMode="auto">
            <a:xfrm>
              <a:off x="8474" y="8670"/>
              <a:ext cx="824" cy="765"/>
              <a:chOff x="1860" y="13155"/>
              <a:chExt cx="824" cy="765"/>
            </a:xfrm>
          </p:grpSpPr>
          <p:sp>
            <p:nvSpPr>
              <p:cNvPr id="74785" name="Text Box 22"/>
              <p:cNvSpPr txBox="1">
                <a:spLocks noChangeArrowheads="1"/>
              </p:cNvSpPr>
              <p:nvPr/>
            </p:nvSpPr>
            <p:spPr bwMode="auto">
              <a:xfrm>
                <a:off x="1860"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6" name="Text Box 23"/>
              <p:cNvSpPr txBox="1">
                <a:spLocks noChangeArrowheads="1"/>
              </p:cNvSpPr>
              <p:nvPr/>
            </p:nvSpPr>
            <p:spPr bwMode="auto">
              <a:xfrm>
                <a:off x="2272"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7" name="Text Box 24"/>
              <p:cNvSpPr txBox="1">
                <a:spLocks noChangeArrowheads="1"/>
              </p:cNvSpPr>
              <p:nvPr/>
            </p:nvSpPr>
            <p:spPr bwMode="auto">
              <a:xfrm>
                <a:off x="1860"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74788" name="Text Box 25"/>
              <p:cNvSpPr txBox="1">
                <a:spLocks noChangeArrowheads="1"/>
              </p:cNvSpPr>
              <p:nvPr/>
            </p:nvSpPr>
            <p:spPr bwMode="auto">
              <a:xfrm>
                <a:off x="2272"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74781" name="Text Box 26"/>
            <p:cNvSpPr txBox="1">
              <a:spLocks noChangeArrowheads="1"/>
            </p:cNvSpPr>
            <p:nvPr/>
          </p:nvSpPr>
          <p:spPr bwMode="auto">
            <a:xfrm>
              <a:off x="8942" y="873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4782" name="Text Box 27"/>
            <p:cNvSpPr txBox="1">
              <a:spLocks noChangeArrowheads="1"/>
            </p:cNvSpPr>
            <p:nvPr/>
          </p:nvSpPr>
          <p:spPr bwMode="auto">
            <a:xfrm>
              <a:off x="8942" y="912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74783" name="Text Box 28"/>
            <p:cNvSpPr txBox="1">
              <a:spLocks noChangeArrowheads="1"/>
            </p:cNvSpPr>
            <p:nvPr/>
          </p:nvSpPr>
          <p:spPr bwMode="auto">
            <a:xfrm>
              <a:off x="8534" y="910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dirty="0">
                  <a:latin typeface="Times New Roman" panose="02020603050405020304" pitchFamily="18" charset="0"/>
                  <a:ea typeface="宋体" panose="02010600030101010101" pitchFamily="2" charset="-122"/>
                </a:rPr>
                <a:t>3</a:t>
              </a:r>
              <a:endParaRPr lang="en-US" altLang="zh-CN" sz="2400" dirty="0">
                <a:ea typeface="Dotum" pitchFamily="34" charset="-127"/>
              </a:endParaRPr>
            </a:p>
          </p:txBody>
        </p:sp>
        <p:sp>
          <p:nvSpPr>
            <p:cNvPr id="74784" name="Text Box 29"/>
            <p:cNvSpPr txBox="1">
              <a:spLocks noChangeArrowheads="1"/>
            </p:cNvSpPr>
            <p:nvPr/>
          </p:nvSpPr>
          <p:spPr bwMode="auto">
            <a:xfrm>
              <a:off x="8548" y="874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grpSp>
      <p:sp>
        <p:nvSpPr>
          <p:cNvPr id="74776" name="Rectangle 33"/>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96032" name="Object 32"/>
              <p:cNvSpPr txBox="1"/>
              <p:nvPr/>
            </p:nvSpPr>
            <p:spPr bwMode="auto">
              <a:xfrm>
                <a:off x="1331913" y="4076700"/>
                <a:ext cx="4608512" cy="912813"/>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acc>
                            <m:accPr>
                              <m:chr m:val="̅"/>
                              <m:ctrlPr>
                                <a:rPr lang="zh-CN" altLang="en-US" i="1" kern="0">
                                  <a:solidFill>
                                    <a:srgbClr val="000000"/>
                                  </a:solidFill>
                                  <a:latin typeface="Cambria Math" panose="02040503050406030204" pitchFamily="18" charset="0"/>
                                </a:rPr>
                              </m:ctrlPr>
                            </m:accPr>
                            <m:e>
                              <m:r>
                                <a:rPr lang="zh-CN" altLang="en-US" i="1" kern="0">
                                  <a:solidFill>
                                    <a:srgbClr val="000000"/>
                                  </a:solidFill>
                                  <a:latin typeface="Cambria Math" panose="02040503050406030204" pitchFamily="18" charset="0"/>
                                </a:rPr>
                                <m:t>𝐺</m:t>
                              </m:r>
                            </m:e>
                          </m:acc>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4</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4</m:t>
                              </m:r>
                            </m:sup>
                          </m:sSubSup>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up>
                              <m:r>
                                <a:rPr lang="zh-CN" altLang="en-US" i="1">
                                  <a:solidFill>
                                    <a:srgbClr val="000000"/>
                                  </a:solidFill>
                                  <a:latin typeface="Cambria Math" panose="02040503050406030204" pitchFamily="18" charset="0"/>
                                </a:rPr>
                                <m:t>2</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4</m:t>
                              </m:r>
                            </m:sub>
                          </m:sSub>
                        </m:num>
                        <m:den>
                          <m:r>
                            <a:rPr lang="zh-CN" altLang="en-US" i="1">
                              <a:solidFill>
                                <a:srgbClr val="000000"/>
                              </a:solidFill>
                              <a:latin typeface="Cambria Math" panose="02040503050406030204" pitchFamily="18" charset="0"/>
                            </a:rPr>
                            <m:t>4</m:t>
                          </m:r>
                        </m:den>
                      </m:f>
                    </m:oMath>
                  </m:oMathPara>
                </a14:m>
                <a:endParaRPr lang="zh-CN" altLang="en-US" dirty="0"/>
              </a:p>
            </p:txBody>
          </p:sp>
        </mc:Choice>
        <mc:Fallback>
          <p:sp>
            <p:nvSpPr>
              <p:cNvPr id="10496032" name="Object 32"/>
              <p:cNvSpPr txBox="1">
                <a:spLocks noRot="1" noChangeAspect="1" noMove="1" noResize="1" noEditPoints="1" noAdjustHandles="1" noChangeArrowheads="1" noChangeShapeType="1" noTextEdit="1"/>
              </p:cNvSpPr>
              <p:nvPr/>
            </p:nvSpPr>
            <p:spPr bwMode="auto">
              <a:xfrm>
                <a:off x="1331913" y="4076700"/>
                <a:ext cx="4608512" cy="912813"/>
              </a:xfrm>
              <a:prstGeom prst="rect">
                <a:avLst/>
              </a:prstGeom>
              <a:blipFill rotWithShape="1">
                <a:blip r:embed="rId1"/>
                <a:stretch>
                  <a:fillRect l="-7" b="35"/>
                </a:stretch>
              </a:blipFill>
              <a:ln>
                <a:noFill/>
              </a:ln>
            </p:spPr>
            <p:txBody>
              <a:bodyPr/>
              <a:lstStyle/>
              <a:p>
                <a:r>
                  <a:rPr lang="zh-CN" altLang="en-US">
                    <a:noFill/>
                  </a:rPr>
                  <a:t> </a:t>
                </a:r>
              </a:p>
            </p:txBody>
          </p:sp>
        </mc:Fallback>
      </mc:AlternateContent>
      <p:sp>
        <p:nvSpPr>
          <p:cNvPr id="74778" name="Rectangle 35"/>
          <p:cNvSpPr>
            <a:spLocks noChangeArrowheads="1"/>
          </p:cNvSpPr>
          <p:nvPr/>
        </p:nvSpPr>
        <p:spPr bwMode="auto">
          <a:xfrm>
            <a:off x="0"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mc:AlternateContent xmlns:mc="http://schemas.openxmlformats.org/markup-compatibility/2006">
        <mc:Choice xmlns:a14="http://schemas.microsoft.com/office/drawing/2010/main" Requires="a14">
          <p:sp>
            <p:nvSpPr>
              <p:cNvPr id="10496034" name="Object 34"/>
              <p:cNvSpPr txBox="1"/>
              <p:nvPr/>
            </p:nvSpPr>
            <p:spPr bwMode="auto">
              <a:xfrm>
                <a:off x="2051050" y="5300663"/>
                <a:ext cx="3960813" cy="849312"/>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acc>
                            <m:accPr>
                              <m:chr m:val="̅"/>
                              <m:ctrlPr>
                                <a:rPr lang="zh-CN" altLang="en-US" i="1" kern="0">
                                  <a:solidFill>
                                    <a:srgbClr val="000000"/>
                                  </a:solidFill>
                                  <a:latin typeface="Cambria Math" panose="02040503050406030204" pitchFamily="18" charset="0"/>
                                </a:rPr>
                              </m:ctrlPr>
                            </m:accPr>
                            <m:e>
                              <m:r>
                                <a:rPr lang="zh-CN" altLang="en-US" i="1" kern="0">
                                  <a:solidFill>
                                    <a:srgbClr val="000000"/>
                                  </a:solidFill>
                                  <a:latin typeface="Cambria Math" panose="02040503050406030204" pitchFamily="18" charset="0"/>
                                </a:rPr>
                                <m:t>𝐺</m:t>
                              </m:r>
                            </m:e>
                          </m:acc>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4</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num>
                        <m:den>
                          <m:r>
                            <a:rPr lang="zh-CN" altLang="en-US" i="1">
                              <a:solidFill>
                                <a:srgbClr val="000000"/>
                              </a:solidFill>
                              <a:latin typeface="Cambria Math" panose="02040503050406030204" pitchFamily="18" charset="0"/>
                            </a:rPr>
                            <m:t>4</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6</m:t>
                      </m:r>
                    </m:oMath>
                  </m:oMathPara>
                </a14:m>
                <a:endParaRPr lang="zh-CN" altLang="en-US" dirty="0"/>
              </a:p>
            </p:txBody>
          </p:sp>
        </mc:Choice>
        <mc:Fallback>
          <p:sp>
            <p:nvSpPr>
              <p:cNvPr id="10496034" name="Object 34"/>
              <p:cNvSpPr txBox="1">
                <a:spLocks noRot="1" noChangeAspect="1" noMove="1" noResize="1" noEditPoints="1" noAdjustHandles="1" noChangeArrowheads="1" noChangeShapeType="1" noTextEdit="1"/>
              </p:cNvSpPr>
              <p:nvPr/>
            </p:nvSpPr>
            <p:spPr bwMode="auto">
              <a:xfrm>
                <a:off x="2051050" y="5300663"/>
                <a:ext cx="3960813" cy="849312"/>
              </a:xfrm>
              <a:prstGeom prst="rect">
                <a:avLst/>
              </a:prstGeom>
              <a:blipFill rotWithShape="1">
                <a:blip r:embed="rId2"/>
                <a:stretch>
                  <a:fillRect t="-37" r="8"/>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7" name="Object 30"/>
              <p:cNvSpPr txBox="1"/>
              <p:nvPr/>
            </p:nvSpPr>
            <p:spPr bwMode="auto">
              <a:xfrm>
                <a:off x="580459" y="3285362"/>
                <a:ext cx="622179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2800" b="1">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55000"/>
                  <a:buFont typeface="Wingdings" panose="05000000000000000000" pitchFamily="2" charset="2"/>
                  <a:buChar char="n"/>
                  <a:defRPr kumimoji="1" sz="2400" b="1">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宋体" panose="02010600030101010101" pitchFamily="2" charset="-122"/>
                  </a:defRPr>
                </a:lvl9pPr>
              </a:lstStyle>
              <a:p>
                <a:pPr>
                  <a:buFont typeface="Wingdings" panose="05000000000000000000" pitchFamily="2" charset="2"/>
                  <a:buNone/>
                </a:pPr>
                <a14:m>
                  <m:oMathPara xmlns:m="http://schemas.openxmlformats.org/officeDocument/2006/math">
                    <m:oMathParaPr>
                      <m:jc m:val="left"/>
                    </m:oMathParaPr>
                    <m:oMath xmlns:m="http://schemas.openxmlformats.org/officeDocument/2006/math">
                      <m:acc>
                        <m:accPr>
                          <m:chr m:val="̅"/>
                          <m:ctrlPr>
                            <a:rPr lang="zh-CN" altLang="en-US" i="1" kern="0" smtClean="0">
                              <a:solidFill>
                                <a:srgbClr val="000000"/>
                              </a:solidFill>
                              <a:latin typeface="Cambria Math" panose="02040503050406030204" pitchFamily="18" charset="0"/>
                            </a:rPr>
                          </m:ctrlPr>
                        </m:accPr>
                        <m:e>
                          <m:r>
                            <a:rPr lang="zh-CN" altLang="en-US" i="1" kern="0">
                              <a:solidFill>
                                <a:srgbClr val="000000"/>
                              </a:solidFill>
                              <a:latin typeface="Cambria Math" panose="02040503050406030204" pitchFamily="18" charset="0"/>
                            </a:rPr>
                            <m:t>𝐺</m:t>
                          </m:r>
                        </m:e>
                      </m:acc>
                      <m:r>
                        <a:rPr lang="zh-CN" altLang="en-US" i="1" kern="0">
                          <a:solidFill>
                            <a:srgbClr val="000000"/>
                          </a:solidFill>
                          <a:latin typeface="Cambria Math" panose="02040503050406030204" pitchFamily="18" charset="0"/>
                        </a:rPr>
                        <m:t>={</m:t>
                      </m:r>
                      <m:r>
                        <a:rPr lang="zh-CN" altLang="en-US" i="1" kern="0">
                          <a:solidFill>
                            <a:srgbClr val="000000"/>
                          </a:solidFill>
                          <a:latin typeface="Cambria Math" panose="02040503050406030204" pitchFamily="18" charset="0"/>
                        </a:rPr>
                        <m:t>𝑒</m:t>
                      </m:r>
                      <m:r>
                        <a:rPr lang="zh-CN" altLang="en-US" i="1" kern="0">
                          <a:solidFill>
                            <a:srgbClr val="000000"/>
                          </a:solidFill>
                          <a:latin typeface="Cambria Math" panose="02040503050406030204" pitchFamily="18" charset="0"/>
                        </a:rPr>
                        <m:t>,</m:t>
                      </m:r>
                      <m:r>
                        <a:rPr lang="zh-CN" altLang="en-US" kern="0">
                          <a:solidFill>
                            <a:srgbClr val="000000"/>
                          </a:solidFill>
                          <a:latin typeface="Cambria Math" panose="02040503050406030204" pitchFamily="18" charset="0"/>
                        </a:rPr>
                        <m:t> </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1</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2</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3</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4</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 </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1</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3</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2</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4</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 </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1</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4</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3</m:t>
                      </m:r>
                      <m:r>
                        <m:rPr>
                          <m:nor/>
                        </m:rPr>
                        <a:rPr lang="zh-CN" altLang="en-US" kern="0">
                          <a:solidFill>
                            <a:srgbClr val="000000"/>
                          </a:solidFill>
                          <a:latin typeface="Cambria Math" panose="02040503050406030204" pitchFamily="18" charset="0"/>
                        </a:rPr>
                        <m:t> </m:t>
                      </m:r>
                      <m:r>
                        <m:rPr>
                          <m:nor/>
                        </m:rPr>
                        <a:rPr lang="zh-CN" altLang="en-US" kern="0">
                          <a:solidFill>
                            <a:srgbClr val="000000"/>
                          </a:solidFill>
                          <a:latin typeface="Cambria Math" panose="02040503050406030204" pitchFamily="18" charset="0"/>
                        </a:rPr>
                        <m:t>2</m:t>
                      </m:r>
                      <m:r>
                        <a:rPr lang="zh-CN" altLang="en-US" i="1" kern="0">
                          <a:solidFill>
                            <a:srgbClr val="000000"/>
                          </a:solidFill>
                          <a:latin typeface="Cambria Math" panose="02040503050406030204" pitchFamily="18" charset="0"/>
                        </a:rPr>
                        <m:t>)}</m:t>
                      </m:r>
                      <m:r>
                        <m:rPr>
                          <m:nor/>
                        </m:rPr>
                        <a:rPr lang="zh-CN" altLang="en-US" kern="0">
                          <a:solidFill>
                            <a:srgbClr val="000000"/>
                          </a:solidFill>
                          <a:latin typeface="Cambria Math" panose="02040503050406030204" pitchFamily="18" charset="0"/>
                        </a:rPr>
                        <m:t>  </m:t>
                      </m:r>
                    </m:oMath>
                  </m:oMathPara>
                </a14:m>
                <a:endParaRPr lang="zh-CN" altLang="en-US" kern="0" dirty="0"/>
              </a:p>
            </p:txBody>
          </p:sp>
        </mc:Choice>
        <mc:Fallback>
          <p:sp>
            <p:nvSpPr>
              <p:cNvPr id="37" name="Object 30"/>
              <p:cNvSpPr txBox="1">
                <a:spLocks noRot="1" noChangeAspect="1" noMove="1" noResize="1" noEditPoints="1" noAdjustHandles="1" noChangeArrowheads="1" noChangeShapeType="1" noTextEdit="1"/>
              </p:cNvSpPr>
              <p:nvPr/>
            </p:nvSpPr>
            <p:spPr bwMode="auto">
              <a:xfrm>
                <a:off x="580459" y="3285362"/>
                <a:ext cx="6221790" cy="574675"/>
              </a:xfrm>
              <a:prstGeom prst="rect">
                <a:avLst/>
              </a:prstGeom>
              <a:blipFill rotWithShape="1">
                <a:blip r:embed="rId3"/>
                <a:stretch>
                  <a:fillRect l="-1" t="-88" r="2" b="8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6002">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96002">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49600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mc:AlternateContent xmlns:mc="http://schemas.openxmlformats.org/markup-compatibility/2006">
        <mc:Choice xmlns:a14="http://schemas.microsoft.com/office/drawing/2010/main" Requires="a14">
          <p:sp>
            <p:nvSpPr>
              <p:cNvPr id="6" name="Object 30"/>
              <p:cNvSpPr txBox="1">
                <a:spLocks noGrp="1"/>
              </p:cNvSpPr>
              <p:nvPr>
                <p:ph idx="1"/>
              </p:nvPr>
            </p:nvSpPr>
            <p:spPr bwMode="auto">
              <a:xfrm>
                <a:off x="6732364" y="333968"/>
                <a:ext cx="2389227" cy="569299"/>
              </a:xfrm>
              <a:prstGeom prst="rect">
                <a:avLst/>
              </a:prstGeom>
              <a:noFill/>
              <a:ln>
                <a:noFill/>
              </a:ln>
            </p:spPr>
            <p:txBody>
              <a:bodyPr>
                <a:normAutofit fontScale="77500" lnSpcReduction="20000"/>
              </a:bodyPr>
              <a:lstStyle/>
              <a:p>
                <a:pPr>
                  <a:buNone/>
                </a:pPr>
                <a14:m>
                  <m:oMathPara xmlns:m="http://schemas.openxmlformats.org/officeDocument/2006/math">
                    <m:oMathParaPr>
                      <m:jc m:val="left"/>
                    </m:oMathParaPr>
                    <m:oMath xmlns:m="http://schemas.openxmlformats.org/officeDocument/2006/math">
                      <m:acc>
                        <m:accPr>
                          <m:chr m:val="̅"/>
                          <m:ctrlPr>
                            <a:rPr lang="zh-CN" altLang="en-US" i="1" smtClean="0">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𝐺</m:t>
                          </m:r>
                        </m:e>
                      </m:acc>
                      <m:r>
                        <a:rPr lang="zh-CN" altLang="en-US" i="1">
                          <a:solidFill>
                            <a:srgbClr val="000000"/>
                          </a:solidFill>
                          <a:latin typeface="Cambria Math" panose="02040503050406030204" pitchFamily="18" charset="0"/>
                        </a:rPr>
                        <m:t>={</m:t>
                      </m:r>
                      <m:acc>
                        <m:accPr>
                          <m:chr m:val="̅"/>
                          <m:ctrlPr>
                            <a:rPr lang="zh-CN" altLang="en-US" i="1" smtClean="0">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𝑒</m:t>
                          </m:r>
                        </m:e>
                      </m:acc>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2</m:t>
                              </m:r>
                            </m:sub>
                          </m:sSub>
                        </m:e>
                      </m:acc>
                      <m:r>
                        <a:rPr lang="en-US" altLang="zh-CN" b="1" i="1" smtClean="0">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en-US" altLang="zh-CN" b="1" i="1" smtClean="0">
                                  <a:solidFill>
                                    <a:srgbClr val="000000"/>
                                  </a:solidFill>
                                  <a:latin typeface="Cambria Math" panose="02040503050406030204" pitchFamily="18" charset="0"/>
                                </a:rPr>
                                <m:t>𝟑</m:t>
                              </m:r>
                            </m:sub>
                          </m:sSub>
                        </m:e>
                      </m:acc>
                      <m:r>
                        <a:rPr lang="en-US" altLang="zh-CN" b="1" i="1" smtClean="0">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en-US" altLang="zh-CN" b="1" i="1" smtClean="0">
                                  <a:solidFill>
                                    <a:srgbClr val="000000"/>
                                  </a:solidFill>
                                  <a:latin typeface="Cambria Math" panose="02040503050406030204" pitchFamily="18" charset="0"/>
                                </a:rPr>
                                <m:t>𝟒</m:t>
                              </m:r>
                            </m:sub>
                          </m:sSub>
                        </m:e>
                      </m:acc>
                      <m:r>
                        <a:rPr lang="zh-CN" altLang="en-US" i="1">
                          <a:solidFill>
                            <a:srgbClr val="000000"/>
                          </a:solidFill>
                          <a:latin typeface="Cambria Math" panose="02040503050406030204" pitchFamily="18" charset="0"/>
                        </a:rPr>
                        <m:t>}</m:t>
                      </m:r>
                      <m:r>
                        <m:rPr>
                          <m:nor/>
                        </m:rPr>
                        <a:rPr lang="zh-CN" altLang="en-US" i="0">
                          <a:solidFill>
                            <a:srgbClr val="000000"/>
                          </a:solidFill>
                          <a:latin typeface="Cambria Math" panose="02040503050406030204" pitchFamily="18" charset="0"/>
                        </a:rPr>
                        <m:t>  </m:t>
                      </m:r>
                    </m:oMath>
                  </m:oMathPara>
                </a14:m>
                <a:endParaRPr lang="zh-CN" altLang="en-US" dirty="0"/>
              </a:p>
            </p:txBody>
          </p:sp>
        </mc:Choice>
        <mc:Fallback>
          <p:sp>
            <p:nvSpPr>
              <p:cNvPr id="6" name="Object 30"/>
              <p:cNvSpPr txBox="1">
                <a:spLocks noRot="1" noChangeAspect="1" noMove="1" noResize="1" noEditPoints="1" noAdjustHandles="1" noChangeArrowheads="1" noChangeShapeType="1" noTextEdit="1"/>
              </p:cNvSpPr>
              <p:nvPr>
                <p:ph idx="1"/>
              </p:nvPr>
            </p:nvSpPr>
            <p:spPr bwMode="auto">
              <a:xfrm>
                <a:off x="6732364" y="333968"/>
                <a:ext cx="2389227" cy="569299"/>
              </a:xfrm>
              <a:prstGeom prst="rect">
                <a:avLst/>
              </a:prstGeom>
              <a:blipFill rotWithShape="1">
                <a:blip r:embed="rId1"/>
                <a:stretch>
                  <a:fillRect l="-4" t="-104" r="19" b="52"/>
                </a:stretch>
              </a:blipFill>
              <a:ln>
                <a:noFill/>
              </a:ln>
            </p:spPr>
            <p:txBody>
              <a:bodyPr/>
              <a:lstStyle/>
              <a:p>
                <a:r>
                  <a:rPr lang="zh-CN" altLang="en-US">
                    <a:noFill/>
                  </a:rPr>
                  <a:t> </a:t>
                </a:r>
              </a:p>
            </p:txBody>
          </p:sp>
        </mc:Fallback>
      </mc:AlternateContent>
      <p:grpSp>
        <p:nvGrpSpPr>
          <p:cNvPr id="9" name="Group 20"/>
          <p:cNvGrpSpPr/>
          <p:nvPr/>
        </p:nvGrpSpPr>
        <p:grpSpPr bwMode="auto">
          <a:xfrm>
            <a:off x="7266891" y="3726171"/>
            <a:ext cx="792461" cy="870595"/>
            <a:chOff x="8474" y="8670"/>
            <a:chExt cx="824" cy="765"/>
          </a:xfrm>
        </p:grpSpPr>
        <p:grpSp>
          <p:nvGrpSpPr>
            <p:cNvPr id="10" name="Group 21"/>
            <p:cNvGrpSpPr/>
            <p:nvPr/>
          </p:nvGrpSpPr>
          <p:grpSpPr bwMode="auto">
            <a:xfrm>
              <a:off x="8474" y="8670"/>
              <a:ext cx="824" cy="765"/>
              <a:chOff x="1860" y="13155"/>
              <a:chExt cx="824" cy="765"/>
            </a:xfrm>
          </p:grpSpPr>
          <p:sp>
            <p:nvSpPr>
              <p:cNvPr id="15" name="Text Box 22"/>
              <p:cNvSpPr txBox="1">
                <a:spLocks noChangeArrowheads="1"/>
              </p:cNvSpPr>
              <p:nvPr/>
            </p:nvSpPr>
            <p:spPr bwMode="auto">
              <a:xfrm>
                <a:off x="1860"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6" name="Text Box 23"/>
              <p:cNvSpPr txBox="1">
                <a:spLocks noChangeArrowheads="1"/>
              </p:cNvSpPr>
              <p:nvPr/>
            </p:nvSpPr>
            <p:spPr bwMode="auto">
              <a:xfrm>
                <a:off x="2272" y="13155"/>
                <a:ext cx="412" cy="383"/>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7" name="Text Box 24"/>
              <p:cNvSpPr txBox="1">
                <a:spLocks noChangeArrowheads="1"/>
              </p:cNvSpPr>
              <p:nvPr/>
            </p:nvSpPr>
            <p:spPr bwMode="auto">
              <a:xfrm>
                <a:off x="1860"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sp>
            <p:nvSpPr>
              <p:cNvPr id="18" name="Text Box 25"/>
              <p:cNvSpPr txBox="1">
                <a:spLocks noChangeArrowheads="1"/>
              </p:cNvSpPr>
              <p:nvPr/>
            </p:nvSpPr>
            <p:spPr bwMode="auto">
              <a:xfrm>
                <a:off x="2272" y="13538"/>
                <a:ext cx="412" cy="382"/>
              </a:xfrm>
              <a:prstGeom prst="rect">
                <a:avLst/>
              </a:prstGeom>
              <a:solidFill>
                <a:srgbClr val="FFFFFF"/>
              </a:solidFill>
              <a:ln w="9525">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zh-CN" sz="2400" b="0">
                  <a:ea typeface="Dotum" pitchFamily="34" charset="-127"/>
                </a:endParaRPr>
              </a:p>
            </p:txBody>
          </p:sp>
        </p:grpSp>
        <p:sp>
          <p:nvSpPr>
            <p:cNvPr id="11" name="Text Box 26"/>
            <p:cNvSpPr txBox="1">
              <a:spLocks noChangeArrowheads="1"/>
            </p:cNvSpPr>
            <p:nvPr/>
          </p:nvSpPr>
          <p:spPr bwMode="auto">
            <a:xfrm>
              <a:off x="8942" y="873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dirty="0">
                  <a:latin typeface="Times New Roman" panose="02020603050405020304" pitchFamily="18" charset="0"/>
                  <a:ea typeface="宋体" panose="02010600030101010101" pitchFamily="2" charset="-122"/>
                </a:rPr>
                <a:t>1</a:t>
              </a:r>
              <a:endParaRPr lang="en-US" altLang="zh-CN" sz="2400" dirty="0">
                <a:ea typeface="Dotum" pitchFamily="34" charset="-127"/>
              </a:endParaRPr>
            </a:p>
          </p:txBody>
        </p:sp>
        <p:sp>
          <p:nvSpPr>
            <p:cNvPr id="12" name="Text Box 27"/>
            <p:cNvSpPr txBox="1">
              <a:spLocks noChangeArrowheads="1"/>
            </p:cNvSpPr>
            <p:nvPr/>
          </p:nvSpPr>
          <p:spPr bwMode="auto">
            <a:xfrm>
              <a:off x="8942" y="912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13" name="Text Box 28"/>
            <p:cNvSpPr txBox="1">
              <a:spLocks noChangeArrowheads="1"/>
            </p:cNvSpPr>
            <p:nvPr/>
          </p:nvSpPr>
          <p:spPr bwMode="auto">
            <a:xfrm>
              <a:off x="8534" y="910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dirty="0">
                  <a:latin typeface="Times New Roman" panose="02020603050405020304" pitchFamily="18" charset="0"/>
                  <a:ea typeface="宋体" panose="02010600030101010101" pitchFamily="2" charset="-122"/>
                </a:rPr>
                <a:t>3</a:t>
              </a:r>
              <a:endParaRPr lang="en-US" altLang="zh-CN" sz="2400" dirty="0">
                <a:ea typeface="Dotum" pitchFamily="34" charset="-127"/>
              </a:endParaRPr>
            </a:p>
          </p:txBody>
        </p:sp>
        <p:sp>
          <p:nvSpPr>
            <p:cNvPr id="14" name="Text Box 29"/>
            <p:cNvSpPr txBox="1">
              <a:spLocks noChangeArrowheads="1"/>
            </p:cNvSpPr>
            <p:nvPr/>
          </p:nvSpPr>
          <p:spPr bwMode="auto">
            <a:xfrm>
              <a:off x="8548" y="8745"/>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grpSp>
      <p:sp>
        <p:nvSpPr>
          <p:cNvPr id="19" name="矩形 18"/>
          <p:cNvSpPr/>
          <p:nvPr/>
        </p:nvSpPr>
        <p:spPr>
          <a:xfrm>
            <a:off x="1372154" y="332656"/>
            <a:ext cx="2012089" cy="461665"/>
          </a:xfrm>
          <a:prstGeom prst="rect">
            <a:avLst/>
          </a:prstGeom>
        </p:spPr>
        <p:txBody>
          <a:bodyPr wrap="none">
            <a:spAutoFit/>
          </a:bodyPr>
          <a:lstStyle/>
          <a:p>
            <a:r>
              <a:rPr lang="en-US" altLang="zh-CN" dirty="0">
                <a:latin typeface="Times New Roman" panose="02020603050405020304" pitchFamily="18" charset="0"/>
              </a:rPr>
              <a:t>G={e,p</a:t>
            </a:r>
            <a:r>
              <a:rPr lang="en-US" altLang="zh-CN" baseline="-25000" dirty="0">
                <a:latin typeface="Times New Roman" panose="02020603050405020304" pitchFamily="18" charset="0"/>
              </a:rPr>
              <a:t>2</a:t>
            </a:r>
            <a:r>
              <a:rPr lang="en-US" altLang="zh-CN" dirty="0">
                <a:latin typeface="Times New Roman" panose="02020603050405020304" pitchFamily="18" charset="0"/>
              </a:rPr>
              <a:t>,p</a:t>
            </a:r>
            <a:r>
              <a:rPr lang="en-US" altLang="zh-CN" baseline="-25000" dirty="0">
                <a:latin typeface="Times New Roman" panose="02020603050405020304" pitchFamily="18" charset="0"/>
              </a:rPr>
              <a:t>3</a:t>
            </a:r>
            <a:r>
              <a:rPr lang="en-US" altLang="zh-CN" dirty="0">
                <a:latin typeface="Times New Roman" panose="02020603050405020304" pitchFamily="18" charset="0"/>
              </a:rPr>
              <a:t>,p</a:t>
            </a:r>
            <a:r>
              <a:rPr lang="en-US" altLang="zh-CN" baseline="-25000" dirty="0">
                <a:latin typeface="Times New Roman" panose="02020603050405020304" pitchFamily="18" charset="0"/>
              </a:rPr>
              <a:t>4</a:t>
            </a:r>
            <a:r>
              <a:rPr lang="en-US" altLang="zh-CN" dirty="0">
                <a:latin typeface="Times New Roman" panose="02020603050405020304" pitchFamily="18" charset="0"/>
              </a:rPr>
              <a:t>}</a:t>
            </a:r>
            <a:endParaRPr lang="zh-CN" altLang="en-US" dirty="0"/>
          </a:p>
        </p:txBody>
      </p:sp>
      <p:pic>
        <p:nvPicPr>
          <p:cNvPr id="88" name="图片 87"/>
          <p:cNvPicPr>
            <a:picLocks noChangeAspect="1"/>
          </p:cNvPicPr>
          <p:nvPr/>
        </p:nvPicPr>
        <p:blipFill>
          <a:blip r:embed="rId2"/>
          <a:stretch>
            <a:fillRect/>
          </a:stretch>
        </p:blipFill>
        <p:spPr>
          <a:xfrm>
            <a:off x="67072" y="3068960"/>
            <a:ext cx="6377136" cy="2153230"/>
          </a:xfrm>
          <a:prstGeom prst="rect">
            <a:avLst/>
          </a:prstGeom>
        </p:spPr>
      </p:pic>
      <mc:AlternateContent xmlns:mc="http://schemas.openxmlformats.org/markup-compatibility/2006">
        <mc:Choice xmlns:a14="http://schemas.microsoft.com/office/drawing/2010/main" Requires="a14">
          <p:sp>
            <p:nvSpPr>
              <p:cNvPr id="90" name="Object 24"/>
              <p:cNvSpPr txBox="1"/>
              <p:nvPr/>
            </p:nvSpPr>
            <p:spPr bwMode="auto">
              <a:xfrm>
                <a:off x="1" y="1363956"/>
                <a:ext cx="6665833" cy="423818"/>
              </a:xfrm>
              <a:prstGeom prst="rect">
                <a:avLst/>
              </a:prstGeom>
              <a:noFill/>
              <a:ln>
                <a:noFill/>
              </a:ln>
            </p:spPr>
            <p:txBody>
              <a:bodyPr>
                <a:normAutofit fontScale="85000" lnSpcReduction="10000"/>
              </a:bodyPr>
              <a:lstStyle/>
              <a:p>
                <a14:m>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2</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13</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r>
                          <a:rPr lang="en-US" altLang="zh-CN" b="0" i="1" smtClean="0">
                            <a:solidFill>
                              <a:srgbClr val="FF0000"/>
                            </a:solidFill>
                            <a:latin typeface="Cambria Math" panose="02040503050406030204" pitchFamily="18" charset="0"/>
                          </a:rPr>
                          <m:t>6</m:t>
                        </m:r>
                      </m:sub>
                    </m:sSub>
                  </m:oMath>
                </a14:m>
                <a:r>
                  <a:rPr lang="en-US" altLang="zh-CN" dirty="0"/>
                  <a:t>)</a:t>
                </a:r>
                <a:endParaRPr lang="zh-CN" altLang="en-US" dirty="0"/>
              </a:p>
            </p:txBody>
          </p:sp>
        </mc:Choice>
        <mc:Fallback>
          <p:sp>
            <p:nvSpPr>
              <p:cNvPr id="90" name="Object 24"/>
              <p:cNvSpPr txBox="1">
                <a:spLocks noRot="1" noChangeAspect="1" noMove="1" noResize="1" noEditPoints="1" noAdjustHandles="1" noChangeArrowheads="1" noChangeShapeType="1" noTextEdit="1"/>
              </p:cNvSpPr>
              <p:nvPr/>
            </p:nvSpPr>
            <p:spPr bwMode="auto">
              <a:xfrm>
                <a:off x="1" y="1363956"/>
                <a:ext cx="6665833" cy="423818"/>
              </a:xfrm>
              <a:prstGeom prst="rect">
                <a:avLst/>
              </a:prstGeom>
              <a:blipFill rotWithShape="1">
                <a:blip r:embed="rId3"/>
                <a:stretch>
                  <a:fillRect t="-144" r="4" b="-40095"/>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1" name="Object 26"/>
              <p:cNvSpPr txBox="1"/>
              <p:nvPr/>
            </p:nvSpPr>
            <p:spPr bwMode="auto">
              <a:xfrm>
                <a:off x="-13314" y="1939630"/>
                <a:ext cx="6795114" cy="340849"/>
              </a:xfrm>
              <a:prstGeom prst="rect">
                <a:avLst/>
              </a:prstGeom>
              <a:noFill/>
              <a:ln>
                <a:noFill/>
              </a:ln>
            </p:spPr>
            <p:txBody>
              <a:bodyPr>
                <a:normAutofit fontScale="85000" lnSpcReduction="20000"/>
              </a:bodyPr>
              <a:lstStyle/>
              <a:p>
                <a14:m>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3</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11</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7</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en-US" altLang="zh-CN" b="0" i="1" smtClean="0">
                            <a:solidFill>
                              <a:srgbClr val="FF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4</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r>
                          <a:rPr lang="en-US" altLang="zh-CN" b="0" i="1" smtClean="0">
                            <a:solidFill>
                              <a:srgbClr val="FF0000"/>
                            </a:solidFill>
                            <a:latin typeface="Cambria Math" panose="02040503050406030204" pitchFamily="18" charset="0"/>
                          </a:rPr>
                          <m:t>6</m:t>
                        </m:r>
                      </m:sub>
                    </m:sSub>
                  </m:oMath>
                </a14:m>
                <a:r>
                  <a:rPr lang="en-US" altLang="zh-CN" dirty="0"/>
                  <a:t>)</a:t>
                </a:r>
                <a:endParaRPr lang="zh-CN" altLang="en-US" dirty="0"/>
              </a:p>
            </p:txBody>
          </p:sp>
        </mc:Choice>
        <mc:Fallback>
          <p:sp>
            <p:nvSpPr>
              <p:cNvPr id="91" name="Object 26"/>
              <p:cNvSpPr txBox="1">
                <a:spLocks noRot="1" noChangeAspect="1" noMove="1" noResize="1" noEditPoints="1" noAdjustHandles="1" noChangeArrowheads="1" noChangeShapeType="1" noTextEdit="1"/>
              </p:cNvSpPr>
              <p:nvPr/>
            </p:nvSpPr>
            <p:spPr bwMode="auto">
              <a:xfrm>
                <a:off x="-13314" y="1939630"/>
                <a:ext cx="6795114" cy="340849"/>
              </a:xfrm>
              <a:prstGeom prst="rect">
                <a:avLst/>
              </a:prstGeom>
              <a:blipFill rotWithShape="1">
                <a:blip r:embed="rId4"/>
                <a:stretch>
                  <a:fillRect l="9" t="-2335" b="-56392"/>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2" name="Object 20"/>
              <p:cNvSpPr txBox="1"/>
              <p:nvPr/>
            </p:nvSpPr>
            <p:spPr bwMode="auto">
              <a:xfrm>
                <a:off x="-13314" y="2511485"/>
                <a:ext cx="6795114" cy="340849"/>
              </a:xfrm>
              <a:prstGeom prst="rect">
                <a:avLst/>
              </a:prstGeom>
              <a:noFill/>
              <a:ln>
                <a:noFill/>
              </a:ln>
            </p:spPr>
            <p:txBody>
              <a:bodyPr>
                <a:normAutofit fontScale="85000" lnSpcReduction="20000"/>
              </a:bodyPr>
              <a:lstStyle/>
              <a:p>
                <a14:m>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4</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5</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3</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6</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8</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9</m:t>
                        </m:r>
                      </m:sub>
                    </m:sSub>
                  </m:oMath>
                </a14:m>
                <a:r>
                  <a:rPr lang="en-US" altLang="zh-CN" dirty="0"/>
                  <a:t>)(</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7</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10</m:t>
                        </m:r>
                      </m:sub>
                    </m:sSub>
                  </m:oMath>
                </a14:m>
                <a:r>
                  <a:rPr lang="en-US" altLang="zh-CN" dirty="0"/>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12</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3</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14</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𝐶</m:t>
                        </m:r>
                      </m:e>
                      <m:sub>
                        <m:r>
                          <a:rPr lang="en-US" altLang="zh-CN" i="1">
                            <a:solidFill>
                              <a:srgbClr val="000000"/>
                            </a:solidFill>
                            <a:latin typeface="Cambria Math" panose="02040503050406030204" pitchFamily="18" charset="0"/>
                          </a:rPr>
                          <m:t>1</m:t>
                        </m:r>
                        <m:r>
                          <a:rPr lang="en-US" altLang="zh-CN" b="0" i="1" smtClean="0">
                            <a:solidFill>
                              <a:srgbClr val="000000"/>
                            </a:solidFill>
                            <a:latin typeface="Cambria Math" panose="02040503050406030204" pitchFamily="18" charset="0"/>
                          </a:rPr>
                          <m:t>5</m:t>
                        </m:r>
                      </m:sub>
                    </m:sSub>
                  </m:oMath>
                </a14:m>
                <a:r>
                  <a:rPr lang="en-US" altLang="zh-CN" dirty="0"/>
                  <a:t>)(</a:t>
                </a:r>
                <a14:m>
                  <m:oMath xmlns:m="http://schemas.openxmlformats.org/officeDocument/2006/math">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𝐶</m:t>
                        </m:r>
                      </m:e>
                      <m:sub>
                        <m:r>
                          <a:rPr lang="zh-CN" altLang="en-US"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6</m:t>
                        </m:r>
                      </m:sub>
                    </m:sSub>
                  </m:oMath>
                </a14:m>
                <a:r>
                  <a:rPr lang="en-US" altLang="zh-CN" dirty="0"/>
                  <a:t>)</a:t>
                </a:r>
                <a:endParaRPr lang="zh-CN" altLang="en-US" dirty="0"/>
              </a:p>
            </p:txBody>
          </p:sp>
        </mc:Choice>
        <mc:Fallback>
          <p:sp>
            <p:nvSpPr>
              <p:cNvPr id="92" name="Object 20"/>
              <p:cNvSpPr txBox="1">
                <a:spLocks noRot="1" noChangeAspect="1" noMove="1" noResize="1" noEditPoints="1" noAdjustHandles="1" noChangeArrowheads="1" noChangeShapeType="1" noTextEdit="1"/>
              </p:cNvSpPr>
              <p:nvPr/>
            </p:nvSpPr>
            <p:spPr bwMode="auto">
              <a:xfrm>
                <a:off x="-13314" y="2511485"/>
                <a:ext cx="6795114" cy="340849"/>
              </a:xfrm>
              <a:prstGeom prst="rect">
                <a:avLst/>
              </a:prstGeom>
              <a:blipFill rotWithShape="1">
                <a:blip r:embed="rId5"/>
                <a:stretch>
                  <a:fillRect l="9" t="-2253" b="-56474"/>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3" name="矩形 92"/>
              <p:cNvSpPr/>
              <p:nvPr/>
            </p:nvSpPr>
            <p:spPr>
              <a:xfrm>
                <a:off x="6931678" y="1268760"/>
                <a:ext cx="2014078"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acc>
                        <m:accPr>
                          <m:chr m:val="̅"/>
                          <m:ctrlPr>
                            <a:rPr lang="zh-CN" altLang="en-US" i="1" smtClean="0">
                              <a:solidFill>
                                <a:srgbClr val="000000"/>
                              </a:solidFill>
                              <a:latin typeface="Cambria Math" panose="02040503050406030204" pitchFamily="18" charset="0"/>
                            </a:rPr>
                          </m:ctrlPr>
                        </m:acc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2</m:t>
                              </m:r>
                            </m:sub>
                          </m:sSub>
                        </m:e>
                      </m:acc>
                      <m:r>
                        <m:rPr>
                          <m:nor/>
                        </m:rPr>
                        <a:rPr lang="en-US" altLang="zh-CN" dirty="0">
                          <a:latin typeface="Cambria Math" panose="02040503050406030204" pitchFamily="18" charset="0"/>
                        </a:rPr>
                        <m:t>=</m:t>
                      </m:r>
                      <m:d>
                        <m:dPr>
                          <m:ctrlPr>
                            <a:rPr lang="zh-CN" altLang="en-US" i="1" dirty="0">
                              <a:solidFill>
                                <a:srgbClr val="000000"/>
                              </a:solidFill>
                              <a:latin typeface="Cambria Math" panose="02040503050406030204" pitchFamily="18" charset="0"/>
                            </a:rPr>
                          </m:ctrlPr>
                        </m:dPr>
                        <m:e>
                          <m:r>
                            <m:rPr>
                              <m:nor/>
                            </m:rPr>
                            <a:rPr lang="zh-CN" altLang="en-US">
                              <a:solidFill>
                                <a:srgbClr val="000000"/>
                              </a:solidFill>
                              <a:latin typeface="Cambria Math" panose="02040503050406030204" pitchFamily="18" charset="0"/>
                            </a:rPr>
                            <m:t>1</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2</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3</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4</m:t>
                          </m:r>
                        </m:e>
                      </m:d>
                      <m:r>
                        <m:rPr>
                          <m:nor/>
                        </m:rPr>
                        <a:rPr lang="en-US" altLang="zh-CN" b="0" i="0" smtClean="0">
                          <a:solidFill>
                            <a:srgbClr val="000000"/>
                          </a:solidFill>
                          <a:latin typeface="Cambria Math" panose="02040503050406030204" pitchFamily="18" charset="0"/>
                        </a:rPr>
                        <m:t> </m:t>
                      </m:r>
                    </m:oMath>
                  </m:oMathPara>
                </a14:m>
                <a:endParaRPr lang="zh-CN" altLang="en-US" dirty="0"/>
              </a:p>
            </p:txBody>
          </p:sp>
        </mc:Choice>
        <mc:Fallback>
          <p:sp>
            <p:nvSpPr>
              <p:cNvPr id="93" name="矩形 92"/>
              <p:cNvSpPr>
                <a:spLocks noRot="1" noChangeAspect="1" noMove="1" noResize="1" noEditPoints="1" noAdjustHandles="1" noChangeArrowheads="1" noChangeShapeType="1" noTextEdit="1"/>
              </p:cNvSpPr>
              <p:nvPr/>
            </p:nvSpPr>
            <p:spPr>
              <a:xfrm>
                <a:off x="6931678" y="1268760"/>
                <a:ext cx="2014078" cy="461665"/>
              </a:xfrm>
              <a:prstGeom prst="rect">
                <a:avLst/>
              </a:prstGeom>
              <a:blipFill rotWithShape="1">
                <a:blip r:embed="rId6"/>
                <a:stretch>
                  <a:fillRect l="-1" t="-6" r="25" b="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4" name="矩形 93"/>
              <p:cNvSpPr/>
              <p:nvPr/>
            </p:nvSpPr>
            <p:spPr>
              <a:xfrm>
                <a:off x="6931081" y="1864450"/>
                <a:ext cx="2136931"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acc>
                        <m:accPr>
                          <m:chr m:val="̅"/>
                          <m:ctrlPr>
                            <a:rPr lang="zh-CN" altLang="en-US" i="1">
                              <a:solidFill>
                                <a:srgbClr val="000000"/>
                              </a:solidFill>
                              <a:latin typeface="Cambria Math" panose="02040503050406030204" pitchFamily="18" charset="0"/>
                            </a:rPr>
                          </m:ctrlPr>
                        </m:acc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3</m:t>
                              </m:r>
                            </m:sub>
                          </m:sSub>
                        </m:e>
                      </m:acc>
                      <m:r>
                        <m:rPr>
                          <m:nor/>
                        </m:rPr>
                        <a:rPr lang="en-US" altLang="zh-CN" dirty="0">
                          <a:latin typeface="Cambria Math" panose="02040503050406030204" pitchFamily="18" charset="0"/>
                        </a:rPr>
                        <m:t>=</m:t>
                      </m:r>
                      <m:r>
                        <a:rPr lang="zh-CN" altLang="en-US" i="1">
                          <a:solidFill>
                            <a:srgbClr val="000000"/>
                          </a:solidFill>
                          <a:latin typeface="Cambria Math" panose="02040503050406030204" pitchFamily="18" charset="0"/>
                        </a:rPr>
                        <m:t>(</m:t>
                      </m:r>
                      <m:r>
                        <m:rPr>
                          <m:nor/>
                        </m:rPr>
                        <a:rPr lang="zh-CN" altLang="en-US">
                          <a:solidFill>
                            <a:srgbClr val="000000"/>
                          </a:solidFill>
                          <a:latin typeface="Cambria Math" panose="02040503050406030204" pitchFamily="18" charset="0"/>
                        </a:rPr>
                        <m:t>1</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r>
                        <m:rPr>
                          <m:nor/>
                        </m:rPr>
                        <a:rPr lang="zh-CN" altLang="en-US">
                          <a:solidFill>
                            <a:srgbClr val="000000"/>
                          </a:solidFill>
                          <a:latin typeface="Cambria Math" panose="02040503050406030204" pitchFamily="18" charset="0"/>
                        </a:rPr>
                        <m:t>2</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94" name="矩形 93"/>
              <p:cNvSpPr>
                <a:spLocks noRot="1" noChangeAspect="1" noMove="1" noResize="1" noEditPoints="1" noAdjustHandles="1" noChangeArrowheads="1" noChangeShapeType="1" noTextEdit="1"/>
              </p:cNvSpPr>
              <p:nvPr/>
            </p:nvSpPr>
            <p:spPr>
              <a:xfrm>
                <a:off x="6931081" y="1864450"/>
                <a:ext cx="2136931" cy="461665"/>
              </a:xfrm>
              <a:prstGeom prst="rect">
                <a:avLst/>
              </a:prstGeom>
              <a:blipFill rotWithShape="1">
                <a:blip r:embed="rId7"/>
                <a:stretch>
                  <a:fillRect l="-3" t="-19" r="10"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5" name="矩形 94"/>
              <p:cNvSpPr/>
              <p:nvPr/>
            </p:nvSpPr>
            <p:spPr>
              <a:xfrm>
                <a:off x="6910900" y="2422882"/>
                <a:ext cx="2012859"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acc>
                        <m:accPr>
                          <m:chr m:val="̅"/>
                          <m:ctrlPr>
                            <a:rPr lang="zh-CN" altLang="en-US" i="1">
                              <a:solidFill>
                                <a:srgbClr val="000000"/>
                              </a:solidFill>
                              <a:latin typeface="Cambria Math" panose="02040503050406030204" pitchFamily="18" charset="0"/>
                            </a:rPr>
                          </m:ctrlPr>
                        </m:accPr>
                        <m:e>
                          <m:sSub>
                            <m:sSubPr>
                              <m:ctrlPr>
                                <a:rPr lang="zh-CN" altLang="en-US" i="1" smtClean="0">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𝑝</m:t>
                              </m:r>
                            </m:e>
                            <m:sub>
                              <m:r>
                                <a:rPr lang="en-US" altLang="zh-CN" i="1">
                                  <a:solidFill>
                                    <a:srgbClr val="000000"/>
                                  </a:solidFill>
                                  <a:latin typeface="Cambria Math" panose="02040503050406030204" pitchFamily="18" charset="0"/>
                                </a:rPr>
                                <m:t>4</m:t>
                              </m:r>
                            </m:sub>
                          </m:sSub>
                        </m:e>
                      </m:acc>
                      <m:r>
                        <m:rPr>
                          <m:nor/>
                        </m:rPr>
                        <a:rPr lang="en-US" altLang="zh-CN" dirty="0">
                          <a:latin typeface="Cambria Math" panose="02040503050406030204" pitchFamily="18" charset="0"/>
                        </a:rPr>
                        <m:t>=</m:t>
                      </m:r>
                      <m:r>
                        <a:rPr lang="zh-CN" altLang="en-US" i="1">
                          <a:solidFill>
                            <a:srgbClr val="000000"/>
                          </a:solidFill>
                          <a:latin typeface="Cambria Math" panose="02040503050406030204" pitchFamily="18" charset="0"/>
                        </a:rPr>
                        <m:t>(</m:t>
                      </m:r>
                      <m:r>
                        <m:rPr>
                          <m:nor/>
                        </m:rPr>
                        <a:rPr lang="zh-CN" altLang="en-US">
                          <a:solidFill>
                            <a:srgbClr val="000000"/>
                          </a:solidFill>
                          <a:latin typeface="Cambria Math" panose="02040503050406030204" pitchFamily="18" charset="0"/>
                        </a:rPr>
                        <m:t>1</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4</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3</m:t>
                      </m:r>
                      <m:r>
                        <m:rPr>
                          <m:nor/>
                        </m:rPr>
                        <a:rPr lang="zh-CN" altLang="en-US">
                          <a:solidFill>
                            <a:srgbClr val="000000"/>
                          </a:solidFill>
                          <a:latin typeface="Cambria Math" panose="02040503050406030204" pitchFamily="18" charset="0"/>
                        </a:rPr>
                        <m:t> </m:t>
                      </m:r>
                      <m:r>
                        <m:rPr>
                          <m:nor/>
                        </m:rPr>
                        <a:rPr lang="zh-CN" altLang="en-US">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95" name="矩形 94"/>
              <p:cNvSpPr>
                <a:spLocks noRot="1" noChangeAspect="1" noMove="1" noResize="1" noEditPoints="1" noAdjustHandles="1" noChangeArrowheads="1" noChangeShapeType="1" noTextEdit="1"/>
              </p:cNvSpPr>
              <p:nvPr/>
            </p:nvSpPr>
            <p:spPr>
              <a:xfrm>
                <a:off x="6910900" y="2422882"/>
                <a:ext cx="2012859" cy="461665"/>
              </a:xfrm>
              <a:prstGeom prst="rect">
                <a:avLst/>
              </a:prstGeom>
              <a:blipFill rotWithShape="1">
                <a:blip r:embed="rId8"/>
                <a:stretch>
                  <a:fillRect l="-10" t="-77" r="5" b="8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6" name="Object 23"/>
              <p:cNvSpPr txBox="1"/>
              <p:nvPr/>
            </p:nvSpPr>
            <p:spPr bwMode="auto">
              <a:xfrm>
                <a:off x="993881" y="5357232"/>
                <a:ext cx="2016125" cy="949325"/>
              </a:xfrm>
              <a:prstGeom prst="rect">
                <a:avLst/>
              </a:prstGeom>
              <a:noFill/>
              <a:ln>
                <a:noFill/>
              </a:ln>
            </p:spPr>
            <p:txBody>
              <a:bodyPr>
                <a:normAutofit fontScale="85000" lnSpcReduction="10000"/>
              </a:bodyPr>
              <a:lstStyle/>
              <a:p>
                <a14:m>
                  <m:oMathPara xmlns:m="http://schemas.openxmlformats.org/officeDocument/2006/math">
                    <m:oMathParaPr>
                      <m:jc m:val="left"/>
                    </m:oMathParaPr>
                    <m:oMath xmlns:m="http://schemas.openxmlformats.org/officeDocument/2006/math">
                      <m:r>
                        <a:rPr lang="zh-CN" altLang="en-US" i="1" smtClean="0">
                          <a:solidFill>
                            <a:srgbClr val="000000"/>
                          </a:solidFill>
                          <a:latin typeface="Cambria Math" panose="02040503050406030204" pitchFamily="18" charset="0"/>
                        </a:rPr>
                        <m:t>𝑙</m:t>
                      </m:r>
                      <m:r>
                        <a:rPr lang="zh-CN" altLang="en-US" i="1" smtClean="0">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d>
                            <m:dPr>
                              <m:begChr m:val="|"/>
                              <m:endChr m:val="|"/>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𝐺</m:t>
                              </m:r>
                            </m:e>
                          </m:d>
                        </m:den>
                      </m:f>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𝑔</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𝑖</m:t>
                              </m:r>
                            </m:sub>
                          </m:sSub>
                          <m:r>
                            <a:rPr lang="zh-CN" altLang="en-US" i="1">
                              <a:solidFill>
                                <a:srgbClr val="000000"/>
                              </a:solidFill>
                              <a:latin typeface="Cambria Math" panose="02040503050406030204" pitchFamily="18" charset="0"/>
                            </a:rPr>
                            <m:t>)</m:t>
                          </m:r>
                        </m:e>
                      </m:nary>
                    </m:oMath>
                  </m:oMathPara>
                </a14:m>
                <a:endParaRPr lang="zh-CN" altLang="en-US" dirty="0"/>
              </a:p>
            </p:txBody>
          </p:sp>
        </mc:Choice>
        <mc:Fallback>
          <p:sp>
            <p:nvSpPr>
              <p:cNvPr id="96" name="Object 23"/>
              <p:cNvSpPr txBox="1">
                <a:spLocks noRot="1" noChangeAspect="1" noMove="1" noResize="1" noEditPoints="1" noAdjustHandles="1" noChangeArrowheads="1" noChangeShapeType="1" noTextEdit="1"/>
              </p:cNvSpPr>
              <p:nvPr/>
            </p:nvSpPr>
            <p:spPr bwMode="auto">
              <a:xfrm>
                <a:off x="993881" y="5357232"/>
                <a:ext cx="2016125" cy="949325"/>
              </a:xfrm>
              <a:prstGeom prst="rect">
                <a:avLst/>
              </a:prstGeom>
              <a:blipFill rotWithShape="1">
                <a:blip r:embed="rId9"/>
                <a:stretch>
                  <a:fillRect l="-5" t="-39" r="5" b="39"/>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9" name="Object 20"/>
              <p:cNvSpPr txBox="1"/>
              <p:nvPr/>
            </p:nvSpPr>
            <p:spPr bwMode="auto">
              <a:xfrm>
                <a:off x="5551758" y="5525638"/>
                <a:ext cx="3539245" cy="799624"/>
              </a:xfrm>
              <a:prstGeom prst="rect">
                <a:avLst/>
              </a:prstGeom>
              <a:noFill/>
              <a:ln>
                <a:noFill/>
              </a:ln>
            </p:spPr>
            <p:txBody>
              <a:bodyPr>
                <a:normAutofit fontScale="70000" lnSpcReduction="20000"/>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𝑙</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𝐺</m:t>
                              </m:r>
                            </m:e>
                          </m:acc>
                          <m:r>
                            <a:rPr lang="zh-CN" altLang="en-US" i="1">
                              <a:solidFill>
                                <a:srgbClr val="000000"/>
                              </a:solidFill>
                              <a:latin typeface="Cambria Math" panose="02040503050406030204" pitchFamily="18" charset="0"/>
                            </a:rPr>
                            <m:t>|</m:t>
                          </m:r>
                        </m:den>
                      </m:f>
                      <m:nary>
                        <m:naryPr>
                          <m:chr m:val="∑"/>
                          <m:supHide m:val="on"/>
                          <m:ctrlPr>
                            <a:rPr lang="zh-CN" altLang="en-US" i="1">
                              <a:solidFill>
                                <a:srgbClr val="000000"/>
                              </a:solidFill>
                              <a:latin typeface="Cambria Math" panose="02040503050406030204" pitchFamily="18" charset="0"/>
                            </a:rPr>
                          </m:ctrlPr>
                        </m:naryPr>
                        <m:sub>
                          <m:acc>
                            <m:accPr>
                              <m:chr m:val="̅"/>
                              <m:ctrlPr>
                                <a:rPr lang="zh-CN" altLang="en-US" i="1">
                                  <a:solidFill>
                                    <a:srgbClr val="000000"/>
                                  </a:solidFill>
                                  <a:latin typeface="Cambria Math" panose="02040503050406030204" pitchFamily="18" charset="0"/>
                                </a:rPr>
                              </m:ctrlPr>
                            </m:accPr>
                            <m:e>
                              <m:r>
                                <a:rPr lang="en-US" altLang="zh-CN" b="0" i="1" smtClean="0">
                                  <a:solidFill>
                                    <a:srgbClr val="000000"/>
                                  </a:solidFill>
                                  <a:latin typeface="Cambria Math" panose="02040503050406030204" pitchFamily="18" charset="0"/>
                                </a:rPr>
                                <m:t>𝑝</m:t>
                              </m:r>
                            </m:e>
                          </m:acc>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𝐺</m:t>
                              </m:r>
                            </m:e>
                          </m:acc>
                        </m:sub>
                        <m:sup/>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r>
                                    <a:rPr lang="en-US" altLang="zh-CN" i="1">
                                      <a:solidFill>
                                        <a:srgbClr val="000000"/>
                                      </a:solidFill>
                                      <a:latin typeface="Cambria Math" panose="02040503050406030204" pitchFamily="18" charset="0"/>
                                    </a:rPr>
                                    <m:t>𝑝</m:t>
                                  </m:r>
                                </m:e>
                              </m:acc>
                              <m:r>
                                <a:rPr lang="zh-CN" altLang="en-US" i="1">
                                  <a:solidFill>
                                    <a:srgbClr val="000000"/>
                                  </a:solidFill>
                                  <a:latin typeface="Cambria Math" panose="02040503050406030204" pitchFamily="18" charset="0"/>
                                </a:rPr>
                                <m:t>)</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r>
                                    <a:rPr lang="en-US" altLang="zh-CN" i="1">
                                      <a:solidFill>
                                        <a:srgbClr val="000000"/>
                                      </a:solidFill>
                                      <a:latin typeface="Cambria Math" panose="02040503050406030204" pitchFamily="18" charset="0"/>
                                    </a:rPr>
                                    <m:t>𝑝</m:t>
                                  </m:r>
                                </m:e>
                              </m:acc>
                              <m:r>
                                <a:rPr lang="zh-CN" altLang="en-US" i="1">
                                  <a:solidFill>
                                    <a:srgbClr val="000000"/>
                                  </a:solidFill>
                                  <a:latin typeface="Cambria Math" panose="02040503050406030204" pitchFamily="18" charset="0"/>
                                </a:rPr>
                                <m:t>)</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𝑚</m:t>
                              </m:r>
                            </m:e>
                            <m:sup>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acc>
                                <m:accPr>
                                  <m:chr m:val="̅"/>
                                  <m:ctrlPr>
                                    <a:rPr lang="zh-CN" altLang="en-US" i="1">
                                      <a:solidFill>
                                        <a:srgbClr val="000000"/>
                                      </a:solidFill>
                                      <a:latin typeface="Cambria Math" panose="02040503050406030204" pitchFamily="18" charset="0"/>
                                    </a:rPr>
                                  </m:ctrlPr>
                                </m:accPr>
                                <m:e>
                                  <m:r>
                                    <a:rPr lang="en-US" altLang="zh-CN" i="1">
                                      <a:solidFill>
                                        <a:srgbClr val="000000"/>
                                      </a:solidFill>
                                      <a:latin typeface="Cambria Math" panose="02040503050406030204" pitchFamily="18" charset="0"/>
                                    </a:rPr>
                                    <m:t>𝑝</m:t>
                                  </m:r>
                                </m:e>
                              </m:acc>
                              <m:r>
                                <a:rPr lang="zh-CN" altLang="en-US" i="1">
                                  <a:solidFill>
                                    <a:srgbClr val="000000"/>
                                  </a:solidFill>
                                  <a:latin typeface="Cambria Math" panose="02040503050406030204" pitchFamily="18" charset="0"/>
                                </a:rPr>
                                <m:t>)</m:t>
                              </m:r>
                            </m:sup>
                          </m:sSup>
                        </m:e>
                      </m:nary>
                    </m:oMath>
                  </m:oMathPara>
                </a14:m>
                <a:endParaRPr lang="zh-CN" altLang="en-US" dirty="0"/>
              </a:p>
            </p:txBody>
          </p:sp>
        </mc:Choice>
        <mc:Fallback>
          <p:sp>
            <p:nvSpPr>
              <p:cNvPr id="99" name="Object 20"/>
              <p:cNvSpPr txBox="1">
                <a:spLocks noRot="1" noChangeAspect="1" noMove="1" noResize="1" noEditPoints="1" noAdjustHandles="1" noChangeArrowheads="1" noChangeShapeType="1" noTextEdit="1"/>
              </p:cNvSpPr>
              <p:nvPr/>
            </p:nvSpPr>
            <p:spPr bwMode="auto">
              <a:xfrm>
                <a:off x="5551758" y="5525638"/>
                <a:ext cx="3539245" cy="799624"/>
              </a:xfrm>
              <a:prstGeom prst="rect">
                <a:avLst/>
              </a:prstGeom>
              <a:blipFill rotWithShape="1">
                <a:blip r:embed="rId10"/>
                <a:stretch>
                  <a:fillRect l="-17" t="-2207" r="10" b="3"/>
                </a:stretch>
              </a:blipFill>
              <a:ln>
                <a:noFill/>
              </a:ln>
            </p:spPr>
            <p:txBody>
              <a:bodyPr/>
              <a:lstStyle/>
              <a:p>
                <a:r>
                  <a:rPr lang="zh-CN" altLang="en-US">
                    <a:noFill/>
                  </a:rPr>
                  <a:t> </a:t>
                </a:r>
              </a:p>
            </p:txBody>
          </p:sp>
        </mc:Fallback>
      </mc:AlternateContent>
      <p:sp>
        <p:nvSpPr>
          <p:cNvPr id="100" name="矩形 99"/>
          <p:cNvSpPr/>
          <p:nvPr/>
        </p:nvSpPr>
        <p:spPr bwMode="auto">
          <a:xfrm>
            <a:off x="0" y="1864450"/>
            <a:ext cx="9068012" cy="574947"/>
          </a:xfrm>
          <a:prstGeom prst="rect">
            <a:avLst/>
          </a:pr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p:sp>
        <p:nvSpPr>
          <p:cNvPr id="101" name="矩形 100"/>
          <p:cNvSpPr/>
          <p:nvPr/>
        </p:nvSpPr>
        <p:spPr bwMode="auto">
          <a:xfrm>
            <a:off x="0" y="1864450"/>
            <a:ext cx="9068012" cy="526154"/>
          </a:xfrm>
          <a:prstGeom prst="rect">
            <a:avLst/>
          </a:pr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p:sp>
        <p:nvSpPr>
          <p:cNvPr id="102" name="矩形 101"/>
          <p:cNvSpPr/>
          <p:nvPr/>
        </p:nvSpPr>
        <p:spPr bwMode="auto">
          <a:xfrm>
            <a:off x="37994" y="1919740"/>
            <a:ext cx="9068012" cy="386485"/>
          </a:xfrm>
          <a:prstGeom prst="rect">
            <a:avLst/>
          </a:prstGeom>
          <a:noFill/>
          <a:ln w="6350" cap="flat" cmpd="dbl" algn="ctr">
            <a:solidFill>
              <a:srgbClr val="002BB4"/>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p:sp>
        <p:nvSpPr>
          <p:cNvPr id="105" name="矩形 104"/>
          <p:cNvSpPr/>
          <p:nvPr/>
        </p:nvSpPr>
        <p:spPr>
          <a:xfrm>
            <a:off x="6484282" y="909024"/>
            <a:ext cx="595035" cy="338554"/>
          </a:xfrm>
          <a:prstGeom prst="rect">
            <a:avLst/>
          </a:prstGeom>
        </p:spPr>
        <p:txBody>
          <a:bodyPr wrap="none">
            <a:spAutoFit/>
          </a:bodyPr>
          <a:lstStyle/>
          <a:p>
            <a:r>
              <a:rPr lang="zh-CN" altLang="en-US" sz="1600" dirty="0"/>
              <a:t>旋转</a:t>
            </a:r>
            <a:endParaRPr lang="zh-CN" altLang="en-US" sz="1600" dirty="0"/>
          </a:p>
        </p:txBody>
      </p:sp>
      <p:sp>
        <p:nvSpPr>
          <p:cNvPr id="106" name="矩形 105"/>
          <p:cNvSpPr/>
          <p:nvPr/>
        </p:nvSpPr>
        <p:spPr>
          <a:xfrm>
            <a:off x="6627848" y="1388415"/>
            <a:ext cx="593684" cy="276999"/>
          </a:xfrm>
          <a:prstGeom prst="rect">
            <a:avLst/>
          </a:prstGeom>
        </p:spPr>
        <p:txBody>
          <a:bodyPr wrap="square">
            <a:spAutoFit/>
          </a:bodyPr>
          <a:lstStyle/>
          <a:p>
            <a:r>
              <a:rPr lang="en-US" altLang="zh-CN" sz="1200" dirty="0"/>
              <a:t>90</a:t>
            </a:r>
            <a:r>
              <a:rPr lang="en-US" altLang="zh-CN" sz="1200" baseline="30000" dirty="0"/>
              <a:t>o</a:t>
            </a:r>
            <a:endParaRPr lang="zh-CN" altLang="en-US" sz="1200" dirty="0"/>
          </a:p>
        </p:txBody>
      </p:sp>
      <p:sp>
        <p:nvSpPr>
          <p:cNvPr id="107" name="矩形 106"/>
          <p:cNvSpPr/>
          <p:nvPr/>
        </p:nvSpPr>
        <p:spPr>
          <a:xfrm>
            <a:off x="6588225" y="1977203"/>
            <a:ext cx="593684" cy="276999"/>
          </a:xfrm>
          <a:prstGeom prst="rect">
            <a:avLst/>
          </a:prstGeom>
        </p:spPr>
        <p:txBody>
          <a:bodyPr wrap="square">
            <a:spAutoFit/>
          </a:bodyPr>
          <a:lstStyle/>
          <a:p>
            <a:r>
              <a:rPr lang="en-US" altLang="zh-CN" sz="1200" dirty="0"/>
              <a:t>180</a:t>
            </a:r>
            <a:r>
              <a:rPr lang="en-US" altLang="zh-CN" sz="1200" baseline="30000" dirty="0"/>
              <a:t>o</a:t>
            </a:r>
            <a:endParaRPr lang="zh-CN" altLang="en-US" sz="1200" dirty="0"/>
          </a:p>
        </p:txBody>
      </p:sp>
      <p:sp>
        <p:nvSpPr>
          <p:cNvPr id="108" name="矩形 107"/>
          <p:cNvSpPr/>
          <p:nvPr/>
        </p:nvSpPr>
        <p:spPr>
          <a:xfrm>
            <a:off x="6614058" y="2531903"/>
            <a:ext cx="593684" cy="276999"/>
          </a:xfrm>
          <a:prstGeom prst="rect">
            <a:avLst/>
          </a:prstGeom>
        </p:spPr>
        <p:txBody>
          <a:bodyPr wrap="square">
            <a:spAutoFit/>
          </a:bodyPr>
          <a:lstStyle/>
          <a:p>
            <a:r>
              <a:rPr lang="en-US" altLang="zh-CN" sz="1200" dirty="0"/>
              <a:t>270</a:t>
            </a:r>
            <a:r>
              <a:rPr lang="en-US" altLang="zh-CN" sz="1200" baseline="30000" dirty="0"/>
              <a:t>o</a:t>
            </a:r>
            <a:endParaRPr lang="zh-CN" altLang="en-US" sz="1200" dirty="0"/>
          </a:p>
        </p:txBody>
      </p:sp>
      <p:pic>
        <p:nvPicPr>
          <p:cNvPr id="112" name="图片 1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3528" y="3439920"/>
            <a:ext cx="476820" cy="5104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3766C7F-7212-4598-B39C-285B4E5764A1}"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577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59A3E79-A998-487B-BFEF-9C7654E21BC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97026" name="Rectangle 2"/>
          <p:cNvSpPr>
            <a:spLocks noGrp="1" noChangeArrowheads="1"/>
          </p:cNvSpPr>
          <p:nvPr>
            <p:ph type="body" idx="1"/>
          </p:nvPr>
        </p:nvSpPr>
        <p:spPr>
          <a:xfrm>
            <a:off x="250825" y="1196975"/>
            <a:ext cx="8624888" cy="4670425"/>
          </a:xfrm>
        </p:spPr>
        <p:txBody>
          <a:bodyPr/>
          <a:lstStyle/>
          <a:p>
            <a:pPr marL="354330" indent="-354330" eaLnBrk="1" hangingPunct="1">
              <a:lnSpc>
                <a:spcPct val="120000"/>
              </a:lnSpc>
              <a:buFont typeface="Wingdings" panose="05000000000000000000" pitchFamily="2" charset="2"/>
              <a:buNone/>
            </a:pPr>
            <a:r>
              <a:rPr lang="en-US" altLang="zh-CN" dirty="0"/>
              <a:t>   </a:t>
            </a:r>
            <a:r>
              <a:rPr lang="zh-CN" altLang="en-US" dirty="0">
                <a:latin typeface="Times New Roman" panose="02020603050405020304" pitchFamily="18" charset="0"/>
              </a:rPr>
              <a:t>例 一个圆环</a:t>
            </a:r>
            <a:r>
              <a:rPr lang="en-US" altLang="zh-CN" dirty="0">
                <a:latin typeface="Times New Roman" panose="02020603050405020304" pitchFamily="18" charset="0"/>
              </a:rPr>
              <a:t>, </a:t>
            </a:r>
            <a:r>
              <a:rPr lang="zh-CN" altLang="en-US" dirty="0">
                <a:latin typeface="Times New Roman" panose="02020603050405020304" pitchFamily="18" charset="0"/>
              </a:rPr>
              <a:t>按顺时针方向                            位置上装一红或蓝的珠子</a:t>
            </a:r>
            <a:r>
              <a:rPr lang="en-US" altLang="zh-CN" dirty="0">
                <a:latin typeface="Times New Roman" panose="02020603050405020304" pitchFamily="18" charset="0"/>
              </a:rPr>
              <a:t>, </a:t>
            </a:r>
            <a:r>
              <a:rPr lang="zh-CN" altLang="en-US" dirty="0">
                <a:latin typeface="Times New Roman" panose="02020603050405020304" pitchFamily="18" charset="0"/>
              </a:rPr>
              <a:t>问有多少种不同的方案</a:t>
            </a:r>
            <a:r>
              <a:rPr lang="en-US" altLang="zh-CN" dirty="0">
                <a:latin typeface="Times New Roman" panose="02020603050405020304" pitchFamily="18" charset="0"/>
              </a:rPr>
              <a:t>? </a:t>
            </a:r>
            <a:r>
              <a:rPr lang="zh-CN" altLang="en-US" dirty="0">
                <a:latin typeface="Times New Roman" panose="02020603050405020304" pitchFamily="18" charset="0"/>
              </a:rPr>
              <a:t>刚体运动使之吻合的算一种方案</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354330" indent="-354330" eaLnBrk="1" hangingPunct="1">
              <a:lnSpc>
                <a:spcPct val="90000"/>
              </a:lnSpc>
              <a:buFont typeface="Wingdings" panose="05000000000000000000" pitchFamily="2" charset="2"/>
              <a:buNone/>
            </a:pPr>
            <a:r>
              <a:rPr lang="en-US" altLang="zh-CN" dirty="0"/>
              <a:t>   </a:t>
            </a:r>
            <a:endParaRPr lang="zh-CN" altLang="en-US" dirty="0">
              <a:latin typeface="Times New Roman" panose="02020603050405020304" pitchFamily="18" charset="0"/>
            </a:endParaRPr>
          </a:p>
          <a:p>
            <a:pPr marL="354330" indent="-354330" eaLnBrk="1" hangingPunct="1">
              <a:lnSpc>
                <a:spcPct val="90000"/>
              </a:lnSpc>
              <a:buFont typeface="Wingdings" panose="05000000000000000000" pitchFamily="2" charset="2"/>
              <a:buNone/>
            </a:pPr>
            <a:r>
              <a:rPr lang="zh-CN" altLang="en-US" dirty="0"/>
              <a:t>   </a:t>
            </a:r>
            <a:endParaRPr lang="zh-CN" altLang="en-US" dirty="0"/>
          </a:p>
          <a:p>
            <a:pPr marL="354330" indent="-354330" eaLnBrk="1" hangingPunct="1">
              <a:lnSpc>
                <a:spcPct val="90000"/>
              </a:lnSpc>
              <a:buFont typeface="Wingdings" panose="05000000000000000000" pitchFamily="2" charset="2"/>
              <a:buNone/>
            </a:pPr>
            <a:r>
              <a:rPr lang="zh-CN" altLang="en-US" dirty="0"/>
              <a:t>   </a:t>
            </a:r>
            <a:endParaRPr lang="zh-CN" altLang="en-US" dirty="0">
              <a:latin typeface="Times New Roman" panose="02020603050405020304" pitchFamily="18" charset="0"/>
            </a:endParaRPr>
          </a:p>
        </p:txBody>
      </p:sp>
      <p:sp>
        <p:nvSpPr>
          <p:cNvPr id="7578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578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75798" name="Object 20"/>
          <p:cNvGraphicFramePr>
            <a:graphicFrameLocks noChangeAspect="1"/>
          </p:cNvGraphicFramePr>
          <p:nvPr/>
        </p:nvGraphicFramePr>
        <p:xfrm>
          <a:off x="4859338" y="1341438"/>
          <a:ext cx="2519362" cy="477837"/>
        </p:xfrm>
        <a:graphic>
          <a:graphicData uri="http://schemas.openxmlformats.org/presentationml/2006/ole">
            <mc:AlternateContent xmlns:mc="http://schemas.openxmlformats.org/markup-compatibility/2006">
              <mc:Choice xmlns:v="urn:schemas-microsoft-com:vml" Requires="v">
                <p:oleObj spid="_x0000_s2" name="公式" r:id="rId1" imgW="1168400" imgH="228600" progId="Equation.3">
                  <p:embed/>
                </p:oleObj>
              </mc:Choice>
              <mc:Fallback>
                <p:oleObj name="公式" r:id="rId1" imgW="1168400" imgH="2286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1341438"/>
                        <a:ext cx="2519362"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 name="Group 59"/>
          <p:cNvGrpSpPr/>
          <p:nvPr/>
        </p:nvGrpSpPr>
        <p:grpSpPr bwMode="auto">
          <a:xfrm>
            <a:off x="6227763" y="2492375"/>
            <a:ext cx="2087562" cy="1973263"/>
            <a:chOff x="3787" y="1642"/>
            <a:chExt cx="1315" cy="1243"/>
          </a:xfrm>
        </p:grpSpPr>
        <p:sp>
          <p:nvSpPr>
            <p:cNvPr id="75802" name="Text Box 48"/>
            <p:cNvSpPr txBox="1">
              <a:spLocks noChangeArrowheads="1"/>
            </p:cNvSpPr>
            <p:nvPr/>
          </p:nvSpPr>
          <p:spPr bwMode="auto">
            <a:xfrm>
              <a:off x="4377" y="1642"/>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5803" name="Text Box 49"/>
            <p:cNvSpPr txBox="1">
              <a:spLocks noChangeArrowheads="1"/>
            </p:cNvSpPr>
            <p:nvPr/>
          </p:nvSpPr>
          <p:spPr bwMode="auto">
            <a:xfrm>
              <a:off x="4895" y="2165"/>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75804" name="Text Box 50"/>
            <p:cNvSpPr txBox="1">
              <a:spLocks noChangeArrowheads="1"/>
            </p:cNvSpPr>
            <p:nvPr/>
          </p:nvSpPr>
          <p:spPr bwMode="auto">
            <a:xfrm>
              <a:off x="4387" y="2679"/>
              <a:ext cx="20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75805" name="Text Box 51"/>
            <p:cNvSpPr txBox="1">
              <a:spLocks noChangeArrowheads="1"/>
            </p:cNvSpPr>
            <p:nvPr/>
          </p:nvSpPr>
          <p:spPr bwMode="auto">
            <a:xfrm>
              <a:off x="3787" y="2216"/>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75806" name="Text Box 53"/>
            <p:cNvSpPr txBox="1">
              <a:spLocks noChangeArrowheads="1"/>
            </p:cNvSpPr>
            <p:nvPr/>
          </p:nvSpPr>
          <p:spPr bwMode="auto">
            <a:xfrm>
              <a:off x="4790" y="1743"/>
              <a:ext cx="155"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endParaRPr lang="en-US" altLang="zh-CN" sz="2400">
                <a:ea typeface="Dotum" pitchFamily="34" charset="-127"/>
              </a:endParaRPr>
            </a:p>
          </p:txBody>
        </p:sp>
        <p:sp>
          <p:nvSpPr>
            <p:cNvPr id="75807" name="Text Box 54"/>
            <p:cNvSpPr txBox="1">
              <a:spLocks noChangeArrowheads="1"/>
            </p:cNvSpPr>
            <p:nvPr/>
          </p:nvSpPr>
          <p:spPr bwMode="auto">
            <a:xfrm>
              <a:off x="3911" y="2648"/>
              <a:ext cx="2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sp>
          <p:nvSpPr>
            <p:cNvPr id="75808" name="Text Box 55"/>
            <p:cNvSpPr txBox="1">
              <a:spLocks noChangeArrowheads="1"/>
            </p:cNvSpPr>
            <p:nvPr/>
          </p:nvSpPr>
          <p:spPr bwMode="auto">
            <a:xfrm>
              <a:off x="3932" y="1754"/>
              <a:ext cx="257"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endParaRPr lang="en-US" altLang="zh-CN" sz="2400">
                <a:ea typeface="Dotum" pitchFamily="34" charset="-127"/>
              </a:endParaRPr>
            </a:p>
          </p:txBody>
        </p:sp>
        <p:sp>
          <p:nvSpPr>
            <p:cNvPr id="75809" name="Text Box 56"/>
            <p:cNvSpPr txBox="1">
              <a:spLocks noChangeArrowheads="1"/>
            </p:cNvSpPr>
            <p:nvPr/>
          </p:nvSpPr>
          <p:spPr bwMode="auto">
            <a:xfrm>
              <a:off x="4790" y="2618"/>
              <a:ext cx="25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grpSp>
          <p:nvGrpSpPr>
            <p:cNvPr id="75810" name="Group 58"/>
            <p:cNvGrpSpPr/>
            <p:nvPr/>
          </p:nvGrpSpPr>
          <p:grpSpPr bwMode="auto">
            <a:xfrm>
              <a:off x="4016" y="1867"/>
              <a:ext cx="837" cy="823"/>
              <a:chOff x="4016" y="1867"/>
              <a:chExt cx="837" cy="823"/>
            </a:xfrm>
          </p:grpSpPr>
          <p:sp>
            <p:nvSpPr>
              <p:cNvPr id="75811" name="Oval 43"/>
              <p:cNvSpPr>
                <a:spLocks noChangeArrowheads="1"/>
              </p:cNvSpPr>
              <p:nvPr/>
            </p:nvSpPr>
            <p:spPr bwMode="auto">
              <a:xfrm>
                <a:off x="4067" y="1928"/>
                <a:ext cx="723" cy="710"/>
              </a:xfrm>
              <a:prstGeom prst="ellipse">
                <a:avLst/>
              </a:prstGeom>
              <a:solidFill>
                <a:srgbClr val="FFFFFF"/>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2" name="Oval 44"/>
              <p:cNvSpPr>
                <a:spLocks noChangeArrowheads="1"/>
              </p:cNvSpPr>
              <p:nvPr/>
            </p:nvSpPr>
            <p:spPr bwMode="auto">
              <a:xfrm>
                <a:off x="4366" y="1867"/>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3" name="Oval 45"/>
              <p:cNvSpPr>
                <a:spLocks noChangeArrowheads="1"/>
              </p:cNvSpPr>
              <p:nvPr/>
            </p:nvSpPr>
            <p:spPr bwMode="auto">
              <a:xfrm>
                <a:off x="4377" y="2576"/>
                <a:ext cx="113" cy="114"/>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4" name="Oval 46"/>
              <p:cNvSpPr>
                <a:spLocks noChangeArrowheads="1"/>
              </p:cNvSpPr>
              <p:nvPr/>
            </p:nvSpPr>
            <p:spPr bwMode="auto">
              <a:xfrm>
                <a:off x="4739" y="2227"/>
                <a:ext cx="114"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5" name="Oval 47"/>
              <p:cNvSpPr>
                <a:spLocks noChangeArrowheads="1"/>
              </p:cNvSpPr>
              <p:nvPr/>
            </p:nvSpPr>
            <p:spPr bwMode="auto">
              <a:xfrm>
                <a:off x="4016" y="2258"/>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6" name="Line 52"/>
              <p:cNvSpPr>
                <a:spLocks noChangeShapeType="1"/>
              </p:cNvSpPr>
              <p:nvPr/>
            </p:nvSpPr>
            <p:spPr bwMode="auto">
              <a:xfrm flipH="1">
                <a:off x="4078" y="1924"/>
                <a:ext cx="703" cy="75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75817" name="Line 57"/>
              <p:cNvSpPr>
                <a:spLocks noChangeShapeType="1"/>
              </p:cNvSpPr>
              <p:nvPr/>
            </p:nvSpPr>
            <p:spPr bwMode="auto">
              <a:xfrm>
                <a:off x="4046" y="1918"/>
                <a:ext cx="744" cy="74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75800" name="Rectangle 61"/>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702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3766C7F-7212-4598-B39C-285B4E5764A1}"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577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59A3E79-A998-487B-BFEF-9C7654E21BC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97026" name="Rectangle 2"/>
          <p:cNvSpPr>
            <a:spLocks noGrp="1" noChangeArrowheads="1"/>
          </p:cNvSpPr>
          <p:nvPr>
            <p:ph type="body" idx="1"/>
          </p:nvPr>
        </p:nvSpPr>
        <p:spPr>
          <a:xfrm>
            <a:off x="250825" y="1196975"/>
            <a:ext cx="8624888" cy="4670425"/>
          </a:xfrm>
        </p:spPr>
        <p:txBody>
          <a:bodyPr/>
          <a:lstStyle/>
          <a:p>
            <a:pPr marL="354330" indent="-354330" eaLnBrk="1" hangingPunct="1">
              <a:lnSpc>
                <a:spcPct val="120000"/>
              </a:lnSpc>
              <a:buFont typeface="Wingdings" panose="05000000000000000000" pitchFamily="2" charset="2"/>
              <a:buNone/>
            </a:pPr>
            <a:r>
              <a:rPr lang="zh-CN" altLang="en-US" dirty="0">
                <a:latin typeface="Times New Roman" panose="02020603050405020304" pitchFamily="18" charset="0"/>
              </a:rPr>
              <a:t>解 如图将</a:t>
            </a:r>
            <a:r>
              <a:rPr lang="en-US" altLang="zh-CN" dirty="0">
                <a:latin typeface="Times New Roman" panose="02020603050405020304" pitchFamily="18" charset="0"/>
              </a:rPr>
              <a:t>4</a:t>
            </a:r>
            <a:r>
              <a:rPr lang="zh-CN" altLang="en-US" dirty="0">
                <a:latin typeface="Times New Roman" panose="02020603050405020304" pitchFamily="18" charset="0"/>
              </a:rPr>
              <a:t>颗珠子分别标记为 </a:t>
            </a:r>
            <a:r>
              <a:rPr lang="en-US" altLang="zh-CN" dirty="0">
                <a:latin typeface="Times New Roman" panose="02020603050405020304" pitchFamily="18" charset="0"/>
              </a:rPr>
              <a:t>1, 2, 3, 4. </a:t>
            </a:r>
            <a:endParaRPr lang="en-US" altLang="zh-CN" dirty="0">
              <a:latin typeface="Times New Roman" panose="02020603050405020304" pitchFamily="18" charset="0"/>
            </a:endParaRPr>
          </a:p>
          <a:p>
            <a:pPr marL="354330" indent="-354330" eaLnBrk="1" hangingPunct="1">
              <a:lnSpc>
                <a:spcPct val="9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使圆环吻合的置换群为</a:t>
            </a:r>
            <a:endParaRPr lang="en-US" altLang="zh-CN" dirty="0">
              <a:latin typeface="Times New Roman" panose="02020603050405020304" pitchFamily="18" charset="0"/>
            </a:endParaRPr>
          </a:p>
          <a:p>
            <a:pPr marL="354330" indent="-354330" eaLnBrk="1" hangingPunct="1">
              <a:lnSpc>
                <a:spcPct val="90000"/>
              </a:lnSpc>
              <a:buFont typeface="Wingdings" panose="05000000000000000000" pitchFamily="2" charset="2"/>
              <a:buNone/>
            </a:pPr>
            <a:endParaRPr lang="en-US" altLang="zh-CN" dirty="0">
              <a:latin typeface="Times New Roman" panose="02020603050405020304" pitchFamily="18" charset="0"/>
            </a:endParaRPr>
          </a:p>
          <a:p>
            <a:pPr marL="354330" indent="-354330" eaLnBrk="1" hangingPunct="1">
              <a:lnSpc>
                <a:spcPct val="90000"/>
              </a:lnSpc>
              <a:buNone/>
            </a:pPr>
            <a:endParaRPr lang="en-US" altLang="zh-CN" dirty="0"/>
          </a:p>
          <a:p>
            <a:pPr marL="354330" indent="-354330" eaLnBrk="1" hangingPunct="1">
              <a:lnSpc>
                <a:spcPct val="90000"/>
              </a:lnSpc>
              <a:buNone/>
            </a:pPr>
            <a:r>
              <a:rPr lang="zh-CN" altLang="en-US" dirty="0"/>
              <a:t>其循环指标为</a:t>
            </a:r>
            <a:endParaRPr lang="en-US" altLang="zh-CN" dirty="0"/>
          </a:p>
          <a:p>
            <a:pPr marL="354330" indent="-354330" eaLnBrk="1" hangingPunct="1">
              <a:lnSpc>
                <a:spcPct val="90000"/>
              </a:lnSpc>
              <a:buNone/>
            </a:pPr>
            <a:endParaRPr lang="en-US" altLang="zh-CN" dirty="0">
              <a:latin typeface="Times New Roman" panose="02020603050405020304" pitchFamily="18" charset="0"/>
            </a:endParaRPr>
          </a:p>
          <a:p>
            <a:pPr marL="354330" indent="-354330" eaLnBrk="1" hangingPunct="1">
              <a:lnSpc>
                <a:spcPct val="90000"/>
              </a:lnSpc>
              <a:buNone/>
            </a:pPr>
            <a:endParaRPr lang="en-US" altLang="zh-CN" dirty="0">
              <a:latin typeface="Times New Roman" panose="02020603050405020304" pitchFamily="18" charset="0"/>
            </a:endParaRPr>
          </a:p>
          <a:p>
            <a:pPr marL="354330" indent="-354330" eaLnBrk="1" hangingPunct="1">
              <a:lnSpc>
                <a:spcPct val="90000"/>
              </a:lnSpc>
              <a:buNone/>
            </a:pPr>
            <a:r>
              <a:rPr lang="zh-CN" altLang="en-US" dirty="0"/>
              <a:t> 所求方案数为</a:t>
            </a:r>
            <a:endParaRPr lang="zh-CN" altLang="en-US" dirty="0">
              <a:latin typeface="Times New Roman" panose="02020603050405020304" pitchFamily="18" charset="0"/>
            </a:endParaRPr>
          </a:p>
          <a:p>
            <a:pPr marL="354330" indent="-354330" eaLnBrk="1" hangingPunct="1">
              <a:lnSpc>
                <a:spcPct val="90000"/>
              </a:lnSpc>
              <a:buFont typeface="Wingdings" panose="05000000000000000000" pitchFamily="2" charset="2"/>
              <a:buNone/>
            </a:pPr>
            <a:endParaRPr lang="zh-CN" altLang="en-US" dirty="0">
              <a:latin typeface="Times New Roman" panose="02020603050405020304" pitchFamily="18" charset="0"/>
            </a:endParaRPr>
          </a:p>
          <a:p>
            <a:pPr marL="354330" indent="-354330" eaLnBrk="1" hangingPunct="1">
              <a:lnSpc>
                <a:spcPct val="90000"/>
              </a:lnSpc>
              <a:buFont typeface="Wingdings" panose="05000000000000000000" pitchFamily="2" charset="2"/>
              <a:buNone/>
            </a:pPr>
            <a:r>
              <a:rPr lang="zh-CN" altLang="en-US" dirty="0"/>
              <a:t>   </a:t>
            </a:r>
            <a:endParaRPr lang="zh-CN" altLang="en-US" dirty="0"/>
          </a:p>
          <a:p>
            <a:pPr marL="354330" indent="-354330" eaLnBrk="1" hangingPunct="1">
              <a:lnSpc>
                <a:spcPct val="90000"/>
              </a:lnSpc>
              <a:buFont typeface="Wingdings" panose="05000000000000000000" pitchFamily="2" charset="2"/>
              <a:buNone/>
            </a:pPr>
            <a:r>
              <a:rPr lang="zh-CN" altLang="en-US" dirty="0"/>
              <a:t>   </a:t>
            </a:r>
            <a:endParaRPr lang="zh-CN" altLang="en-US" dirty="0">
              <a:latin typeface="Times New Roman" panose="02020603050405020304" pitchFamily="18" charset="0"/>
            </a:endParaRPr>
          </a:p>
        </p:txBody>
      </p:sp>
      <p:sp>
        <p:nvSpPr>
          <p:cNvPr id="7578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578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8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79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59"/>
          <p:cNvGrpSpPr/>
          <p:nvPr/>
        </p:nvGrpSpPr>
        <p:grpSpPr bwMode="auto">
          <a:xfrm>
            <a:off x="6523454" y="1144587"/>
            <a:ext cx="2087562" cy="1973263"/>
            <a:chOff x="3787" y="1642"/>
            <a:chExt cx="1315" cy="1243"/>
          </a:xfrm>
        </p:grpSpPr>
        <p:sp>
          <p:nvSpPr>
            <p:cNvPr id="75802" name="Text Box 48"/>
            <p:cNvSpPr txBox="1">
              <a:spLocks noChangeArrowheads="1"/>
            </p:cNvSpPr>
            <p:nvPr/>
          </p:nvSpPr>
          <p:spPr bwMode="auto">
            <a:xfrm>
              <a:off x="4377" y="1642"/>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5803" name="Text Box 49"/>
            <p:cNvSpPr txBox="1">
              <a:spLocks noChangeArrowheads="1"/>
            </p:cNvSpPr>
            <p:nvPr/>
          </p:nvSpPr>
          <p:spPr bwMode="auto">
            <a:xfrm>
              <a:off x="4895" y="2165"/>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75804" name="Text Box 50"/>
            <p:cNvSpPr txBox="1">
              <a:spLocks noChangeArrowheads="1"/>
            </p:cNvSpPr>
            <p:nvPr/>
          </p:nvSpPr>
          <p:spPr bwMode="auto">
            <a:xfrm>
              <a:off x="4387" y="2679"/>
              <a:ext cx="20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75805" name="Text Box 51"/>
            <p:cNvSpPr txBox="1">
              <a:spLocks noChangeArrowheads="1"/>
            </p:cNvSpPr>
            <p:nvPr/>
          </p:nvSpPr>
          <p:spPr bwMode="auto">
            <a:xfrm>
              <a:off x="3787" y="2216"/>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75806" name="Text Box 53"/>
            <p:cNvSpPr txBox="1">
              <a:spLocks noChangeArrowheads="1"/>
            </p:cNvSpPr>
            <p:nvPr/>
          </p:nvSpPr>
          <p:spPr bwMode="auto">
            <a:xfrm>
              <a:off x="4790" y="1743"/>
              <a:ext cx="155"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endParaRPr lang="en-US" altLang="zh-CN" sz="2400">
                <a:ea typeface="Dotum" pitchFamily="34" charset="-127"/>
              </a:endParaRPr>
            </a:p>
          </p:txBody>
        </p:sp>
        <p:sp>
          <p:nvSpPr>
            <p:cNvPr id="75807" name="Text Box 54"/>
            <p:cNvSpPr txBox="1">
              <a:spLocks noChangeArrowheads="1"/>
            </p:cNvSpPr>
            <p:nvPr/>
          </p:nvSpPr>
          <p:spPr bwMode="auto">
            <a:xfrm>
              <a:off x="3911" y="2648"/>
              <a:ext cx="2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sp>
          <p:nvSpPr>
            <p:cNvPr id="75808" name="Text Box 55"/>
            <p:cNvSpPr txBox="1">
              <a:spLocks noChangeArrowheads="1"/>
            </p:cNvSpPr>
            <p:nvPr/>
          </p:nvSpPr>
          <p:spPr bwMode="auto">
            <a:xfrm>
              <a:off x="3932" y="1754"/>
              <a:ext cx="257"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endParaRPr lang="en-US" altLang="zh-CN" sz="2400">
                <a:ea typeface="Dotum" pitchFamily="34" charset="-127"/>
              </a:endParaRPr>
            </a:p>
          </p:txBody>
        </p:sp>
        <p:sp>
          <p:nvSpPr>
            <p:cNvPr id="75809" name="Text Box 56"/>
            <p:cNvSpPr txBox="1">
              <a:spLocks noChangeArrowheads="1"/>
            </p:cNvSpPr>
            <p:nvPr/>
          </p:nvSpPr>
          <p:spPr bwMode="auto">
            <a:xfrm>
              <a:off x="4790" y="2618"/>
              <a:ext cx="25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grpSp>
          <p:nvGrpSpPr>
            <p:cNvPr id="75810" name="Group 58"/>
            <p:cNvGrpSpPr/>
            <p:nvPr/>
          </p:nvGrpSpPr>
          <p:grpSpPr bwMode="auto">
            <a:xfrm>
              <a:off x="4016" y="1867"/>
              <a:ext cx="837" cy="823"/>
              <a:chOff x="4016" y="1867"/>
              <a:chExt cx="837" cy="823"/>
            </a:xfrm>
          </p:grpSpPr>
          <p:sp>
            <p:nvSpPr>
              <p:cNvPr id="75811" name="Oval 43"/>
              <p:cNvSpPr>
                <a:spLocks noChangeArrowheads="1"/>
              </p:cNvSpPr>
              <p:nvPr/>
            </p:nvSpPr>
            <p:spPr bwMode="auto">
              <a:xfrm>
                <a:off x="4067" y="1928"/>
                <a:ext cx="723" cy="710"/>
              </a:xfrm>
              <a:prstGeom prst="ellipse">
                <a:avLst/>
              </a:prstGeom>
              <a:solidFill>
                <a:srgbClr val="FFFFFF"/>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2" name="Oval 44"/>
              <p:cNvSpPr>
                <a:spLocks noChangeArrowheads="1"/>
              </p:cNvSpPr>
              <p:nvPr/>
            </p:nvSpPr>
            <p:spPr bwMode="auto">
              <a:xfrm>
                <a:off x="4366" y="1867"/>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3" name="Oval 45"/>
              <p:cNvSpPr>
                <a:spLocks noChangeArrowheads="1"/>
              </p:cNvSpPr>
              <p:nvPr/>
            </p:nvSpPr>
            <p:spPr bwMode="auto">
              <a:xfrm>
                <a:off x="4377" y="2576"/>
                <a:ext cx="113" cy="114"/>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4" name="Oval 46"/>
              <p:cNvSpPr>
                <a:spLocks noChangeArrowheads="1"/>
              </p:cNvSpPr>
              <p:nvPr/>
            </p:nvSpPr>
            <p:spPr bwMode="auto">
              <a:xfrm>
                <a:off x="4739" y="2227"/>
                <a:ext cx="114"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5" name="Oval 47"/>
              <p:cNvSpPr>
                <a:spLocks noChangeArrowheads="1"/>
              </p:cNvSpPr>
              <p:nvPr/>
            </p:nvSpPr>
            <p:spPr bwMode="auto">
              <a:xfrm>
                <a:off x="4016" y="2258"/>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5816" name="Line 52"/>
              <p:cNvSpPr>
                <a:spLocks noChangeShapeType="1"/>
              </p:cNvSpPr>
              <p:nvPr/>
            </p:nvSpPr>
            <p:spPr bwMode="auto">
              <a:xfrm flipH="1">
                <a:off x="4078" y="1924"/>
                <a:ext cx="703" cy="75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75817" name="Line 57"/>
              <p:cNvSpPr>
                <a:spLocks noChangeShapeType="1"/>
              </p:cNvSpPr>
              <p:nvPr/>
            </p:nvSpPr>
            <p:spPr bwMode="auto">
              <a:xfrm>
                <a:off x="4046" y="1918"/>
                <a:ext cx="744" cy="74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75800" name="Rectangle 61"/>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97084" name="Object 60"/>
          <p:cNvGraphicFramePr>
            <a:graphicFrameLocks noChangeAspect="1"/>
          </p:cNvGraphicFramePr>
          <p:nvPr/>
        </p:nvGraphicFramePr>
        <p:xfrm>
          <a:off x="834647" y="2309021"/>
          <a:ext cx="4967287" cy="927100"/>
        </p:xfrm>
        <a:graphic>
          <a:graphicData uri="http://schemas.openxmlformats.org/presentationml/2006/ole">
            <mc:AlternateContent xmlns:mc="http://schemas.openxmlformats.org/markup-compatibility/2006">
              <mc:Choice xmlns:v="urn:schemas-microsoft-com:vml" Requires="v">
                <p:oleObj spid="_x0000_s3" name="公式" r:id="rId1" imgW="2298700" imgH="431800" progId="Equation.3">
                  <p:embed/>
                </p:oleObj>
              </mc:Choice>
              <mc:Fallback>
                <p:oleObj name="公式" r:id="rId1" imgW="2298700" imgH="431800" progId="Equation.3">
                  <p:embed/>
                  <p:pic>
                    <p:nvPicPr>
                      <p:cNvPr id="0" name="Object 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647" y="2309021"/>
                        <a:ext cx="4967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 name="Object 20"/>
          <p:cNvGraphicFramePr>
            <a:graphicFrameLocks noChangeAspect="1"/>
          </p:cNvGraphicFramePr>
          <p:nvPr/>
        </p:nvGraphicFramePr>
        <p:xfrm>
          <a:off x="871953" y="3631010"/>
          <a:ext cx="6015038" cy="920750"/>
        </p:xfrm>
        <a:graphic>
          <a:graphicData uri="http://schemas.openxmlformats.org/presentationml/2006/ole">
            <mc:AlternateContent xmlns:mc="http://schemas.openxmlformats.org/markup-compatibility/2006">
              <mc:Choice xmlns:v="urn:schemas-microsoft-com:vml" Requires="v">
                <p:oleObj spid="_x0000_s4" name="公式" r:id="rId3" imgW="2730500" imgH="419100" progId="Equation.3">
                  <p:embed/>
                </p:oleObj>
              </mc:Choice>
              <mc:Fallback>
                <p:oleObj name="公式" r:id="rId3" imgW="2730500" imgH="4191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953" y="3631010"/>
                        <a:ext cx="601503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Object 22"/>
          <p:cNvGraphicFramePr>
            <a:graphicFrameLocks noChangeAspect="1"/>
          </p:cNvGraphicFramePr>
          <p:nvPr/>
        </p:nvGraphicFramePr>
        <p:xfrm>
          <a:off x="965390" y="4985542"/>
          <a:ext cx="6985000" cy="960437"/>
        </p:xfrm>
        <a:graphic>
          <a:graphicData uri="http://schemas.openxmlformats.org/presentationml/2006/ole">
            <mc:AlternateContent xmlns:mc="http://schemas.openxmlformats.org/markup-compatibility/2006">
              <mc:Choice xmlns:v="urn:schemas-microsoft-com:vml" Requires="v">
                <p:oleObj spid="_x0000_s5" name="公式" r:id="rId5" imgW="3048000" imgH="419100" progId="Equation.3">
                  <p:embed/>
                </p:oleObj>
              </mc:Choice>
              <mc:Fallback>
                <p:oleObj name="公式" r:id="rId5" imgW="3048000" imgH="4191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390" y="4985542"/>
                        <a:ext cx="6985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7026">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497026">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497026">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497026">
                                            <p:txEl>
                                              <p:pRg st="7" end="7"/>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10497084"/>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46523FF-4F1E-4344-9C33-329BEBF0A403}"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782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4461D99-F051-43EE-B5D3-C7BD2AD76A1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99074" name="Rectangle 2"/>
          <p:cNvSpPr>
            <a:spLocks noGrp="1" noChangeArrowheads="1"/>
          </p:cNvSpPr>
          <p:nvPr>
            <p:ph type="body" idx="1"/>
          </p:nvPr>
        </p:nvSpPr>
        <p:spPr>
          <a:xfrm>
            <a:off x="250825" y="1125538"/>
            <a:ext cx="8624888" cy="4670425"/>
          </a:xfrm>
        </p:spPr>
        <p:txBody>
          <a:bodyPr/>
          <a:lstStyle/>
          <a:p>
            <a:pPr marL="354330" indent="-354330" eaLnBrk="1" hangingPunct="1">
              <a:lnSpc>
                <a:spcPct val="120000"/>
              </a:lnSpc>
              <a:buFont typeface="Wingdings" panose="05000000000000000000" pitchFamily="2" charset="2"/>
              <a:buNone/>
            </a:pPr>
            <a:r>
              <a:rPr lang="en-US" altLang="zh-CN" dirty="0"/>
              <a:t>    </a:t>
            </a:r>
            <a:r>
              <a:rPr lang="zh-CN" altLang="en-US" dirty="0"/>
              <a:t>例</a:t>
            </a:r>
            <a:r>
              <a:rPr lang="en-US" altLang="zh-CN" dirty="0">
                <a:latin typeface="Times New Roman" panose="02020603050405020304" pitchFamily="18" charset="0"/>
              </a:rPr>
              <a:t>1</a:t>
            </a:r>
            <a:r>
              <a:rPr lang="en-US" altLang="zh-CN" dirty="0"/>
              <a:t> </a:t>
            </a:r>
            <a:r>
              <a:rPr lang="zh-CN" altLang="en-US" dirty="0"/>
              <a:t>将等边三角形的三个顶点用红、蓝、绿三种颜色进行着色</a:t>
            </a:r>
            <a:r>
              <a:rPr lang="en-US" altLang="zh-CN" dirty="0">
                <a:latin typeface="Times New Roman" panose="02020603050405020304" pitchFamily="18" charset="0"/>
              </a:rPr>
              <a:t>,</a:t>
            </a:r>
            <a:r>
              <a:rPr lang="zh-CN" altLang="en-US" dirty="0"/>
              <a:t>问有多少种不同的着色方案</a:t>
            </a:r>
            <a:r>
              <a:rPr lang="en-US" altLang="zh-CN" dirty="0">
                <a:latin typeface="Times New Roman" panose="02020603050405020304" pitchFamily="18" charset="0"/>
              </a:rPr>
              <a:t>? </a:t>
            </a:r>
            <a:r>
              <a:rPr lang="zh-CN" altLang="en-US" dirty="0"/>
              <a:t>如果</a:t>
            </a:r>
            <a:endParaRPr lang="zh-CN" altLang="en-US" dirty="0"/>
          </a:p>
          <a:p>
            <a:pPr marL="354330" indent="-354330" eaLnBrk="1" hangingPunct="1">
              <a:lnSpc>
                <a:spcPct val="120000"/>
              </a:lnSpc>
              <a:buFont typeface="Wingdings" panose="05000000000000000000" pitchFamily="2" charset="2"/>
              <a:buNone/>
            </a:pPr>
            <a:r>
              <a:rPr lang="zh-CN" altLang="en-US" dirty="0"/>
              <a:t>    </a:t>
            </a:r>
            <a:r>
              <a:rPr lang="en-US" altLang="zh-CN" dirty="0">
                <a:latin typeface="Times New Roman" panose="02020603050405020304" pitchFamily="18" charset="0"/>
              </a:rPr>
              <a:t>(1)</a:t>
            </a:r>
            <a:r>
              <a:rPr lang="en-US" altLang="zh-CN" dirty="0"/>
              <a:t> </a:t>
            </a:r>
            <a:r>
              <a:rPr lang="zh-CN" altLang="en-US" dirty="0"/>
              <a:t>经旋转能重合的方案认为是相同的？</a:t>
            </a:r>
            <a:endParaRPr lang="zh-CN" altLang="en-US" dirty="0"/>
          </a:p>
          <a:p>
            <a:pPr marL="354330" indent="-354330" eaLnBrk="1" hangingPunct="1">
              <a:lnSpc>
                <a:spcPct val="120000"/>
              </a:lnSpc>
              <a:buFont typeface="Wingdings" panose="05000000000000000000" pitchFamily="2" charset="2"/>
              <a:buNone/>
            </a:pPr>
            <a:r>
              <a:rPr lang="zh-CN" altLang="en-US" dirty="0"/>
              <a:t>    </a:t>
            </a:r>
            <a:r>
              <a:rPr lang="en-US" altLang="zh-CN" dirty="0">
                <a:latin typeface="Times New Roman" panose="02020603050405020304" pitchFamily="18" charset="0"/>
              </a:rPr>
              <a:t>(2)</a:t>
            </a:r>
            <a:r>
              <a:rPr lang="en-US" altLang="zh-CN" dirty="0"/>
              <a:t> </a:t>
            </a:r>
            <a:r>
              <a:rPr lang="zh-CN" altLang="en-US" dirty="0"/>
              <a:t>经旋转和翻转能重合的方案认为是相同的？</a:t>
            </a:r>
            <a:endParaRPr lang="zh-CN" altLang="en-US" dirty="0"/>
          </a:p>
          <a:p>
            <a:pPr marL="354330" indent="-354330" eaLnBrk="1" hangingPunct="1">
              <a:buFont typeface="Wingdings" panose="05000000000000000000" pitchFamily="2" charset="2"/>
              <a:buNone/>
            </a:pPr>
            <a:r>
              <a:rPr lang="zh-CN" altLang="en-US" dirty="0"/>
              <a:t>    </a:t>
            </a:r>
            <a:endParaRPr lang="en-US" altLang="zh-CN" dirty="0">
              <a:latin typeface="Times New Roman" panose="02020603050405020304" pitchFamily="18" charset="0"/>
            </a:endParaRPr>
          </a:p>
        </p:txBody>
      </p:sp>
      <p:sp>
        <p:nvSpPr>
          <p:cNvPr id="77829"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783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30"/>
          <p:cNvGrpSpPr/>
          <p:nvPr/>
        </p:nvGrpSpPr>
        <p:grpSpPr bwMode="auto">
          <a:xfrm>
            <a:off x="5651500" y="3429000"/>
            <a:ext cx="2187575" cy="1655763"/>
            <a:chOff x="3696" y="2251"/>
            <a:chExt cx="1378" cy="1043"/>
          </a:xfrm>
        </p:grpSpPr>
        <p:sp>
          <p:nvSpPr>
            <p:cNvPr id="77847" name="AutoShape 22"/>
            <p:cNvSpPr>
              <a:spLocks noChangeArrowheads="1"/>
            </p:cNvSpPr>
            <p:nvPr/>
          </p:nvSpPr>
          <p:spPr bwMode="auto">
            <a:xfrm>
              <a:off x="3932" y="2537"/>
              <a:ext cx="896" cy="647"/>
            </a:xfrm>
            <a:prstGeom prst="triangle">
              <a:avLst>
                <a:gd name="adj" fmla="val 50000"/>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8" name="Text Box 23"/>
            <p:cNvSpPr txBox="1">
              <a:spLocks noChangeArrowheads="1"/>
            </p:cNvSpPr>
            <p:nvPr/>
          </p:nvSpPr>
          <p:spPr bwMode="auto">
            <a:xfrm>
              <a:off x="4332" y="2251"/>
              <a:ext cx="169"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7849" name="Text Box 24"/>
            <p:cNvSpPr txBox="1">
              <a:spLocks noChangeArrowheads="1"/>
            </p:cNvSpPr>
            <p:nvPr/>
          </p:nvSpPr>
          <p:spPr bwMode="auto">
            <a:xfrm>
              <a:off x="4893" y="3076"/>
              <a:ext cx="181"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77850" name="Text Box 25"/>
            <p:cNvSpPr txBox="1">
              <a:spLocks noChangeArrowheads="1"/>
            </p:cNvSpPr>
            <p:nvPr/>
          </p:nvSpPr>
          <p:spPr bwMode="auto">
            <a:xfrm>
              <a:off x="3696" y="3075"/>
              <a:ext cx="192" cy="219"/>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grpSp>
          <p:nvGrpSpPr>
            <p:cNvPr id="77851" name="Group 29"/>
            <p:cNvGrpSpPr/>
            <p:nvPr/>
          </p:nvGrpSpPr>
          <p:grpSpPr bwMode="auto">
            <a:xfrm>
              <a:off x="3900" y="2489"/>
              <a:ext cx="963" cy="735"/>
              <a:chOff x="3900" y="2489"/>
              <a:chExt cx="963" cy="735"/>
            </a:xfrm>
          </p:grpSpPr>
          <p:sp>
            <p:nvSpPr>
              <p:cNvPr id="77852" name="Oval 26"/>
              <p:cNvSpPr>
                <a:spLocks noChangeArrowheads="1"/>
              </p:cNvSpPr>
              <p:nvPr/>
            </p:nvSpPr>
            <p:spPr bwMode="auto">
              <a:xfrm>
                <a:off x="4341" y="2489"/>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53" name="Oval 27"/>
              <p:cNvSpPr>
                <a:spLocks noChangeArrowheads="1"/>
              </p:cNvSpPr>
              <p:nvPr/>
            </p:nvSpPr>
            <p:spPr bwMode="auto">
              <a:xfrm>
                <a:off x="3900" y="3136"/>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54" name="Oval 28"/>
              <p:cNvSpPr>
                <a:spLocks noChangeArrowheads="1"/>
              </p:cNvSpPr>
              <p:nvPr/>
            </p:nvSpPr>
            <p:spPr bwMode="auto">
              <a:xfrm>
                <a:off x="4784" y="3125"/>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9074">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0E3688C-00FB-497D-AECE-DD420C604B71}"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229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222DF0A-4131-455A-B30F-4EDF267CCB3A}"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43778" name="Rectangle 2"/>
          <p:cNvSpPr>
            <a:spLocks noGrp="1" noChangeArrowheads="1"/>
          </p:cNvSpPr>
          <p:nvPr>
            <p:ph type="body" idx="1"/>
          </p:nvPr>
        </p:nvSpPr>
        <p:spPr>
          <a:xfrm>
            <a:off x="250825" y="1268413"/>
            <a:ext cx="8713788" cy="4670425"/>
          </a:xfrm>
        </p:spPr>
        <p:txBody>
          <a:bodyPr/>
          <a:lstStyle/>
          <a:p>
            <a:pPr marL="571500" indent="-571500" eaLnBrk="1" hangingPunct="1">
              <a:lnSpc>
                <a:spcPct val="120000"/>
              </a:lnSpc>
              <a:buFont typeface="Wingdings" panose="05000000000000000000" pitchFamily="2" charset="2"/>
              <a:buNone/>
            </a:pPr>
            <a:r>
              <a:rPr lang="en-US" altLang="zh-CN" sz="2400"/>
              <a:t>     </a:t>
            </a:r>
            <a:r>
              <a:rPr lang="zh-CN" altLang="en-US">
                <a:latin typeface="Times New Roman" panose="02020603050405020304" pitchFamily="18" charset="0"/>
              </a:rPr>
              <a:t>定义 给定一个集合</a:t>
            </a:r>
            <a:r>
              <a:rPr lang="en-US" altLang="zh-CN">
                <a:latin typeface="Times New Roman" panose="02020603050405020304" pitchFamily="18" charset="0"/>
              </a:rPr>
              <a:t>G</a:t>
            </a:r>
            <a:r>
              <a:rPr lang="zh-CN" altLang="en-US">
                <a:latin typeface="Times New Roman" panose="02020603050405020304" pitchFamily="18" charset="0"/>
              </a:rPr>
              <a:t>和</a:t>
            </a:r>
            <a:r>
              <a:rPr lang="en-US" altLang="zh-CN">
                <a:latin typeface="Times New Roman" panose="02020603050405020304" pitchFamily="18" charset="0"/>
              </a:rPr>
              <a:t>G</a:t>
            </a:r>
            <a:r>
              <a:rPr lang="zh-CN" altLang="en-US">
                <a:latin typeface="Times New Roman" panose="02020603050405020304" pitchFamily="18" charset="0"/>
              </a:rPr>
              <a:t>上的一个二元运算</a:t>
            </a:r>
            <a:r>
              <a:rPr lang="zh-CN" altLang="en-US">
                <a:latin typeface="黑体" panose="02010609060101010101" pitchFamily="49" charset="-122"/>
              </a:rPr>
              <a:t>*</a:t>
            </a:r>
            <a:r>
              <a:rPr lang="en-US" altLang="zh-CN">
                <a:latin typeface="Times New Roman" panose="02020603050405020304" pitchFamily="18" charset="0"/>
              </a:rPr>
              <a:t>, </a:t>
            </a:r>
            <a:r>
              <a:rPr lang="zh-CN" altLang="en-US">
                <a:latin typeface="Times New Roman" panose="02020603050405020304" pitchFamily="18" charset="0"/>
              </a:rPr>
              <a:t>若下列四个条件成立</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(1) </a:t>
            </a:r>
            <a:r>
              <a:rPr lang="zh-CN" altLang="en-US"/>
              <a:t>对任            </a:t>
            </a:r>
            <a:r>
              <a:rPr lang="en-US" altLang="zh-CN">
                <a:latin typeface="Times New Roman" panose="02020603050405020304" pitchFamily="18" charset="0"/>
              </a:rPr>
              <a:t>,</a:t>
            </a:r>
            <a:r>
              <a:rPr lang="en-US" altLang="zh-CN"/>
              <a:t> </a:t>
            </a:r>
            <a:r>
              <a:rPr lang="zh-CN" altLang="en-US"/>
              <a:t>有             </a:t>
            </a:r>
            <a:r>
              <a:rPr lang="en-US" altLang="zh-CN">
                <a:latin typeface="Times New Roman" panose="02020603050405020304" pitchFamily="18" charset="0"/>
              </a:rPr>
              <a:t>;</a:t>
            </a:r>
            <a:endParaRPr lang="en-US" altLang="zh-CN"/>
          </a:p>
          <a:p>
            <a:pPr marL="571500" indent="-571500" eaLnBrk="1" hangingPunct="1">
              <a:lnSpc>
                <a:spcPct val="120000"/>
              </a:lnSpc>
              <a:buFont typeface="Wingdings" panose="05000000000000000000" pitchFamily="2" charset="2"/>
              <a:buNone/>
            </a:pPr>
            <a:r>
              <a:rPr lang="en-US" altLang="zh-CN"/>
              <a:t>     </a:t>
            </a:r>
            <a:r>
              <a:rPr lang="en-US" altLang="zh-CN">
                <a:latin typeface="Times New Roman" panose="02020603050405020304" pitchFamily="18" charset="0"/>
              </a:rPr>
              <a:t>(2)</a:t>
            </a:r>
            <a:r>
              <a:rPr lang="en-US" altLang="zh-CN"/>
              <a:t> </a:t>
            </a:r>
            <a:r>
              <a:rPr lang="zh-CN" altLang="en-US"/>
              <a:t>对任              </a:t>
            </a:r>
            <a:r>
              <a:rPr lang="en-US" altLang="zh-CN">
                <a:latin typeface="Times New Roman" panose="02020603050405020304" pitchFamily="18" charset="0"/>
              </a:rPr>
              <a:t>, </a:t>
            </a:r>
            <a:r>
              <a:rPr lang="zh-CN" altLang="en-US"/>
              <a:t>有                            </a:t>
            </a:r>
            <a:r>
              <a:rPr lang="en-US" altLang="zh-CN">
                <a:latin typeface="Times New Roman" panose="02020603050405020304" pitchFamily="18" charset="0"/>
              </a:rPr>
              <a:t>;</a:t>
            </a:r>
            <a:endParaRPr lang="en-US" altLang="zh-CN"/>
          </a:p>
          <a:p>
            <a:pPr marL="571500" indent="-571500" eaLnBrk="1" hangingPunct="1">
              <a:lnSpc>
                <a:spcPct val="120000"/>
              </a:lnSpc>
              <a:buFont typeface="Wingdings" panose="05000000000000000000" pitchFamily="2" charset="2"/>
              <a:buNone/>
            </a:pPr>
            <a:r>
              <a:rPr lang="en-US" altLang="zh-CN"/>
              <a:t>     </a:t>
            </a:r>
            <a:r>
              <a:rPr lang="en-US" altLang="zh-CN">
                <a:latin typeface="Times New Roman" panose="02020603050405020304" pitchFamily="18" charset="0"/>
              </a:rPr>
              <a:t>(3) </a:t>
            </a:r>
            <a:r>
              <a:rPr lang="zh-CN" altLang="en-US"/>
              <a:t>存在         </a:t>
            </a:r>
            <a:r>
              <a:rPr lang="en-US" altLang="zh-CN">
                <a:latin typeface="Times New Roman" panose="02020603050405020304" pitchFamily="18" charset="0"/>
              </a:rPr>
              <a:t>,  </a:t>
            </a:r>
            <a:r>
              <a:rPr lang="zh-CN" altLang="en-US"/>
              <a:t>对任         有                       </a:t>
            </a:r>
            <a:r>
              <a:rPr lang="en-US" altLang="zh-CN">
                <a:latin typeface="Times New Roman" panose="02020603050405020304" pitchFamily="18" charset="0"/>
              </a:rPr>
              <a:t>;</a:t>
            </a:r>
            <a:endParaRPr lang="en-US" altLang="zh-CN"/>
          </a:p>
          <a:p>
            <a:pPr marL="571500" indent="-571500" eaLnBrk="1" hangingPunct="1">
              <a:lnSpc>
                <a:spcPct val="120000"/>
              </a:lnSpc>
              <a:buFont typeface="Wingdings" panose="05000000000000000000" pitchFamily="2" charset="2"/>
              <a:buNone/>
            </a:pPr>
            <a:r>
              <a:rPr lang="en-US" altLang="zh-CN"/>
              <a:t>     </a:t>
            </a:r>
            <a:r>
              <a:rPr lang="en-US" altLang="zh-CN">
                <a:latin typeface="Times New Roman" panose="02020603050405020304" pitchFamily="18" charset="0"/>
              </a:rPr>
              <a:t>(4) </a:t>
            </a:r>
            <a:r>
              <a:rPr lang="zh-CN" altLang="en-US"/>
              <a:t>对任          </a:t>
            </a:r>
            <a:r>
              <a:rPr lang="en-US" altLang="zh-CN">
                <a:latin typeface="Times New Roman" panose="02020603050405020304" pitchFamily="18" charset="0"/>
              </a:rPr>
              <a:t>, </a:t>
            </a:r>
            <a:r>
              <a:rPr lang="zh-CN" altLang="en-US"/>
              <a:t>存在           </a:t>
            </a:r>
            <a:r>
              <a:rPr lang="en-US" altLang="zh-CN">
                <a:latin typeface="Times New Roman" panose="02020603050405020304" pitchFamily="18" charset="0"/>
              </a:rPr>
              <a:t>, </a:t>
            </a:r>
            <a:r>
              <a:rPr lang="zh-CN" altLang="en-US"/>
              <a:t>使得                       </a:t>
            </a:r>
            <a:endParaRPr lang="zh-CN" altLang="en-US"/>
          </a:p>
          <a:p>
            <a:pPr marL="571500" indent="-57150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则称集合</a:t>
            </a:r>
            <a:r>
              <a:rPr lang="en-US" altLang="zh-CN">
                <a:latin typeface="Times New Roman" panose="02020603050405020304" pitchFamily="18" charset="0"/>
              </a:rPr>
              <a:t>G</a:t>
            </a:r>
            <a:r>
              <a:rPr lang="zh-CN" altLang="en-US">
                <a:latin typeface="Times New Roman" panose="02020603050405020304" pitchFamily="18" charset="0"/>
              </a:rPr>
              <a:t>在运算*下构成一个群</a:t>
            </a:r>
            <a:r>
              <a:rPr lang="en-US" altLang="zh-CN">
                <a:latin typeface="Times New Roman" panose="02020603050405020304" pitchFamily="18" charset="0"/>
              </a:rPr>
              <a:t>.   </a:t>
            </a:r>
            <a:r>
              <a:rPr lang="zh-CN" altLang="en-US"/>
              <a:t>或称代数结构</a:t>
            </a:r>
            <a:endParaRPr lang="zh-CN" altLang="en-US"/>
          </a:p>
          <a:p>
            <a:pPr marL="571500" indent="-571500" eaLnBrk="1" hangingPunct="1">
              <a:lnSpc>
                <a:spcPct val="120000"/>
              </a:lnSpc>
              <a:buFont typeface="Wingdings" panose="05000000000000000000" pitchFamily="2" charset="2"/>
              <a:buNone/>
            </a:pPr>
            <a:r>
              <a:rPr lang="zh-CN" altLang="en-US"/>
              <a:t>              是一个群。 </a:t>
            </a:r>
            <a:endParaRPr lang="zh-CN" altLang="en-US"/>
          </a:p>
        </p:txBody>
      </p:sp>
      <p:sp>
        <p:nvSpPr>
          <p:cNvPr id="12293"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方正楷体_GB2312" panose="02000000000000000000" charset="-122"/>
              </a:rPr>
              <a:t>群</a:t>
            </a:r>
            <a:endParaRPr lang="zh-CN" altLang="en-US">
              <a:latin typeface="方正楷体_GB2312" panose="02000000000000000000" charset="-122"/>
            </a:endParaRPr>
          </a:p>
        </p:txBody>
      </p:sp>
      <p:sp>
        <p:nvSpPr>
          <p:cNvPr id="1229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29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3"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04"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3796" name="Object 20"/>
          <p:cNvGraphicFramePr>
            <a:graphicFrameLocks noChangeAspect="1"/>
          </p:cNvGraphicFramePr>
          <p:nvPr/>
        </p:nvGraphicFramePr>
        <p:xfrm>
          <a:off x="2109788" y="2506663"/>
          <a:ext cx="1223962" cy="466725"/>
        </p:xfrm>
        <a:graphic>
          <a:graphicData uri="http://schemas.openxmlformats.org/presentationml/2006/ole">
            <mc:AlternateContent xmlns:mc="http://schemas.openxmlformats.org/markup-compatibility/2006">
              <mc:Choice xmlns:v="urn:schemas-microsoft-com:vml" Requires="v">
                <p:oleObj spid="_x0000_s2" name="公式" r:id="rId1" imgW="520700" imgH="203200" progId="Equation.3">
                  <p:embed/>
                </p:oleObj>
              </mc:Choice>
              <mc:Fallback>
                <p:oleObj name="公式" r:id="rId1" imgW="5207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788" y="2506663"/>
                        <a:ext cx="122396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798" name="Object 22"/>
          <p:cNvGraphicFramePr>
            <a:graphicFrameLocks noChangeAspect="1"/>
          </p:cNvGraphicFramePr>
          <p:nvPr/>
        </p:nvGraphicFramePr>
        <p:xfrm>
          <a:off x="3836988" y="2520950"/>
          <a:ext cx="1296987" cy="403225"/>
        </p:xfrm>
        <a:graphic>
          <a:graphicData uri="http://schemas.openxmlformats.org/presentationml/2006/ole">
            <mc:AlternateContent xmlns:mc="http://schemas.openxmlformats.org/markup-compatibility/2006">
              <mc:Choice xmlns:v="urn:schemas-microsoft-com:vml" Requires="v">
                <p:oleObj spid="_x0000_s3" name="公式" r:id="rId3" imgW="583565" imgH="177800" progId="Equation.3">
                  <p:embed/>
                </p:oleObj>
              </mc:Choice>
              <mc:Fallback>
                <p:oleObj name="公式" r:id="rId3" imgW="583565" imgH="1778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988" y="2520950"/>
                        <a:ext cx="129698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2" name="Object 26"/>
          <p:cNvGraphicFramePr>
            <a:graphicFrameLocks noChangeAspect="1"/>
          </p:cNvGraphicFramePr>
          <p:nvPr/>
        </p:nvGraphicFramePr>
        <p:xfrm>
          <a:off x="4097338" y="3144838"/>
          <a:ext cx="2851150" cy="430212"/>
        </p:xfrm>
        <a:graphic>
          <a:graphicData uri="http://schemas.openxmlformats.org/presentationml/2006/ole">
            <mc:AlternateContent xmlns:mc="http://schemas.openxmlformats.org/markup-compatibility/2006">
              <mc:Choice xmlns:v="urn:schemas-microsoft-com:vml" Requires="v">
                <p:oleObj spid="_x0000_s4" name="公式" r:id="rId5" imgW="1333500" imgH="203200" progId="Equation.3">
                  <p:embed/>
                </p:oleObj>
              </mc:Choice>
              <mc:Fallback>
                <p:oleObj name="公式" r:id="rId5" imgW="1333500" imgH="203200" progId="Equation.3">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7338" y="3144838"/>
                        <a:ext cx="28511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4" name="Object 28"/>
          <p:cNvGraphicFramePr>
            <a:graphicFrameLocks noChangeAspect="1"/>
          </p:cNvGraphicFramePr>
          <p:nvPr/>
        </p:nvGraphicFramePr>
        <p:xfrm>
          <a:off x="2124075" y="3141663"/>
          <a:ext cx="1368425" cy="422275"/>
        </p:xfrm>
        <a:graphic>
          <a:graphicData uri="http://schemas.openxmlformats.org/presentationml/2006/ole">
            <mc:AlternateContent xmlns:mc="http://schemas.openxmlformats.org/markup-compatibility/2006">
              <mc:Choice xmlns:v="urn:schemas-microsoft-com:vml" Requires="v">
                <p:oleObj spid="_x0000_s5" name="公式" r:id="rId7" imgW="647700" imgH="203200" progId="Equation.3">
                  <p:embed/>
                </p:oleObj>
              </mc:Choice>
              <mc:Fallback>
                <p:oleObj name="公式" r:id="rId7" imgW="647700" imgH="20320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4075" y="3141663"/>
                        <a:ext cx="13684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6" name="Object 30"/>
          <p:cNvGraphicFramePr>
            <a:graphicFrameLocks noChangeAspect="1"/>
          </p:cNvGraphicFramePr>
          <p:nvPr/>
        </p:nvGraphicFramePr>
        <p:xfrm>
          <a:off x="2124075" y="3716338"/>
          <a:ext cx="792163" cy="376237"/>
        </p:xfrm>
        <a:graphic>
          <a:graphicData uri="http://schemas.openxmlformats.org/presentationml/2006/ole">
            <mc:AlternateContent xmlns:mc="http://schemas.openxmlformats.org/markup-compatibility/2006">
              <mc:Choice xmlns:v="urn:schemas-microsoft-com:vml" Requires="v">
                <p:oleObj spid="_x0000_s6" name="公式" r:id="rId9" imgW="380365" imgH="177800" progId="Equation.3">
                  <p:embed/>
                </p:oleObj>
              </mc:Choice>
              <mc:Fallback>
                <p:oleObj name="公式" r:id="rId9" imgW="380365" imgH="17780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24075" y="3716338"/>
                        <a:ext cx="792163"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08" name="Object 32"/>
          <p:cNvGraphicFramePr>
            <a:graphicFrameLocks noChangeAspect="1"/>
          </p:cNvGraphicFramePr>
          <p:nvPr/>
        </p:nvGraphicFramePr>
        <p:xfrm>
          <a:off x="3995738" y="3716338"/>
          <a:ext cx="900112" cy="417512"/>
        </p:xfrm>
        <a:graphic>
          <a:graphicData uri="http://schemas.openxmlformats.org/presentationml/2006/ole">
            <mc:AlternateContent xmlns:mc="http://schemas.openxmlformats.org/markup-compatibility/2006">
              <mc:Choice xmlns:v="urn:schemas-microsoft-com:vml" Requires="v">
                <p:oleObj spid="_x0000_s7" name="公式" r:id="rId11" imgW="393065" imgH="177800" progId="Equation.3">
                  <p:embed/>
                </p:oleObj>
              </mc:Choice>
              <mc:Fallback>
                <p:oleObj name="公式" r:id="rId11" imgW="393065" imgH="177800" progId="Equation.3">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95738" y="3716338"/>
                        <a:ext cx="90011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0" name="Object 34"/>
          <p:cNvGraphicFramePr>
            <a:graphicFrameLocks noChangeAspect="1"/>
          </p:cNvGraphicFramePr>
          <p:nvPr/>
        </p:nvGraphicFramePr>
        <p:xfrm>
          <a:off x="5364163" y="3776663"/>
          <a:ext cx="2232025" cy="347662"/>
        </p:xfrm>
        <a:graphic>
          <a:graphicData uri="http://schemas.openxmlformats.org/presentationml/2006/ole">
            <mc:AlternateContent xmlns:mc="http://schemas.openxmlformats.org/markup-compatibility/2006">
              <mc:Choice xmlns:v="urn:schemas-microsoft-com:vml" Requires="v">
                <p:oleObj spid="_x0000_s8" name="公式" r:id="rId13" imgW="977265" imgH="152400" progId="Equation.3">
                  <p:embed/>
                </p:oleObj>
              </mc:Choice>
              <mc:Fallback>
                <p:oleObj name="公式" r:id="rId13" imgW="977265" imgH="152400" progId="Equation.3">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64163" y="3776663"/>
                        <a:ext cx="22320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2" name="Object 36"/>
          <p:cNvGraphicFramePr>
            <a:graphicFrameLocks noChangeAspect="1"/>
          </p:cNvGraphicFramePr>
          <p:nvPr/>
        </p:nvGraphicFramePr>
        <p:xfrm>
          <a:off x="2124075" y="4292600"/>
          <a:ext cx="900113" cy="417513"/>
        </p:xfrm>
        <a:graphic>
          <a:graphicData uri="http://schemas.openxmlformats.org/presentationml/2006/ole">
            <mc:AlternateContent xmlns:mc="http://schemas.openxmlformats.org/markup-compatibility/2006">
              <mc:Choice xmlns:v="urn:schemas-microsoft-com:vml" Requires="v">
                <p:oleObj spid="_x0000_s9" name="公式" r:id="rId15" imgW="393065" imgH="177800" progId="Equation.3">
                  <p:embed/>
                </p:oleObj>
              </mc:Choice>
              <mc:Fallback>
                <p:oleObj name="公式" r:id="rId15" imgW="393065" imgH="177800" progId="Equation.3">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24075" y="4292600"/>
                        <a:ext cx="9001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3" name="Object 37"/>
          <p:cNvGraphicFramePr>
            <a:graphicFrameLocks noChangeAspect="1"/>
          </p:cNvGraphicFramePr>
          <p:nvPr/>
        </p:nvGraphicFramePr>
        <p:xfrm>
          <a:off x="4081463" y="4305300"/>
          <a:ext cx="1042987" cy="412750"/>
        </p:xfrm>
        <a:graphic>
          <a:graphicData uri="http://schemas.openxmlformats.org/presentationml/2006/ole">
            <mc:AlternateContent xmlns:mc="http://schemas.openxmlformats.org/markup-compatibility/2006">
              <mc:Choice xmlns:v="urn:schemas-microsoft-com:vml" Requires="v">
                <p:oleObj spid="_x0000_s10" name="公式" r:id="rId16" imgW="508000" imgH="203200" progId="Equation.3">
                  <p:embed/>
                </p:oleObj>
              </mc:Choice>
              <mc:Fallback>
                <p:oleObj name="公式" r:id="rId16" imgW="508000" imgH="203200" progId="Equation.3">
                  <p:embed/>
                  <p:pic>
                    <p:nvPicPr>
                      <p:cNvPr id="0" name="Object 3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81463" y="4305300"/>
                        <a:ext cx="10429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43815" name="Object 39"/>
          <p:cNvGraphicFramePr>
            <a:graphicFrameLocks noChangeAspect="1"/>
          </p:cNvGraphicFramePr>
          <p:nvPr/>
        </p:nvGraphicFramePr>
        <p:xfrm>
          <a:off x="6084888" y="4262438"/>
          <a:ext cx="2735262" cy="447675"/>
        </p:xfrm>
        <a:graphic>
          <a:graphicData uri="http://schemas.openxmlformats.org/presentationml/2006/ole">
            <mc:AlternateContent xmlns:mc="http://schemas.openxmlformats.org/markup-compatibility/2006">
              <mc:Choice xmlns:v="urn:schemas-microsoft-com:vml" Requires="v">
                <p:oleObj spid="_x0000_s11" name="公式" r:id="rId18" imgW="1218565" imgH="203200" progId="Equation.3">
                  <p:embed/>
                </p:oleObj>
              </mc:Choice>
              <mc:Fallback>
                <p:oleObj name="公式" r:id="rId18" imgW="1218565" imgH="203200" progId="Equation.3">
                  <p:embed/>
                  <p:pic>
                    <p:nvPicPr>
                      <p:cNvPr id="0" name="Object 3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084888" y="4262438"/>
                        <a:ext cx="2735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315" name="Rectangle 42"/>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2316" name="Rectangle 44"/>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43819" name="Object 43"/>
          <p:cNvGraphicFramePr>
            <a:graphicFrameLocks noChangeAspect="1"/>
          </p:cNvGraphicFramePr>
          <p:nvPr/>
        </p:nvGraphicFramePr>
        <p:xfrm>
          <a:off x="841375" y="5473700"/>
          <a:ext cx="865188" cy="466725"/>
        </p:xfrm>
        <a:graphic>
          <a:graphicData uri="http://schemas.openxmlformats.org/presentationml/2006/ole">
            <mc:AlternateContent xmlns:mc="http://schemas.openxmlformats.org/markup-compatibility/2006">
              <mc:Choice xmlns:v="urn:schemas-microsoft-com:vml" Requires="v">
                <p:oleObj spid="_x0000_s12" name="公式" r:id="rId20" imgW="368300" imgH="203200" progId="Equation.3">
                  <p:embed/>
                </p:oleObj>
              </mc:Choice>
              <mc:Fallback>
                <p:oleObj name="公式" r:id="rId20" imgW="368300" imgH="203200" progId="Equation.3">
                  <p:embed/>
                  <p:pic>
                    <p:nvPicPr>
                      <p:cNvPr id="0" name="Object 4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41375" y="5473700"/>
                        <a:ext cx="86518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4377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44379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44379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43778">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43804"/>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4380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3778">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443806"/>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10443808"/>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104438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443778">
                                            <p:txEl>
                                              <p:pRg st="4" end="4"/>
                                            </p:txEl>
                                          </p:spTgt>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10443812"/>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0443813"/>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nodeType="afterEffect">
                                  <p:stCondLst>
                                    <p:cond delay="0"/>
                                  </p:stCondLst>
                                  <p:childTnLst>
                                    <p:set>
                                      <p:cBhvr>
                                        <p:cTn id="48" dur="1" fill="hold">
                                          <p:stCondLst>
                                            <p:cond delay="0"/>
                                          </p:stCondLst>
                                        </p:cTn>
                                        <p:tgtEl>
                                          <p:spTgt spid="104438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443778">
                                            <p:txEl>
                                              <p:pRg st="5" end="5"/>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443778">
                                            <p:txEl>
                                              <p:pRg st="6" end="6"/>
                                            </p:txEl>
                                          </p:spTgt>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nodeType="afterEffect">
                                  <p:stCondLst>
                                    <p:cond delay="0"/>
                                  </p:stCondLst>
                                  <p:childTnLst>
                                    <p:set>
                                      <p:cBhvr>
                                        <p:cTn id="57" dur="1" fill="hold">
                                          <p:stCondLst>
                                            <p:cond delay="0"/>
                                          </p:stCondLst>
                                        </p:cTn>
                                        <p:tgtEl>
                                          <p:spTgt spid="104438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46523FF-4F1E-4344-9C33-329BEBF0A403}"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782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4461D99-F051-43EE-B5D3-C7BD2AD76A1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99074" name="Rectangle 2"/>
          <p:cNvSpPr>
            <a:spLocks noGrp="1" noChangeArrowheads="1"/>
          </p:cNvSpPr>
          <p:nvPr>
            <p:ph type="body" idx="1"/>
          </p:nvPr>
        </p:nvSpPr>
        <p:spPr>
          <a:xfrm>
            <a:off x="250825" y="1125538"/>
            <a:ext cx="8624888" cy="4670425"/>
          </a:xfrm>
        </p:spPr>
        <p:txBody>
          <a:bodyPr/>
          <a:lstStyle/>
          <a:p>
            <a:pPr marL="354330" indent="-354330" eaLnBrk="1" hangingPunct="1">
              <a:lnSpc>
                <a:spcPct val="120000"/>
              </a:lnSpc>
              <a:buFont typeface="Wingdings" panose="05000000000000000000" pitchFamily="2" charset="2"/>
              <a:buNone/>
            </a:pPr>
            <a:r>
              <a:rPr lang="zh-CN" altLang="en-US" dirty="0">
                <a:latin typeface="Times New Roman" panose="02020603050405020304" pitchFamily="18" charset="0"/>
              </a:rPr>
              <a:t>解 </a:t>
            </a:r>
            <a:r>
              <a:rPr lang="en-US" altLang="zh-CN" dirty="0">
                <a:latin typeface="Times New Roman" panose="02020603050405020304" pitchFamily="18" charset="0"/>
              </a:rPr>
              <a:t>(1) </a:t>
            </a:r>
            <a:r>
              <a:rPr lang="zh-CN" altLang="en-US" dirty="0">
                <a:latin typeface="Times New Roman" panose="02020603050405020304" pitchFamily="18" charset="0"/>
              </a:rPr>
              <a:t>如图所示</a:t>
            </a:r>
            <a:r>
              <a:rPr lang="en-US" altLang="zh-CN" dirty="0">
                <a:latin typeface="Times New Roman" panose="02020603050405020304" pitchFamily="18" charset="0"/>
              </a:rPr>
              <a:t>, </a:t>
            </a:r>
            <a:r>
              <a:rPr lang="zh-CN" altLang="en-US" dirty="0">
                <a:latin typeface="Times New Roman" panose="02020603050405020304" pitchFamily="18" charset="0"/>
              </a:rPr>
              <a:t>等边三角形</a:t>
            </a:r>
            <a:endParaRPr lang="zh-CN" altLang="en-US" dirty="0">
              <a:latin typeface="Times New Roman" panose="02020603050405020304" pitchFamily="18" charset="0"/>
            </a:endParaRPr>
          </a:p>
          <a:p>
            <a:pPr marL="354330" indent="-354330" eaLnBrk="1" hangingPunct="1">
              <a:buFont typeface="Wingdings" panose="05000000000000000000" pitchFamily="2" charset="2"/>
              <a:buNone/>
            </a:pPr>
            <a:r>
              <a:rPr lang="zh-CN" altLang="en-US" dirty="0">
                <a:latin typeface="Times New Roman" panose="02020603050405020304" pitchFamily="18" charset="0"/>
              </a:rPr>
              <a:t>    的三个顶点分别标记为</a:t>
            </a:r>
            <a:r>
              <a:rPr lang="en-US" altLang="zh-CN" dirty="0">
                <a:latin typeface="Times New Roman" panose="02020603050405020304" pitchFamily="18" charset="0"/>
              </a:rPr>
              <a:t>1,2,3.</a:t>
            </a:r>
            <a:endParaRPr lang="en-US" altLang="zh-CN" dirty="0">
              <a:latin typeface="Times New Roman" panose="02020603050405020304" pitchFamily="18" charset="0"/>
            </a:endParaRPr>
          </a:p>
          <a:p>
            <a:pPr marL="354330" indent="-354330" eaLnBrk="1" hangingPunct="1">
              <a:buNone/>
            </a:pPr>
            <a:r>
              <a:rPr lang="en-US" altLang="zh-CN" dirty="0">
                <a:latin typeface="Times New Roman" panose="02020603050405020304" pitchFamily="18" charset="0"/>
              </a:rPr>
              <a:t>    {1,2,3}</a:t>
            </a:r>
            <a:r>
              <a:rPr lang="zh-CN" altLang="en-US" dirty="0">
                <a:latin typeface="Times New Roman" panose="02020603050405020304" pitchFamily="18" charset="0"/>
              </a:rPr>
              <a:t>上的旋转置换群为</a:t>
            </a:r>
            <a:endParaRPr lang="zh-CN" altLang="en-US" dirty="0">
              <a:latin typeface="Times New Roman" panose="02020603050405020304" pitchFamily="18" charset="0"/>
            </a:endParaRPr>
          </a:p>
          <a:p>
            <a:pPr marL="354330" indent="-354330" eaLnBrk="1" hangingPunct="1">
              <a:buFont typeface="Wingdings" panose="05000000000000000000" pitchFamily="2" charset="2"/>
              <a:buNone/>
            </a:pPr>
            <a:r>
              <a:rPr lang="zh-CN" altLang="en-US" dirty="0">
                <a:latin typeface="Times New Roman" panose="02020603050405020304" pitchFamily="18" charset="0"/>
              </a:rPr>
              <a:t>     </a:t>
            </a:r>
            <a:r>
              <a:rPr lang="zh-CN" altLang="en-US" dirty="0"/>
              <a:t>       </a:t>
            </a:r>
            <a:r>
              <a:rPr lang="en-US" altLang="zh-CN" dirty="0">
                <a:latin typeface="Times New Roman" panose="02020603050405020304" pitchFamily="18" charset="0"/>
              </a:rPr>
              <a:t>G={e, (1 2 3), (1 3 2)}</a:t>
            </a:r>
            <a:endParaRPr lang="en-US" altLang="zh-CN" dirty="0">
              <a:latin typeface="Times New Roman" panose="02020603050405020304" pitchFamily="18" charset="0"/>
            </a:endParaRPr>
          </a:p>
          <a:p>
            <a:pPr marL="571500" indent="-571500" eaLnBrk="1" hangingPunct="1">
              <a:buNone/>
            </a:pPr>
            <a:r>
              <a:rPr lang="zh-CN" altLang="en-US" dirty="0"/>
              <a:t>    其循环指标为</a:t>
            </a:r>
            <a:endParaRPr lang="zh-CN" altLang="en-US" dirty="0"/>
          </a:p>
          <a:p>
            <a:pPr marL="571500" indent="-571500" eaLnBrk="1" hangingPunct="1">
              <a:buNone/>
            </a:pPr>
            <a:endParaRPr lang="zh-CN" altLang="en-US" dirty="0"/>
          </a:p>
          <a:p>
            <a:pPr marL="571500" indent="-571500" eaLnBrk="1" hangingPunct="1">
              <a:buNone/>
            </a:pPr>
            <a:endParaRPr lang="zh-CN" altLang="en-US" dirty="0"/>
          </a:p>
          <a:p>
            <a:pPr marL="571500" indent="-571500" eaLnBrk="1" hangingPunct="1">
              <a:buNone/>
            </a:pPr>
            <a:r>
              <a:rPr lang="zh-CN" altLang="en-US" dirty="0"/>
              <a:t>    所求染色方案数为</a:t>
            </a:r>
            <a:endParaRPr lang="zh-CN" altLang="en-US" dirty="0"/>
          </a:p>
          <a:p>
            <a:pPr marL="354330" indent="-354330" eaLnBrk="1" hangingPunct="1">
              <a:buFont typeface="Wingdings" panose="05000000000000000000" pitchFamily="2" charset="2"/>
              <a:buNone/>
            </a:pPr>
            <a:endParaRPr lang="en-US" altLang="zh-CN" dirty="0">
              <a:latin typeface="Times New Roman" panose="02020603050405020304" pitchFamily="18" charset="0"/>
            </a:endParaRPr>
          </a:p>
        </p:txBody>
      </p:sp>
      <p:sp>
        <p:nvSpPr>
          <p:cNvPr id="77829"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783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3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30"/>
          <p:cNvGrpSpPr/>
          <p:nvPr/>
        </p:nvGrpSpPr>
        <p:grpSpPr bwMode="auto">
          <a:xfrm>
            <a:off x="5932488" y="1014802"/>
            <a:ext cx="2187575" cy="1655763"/>
            <a:chOff x="3696" y="2251"/>
            <a:chExt cx="1378" cy="1043"/>
          </a:xfrm>
        </p:grpSpPr>
        <p:sp>
          <p:nvSpPr>
            <p:cNvPr id="77847" name="AutoShape 22"/>
            <p:cNvSpPr>
              <a:spLocks noChangeArrowheads="1"/>
            </p:cNvSpPr>
            <p:nvPr/>
          </p:nvSpPr>
          <p:spPr bwMode="auto">
            <a:xfrm>
              <a:off x="3932" y="2537"/>
              <a:ext cx="896" cy="647"/>
            </a:xfrm>
            <a:prstGeom prst="triangle">
              <a:avLst>
                <a:gd name="adj" fmla="val 50000"/>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48" name="Text Box 23"/>
            <p:cNvSpPr txBox="1">
              <a:spLocks noChangeArrowheads="1"/>
            </p:cNvSpPr>
            <p:nvPr/>
          </p:nvSpPr>
          <p:spPr bwMode="auto">
            <a:xfrm>
              <a:off x="4332" y="2251"/>
              <a:ext cx="169"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77849" name="Text Box 24"/>
            <p:cNvSpPr txBox="1">
              <a:spLocks noChangeArrowheads="1"/>
            </p:cNvSpPr>
            <p:nvPr/>
          </p:nvSpPr>
          <p:spPr bwMode="auto">
            <a:xfrm>
              <a:off x="4893" y="3076"/>
              <a:ext cx="181"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77850" name="Text Box 25"/>
            <p:cNvSpPr txBox="1">
              <a:spLocks noChangeArrowheads="1"/>
            </p:cNvSpPr>
            <p:nvPr/>
          </p:nvSpPr>
          <p:spPr bwMode="auto">
            <a:xfrm>
              <a:off x="3696" y="3075"/>
              <a:ext cx="192" cy="219"/>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grpSp>
          <p:nvGrpSpPr>
            <p:cNvPr id="77851" name="Group 29"/>
            <p:cNvGrpSpPr/>
            <p:nvPr/>
          </p:nvGrpSpPr>
          <p:grpSpPr bwMode="auto">
            <a:xfrm>
              <a:off x="3900" y="2489"/>
              <a:ext cx="963" cy="735"/>
              <a:chOff x="3900" y="2489"/>
              <a:chExt cx="963" cy="735"/>
            </a:xfrm>
          </p:grpSpPr>
          <p:sp>
            <p:nvSpPr>
              <p:cNvPr id="77852" name="Oval 26"/>
              <p:cNvSpPr>
                <a:spLocks noChangeArrowheads="1"/>
              </p:cNvSpPr>
              <p:nvPr/>
            </p:nvSpPr>
            <p:spPr bwMode="auto">
              <a:xfrm>
                <a:off x="4341" y="2489"/>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53" name="Oval 27"/>
              <p:cNvSpPr>
                <a:spLocks noChangeArrowheads="1"/>
              </p:cNvSpPr>
              <p:nvPr/>
            </p:nvSpPr>
            <p:spPr bwMode="auto">
              <a:xfrm>
                <a:off x="3900" y="3136"/>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7854" name="Oval 28"/>
              <p:cNvSpPr>
                <a:spLocks noChangeArrowheads="1"/>
              </p:cNvSpPr>
              <p:nvPr/>
            </p:nvSpPr>
            <p:spPr bwMode="auto">
              <a:xfrm>
                <a:off x="4784" y="3125"/>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grpSp>
      <p:graphicFrame>
        <p:nvGraphicFramePr>
          <p:cNvPr id="31" name="Object 20"/>
          <p:cNvGraphicFramePr>
            <a:graphicFrameLocks noChangeAspect="1"/>
          </p:cNvGraphicFramePr>
          <p:nvPr/>
        </p:nvGraphicFramePr>
        <p:xfrm>
          <a:off x="1474639" y="3743326"/>
          <a:ext cx="4105275" cy="917575"/>
        </p:xfrm>
        <a:graphic>
          <a:graphicData uri="http://schemas.openxmlformats.org/presentationml/2006/ole">
            <mc:AlternateContent xmlns:mc="http://schemas.openxmlformats.org/markup-compatibility/2006">
              <mc:Choice xmlns:v="urn:schemas-microsoft-com:vml" Requires="v">
                <p:oleObj spid="_x0000_s3" name="公式" r:id="rId1" imgW="1815465" imgH="406400" progId="Equation.3">
                  <p:embed/>
                </p:oleObj>
              </mc:Choice>
              <mc:Fallback>
                <p:oleObj name="公式" r:id="rId1" imgW="1815465" imgH="406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639" y="3743326"/>
                        <a:ext cx="41052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22"/>
          <p:cNvGraphicFramePr>
            <a:graphicFrameLocks noChangeAspect="1"/>
          </p:cNvGraphicFramePr>
          <p:nvPr/>
        </p:nvGraphicFramePr>
        <p:xfrm>
          <a:off x="1474639" y="5246689"/>
          <a:ext cx="3960813" cy="877887"/>
        </p:xfrm>
        <a:graphic>
          <a:graphicData uri="http://schemas.openxmlformats.org/presentationml/2006/ole">
            <mc:AlternateContent xmlns:mc="http://schemas.openxmlformats.org/markup-compatibility/2006">
              <mc:Choice xmlns:v="urn:schemas-microsoft-com:vml" Requires="v">
                <p:oleObj spid="_x0000_s4" name="公式" r:id="rId3" imgW="1828800" imgH="406400" progId="Equation.3">
                  <p:embed/>
                </p:oleObj>
              </mc:Choice>
              <mc:Fallback>
                <p:oleObj name="公式" r:id="rId3" imgW="1828800" imgH="4064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4639" y="5246689"/>
                        <a:ext cx="3960813"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990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99074">
                                            <p:txEl>
                                              <p:pRg st="1" end="1"/>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499074">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499074">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499074">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0499074">
                                            <p:txEl>
                                              <p:pRg st="7" end="7"/>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0EDDEE7-B876-4CAD-8678-CB888725CA5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7885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C6F3AEF-F5BB-436C-A057-9FDAFD7875EC}"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00098" name="Rectangle 2"/>
          <p:cNvSpPr>
            <a:spLocks noGrp="1" noChangeArrowheads="1"/>
          </p:cNvSpPr>
          <p:nvPr>
            <p:ph type="body" idx="1"/>
          </p:nvPr>
        </p:nvSpPr>
        <p:spPr>
          <a:xfrm>
            <a:off x="323850" y="1196975"/>
            <a:ext cx="8624888" cy="4670425"/>
          </a:xfrm>
        </p:spPr>
        <p:txBody>
          <a:bodyPr/>
          <a:lstStyle/>
          <a:p>
            <a:pPr marL="571500" indent="-571500" eaLnBrk="1" hangingPunct="1">
              <a:buFont typeface="Wingdings" panose="05000000000000000000" pitchFamily="2" charset="2"/>
              <a:buNone/>
            </a:pPr>
            <a:r>
              <a:rPr lang="en-US" altLang="zh-CN" dirty="0"/>
              <a:t> </a:t>
            </a:r>
            <a:r>
              <a:rPr lang="zh-CN" altLang="en-US" dirty="0"/>
              <a:t>    </a:t>
            </a:r>
            <a:r>
              <a:rPr lang="en-US" altLang="zh-CN" dirty="0">
                <a:latin typeface="Times New Roman" panose="02020603050405020304" pitchFamily="18" charset="0"/>
              </a:rPr>
              <a:t>(2) </a:t>
            </a:r>
            <a:r>
              <a:rPr lang="zh-CN" altLang="en-US" dirty="0">
                <a:latin typeface="Times New Roman" panose="02020603050405020304" pitchFamily="18" charset="0"/>
              </a:rPr>
              <a:t>对应的刚体变换的置换群</a:t>
            </a:r>
            <a:endParaRPr lang="en-US" altLang="zh-CN" dirty="0">
              <a:latin typeface="Times New Roman" panose="02020603050405020304" pitchFamily="18" charset="0"/>
            </a:endParaRPr>
          </a:p>
          <a:p>
            <a:pPr marL="571500" indent="-571500" eaLnBrk="1" hangingPunct="1">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为：</a:t>
            </a:r>
            <a:endParaRPr lang="zh-CN" altLang="en-US"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dirty="0">
                <a:latin typeface="Times New Roman" panose="02020603050405020304" pitchFamily="18" charset="0"/>
              </a:rPr>
              <a:t>     </a:t>
            </a:r>
            <a:r>
              <a:rPr lang="en-US" altLang="zh-CN" dirty="0">
                <a:latin typeface="Times New Roman" panose="02020603050405020304" pitchFamily="18" charset="0"/>
              </a:rPr>
              <a:t>G</a:t>
            </a:r>
            <a:r>
              <a:rPr lang="en-US" altLang="zh-CN" baseline="-25000" dirty="0">
                <a:latin typeface="Times New Roman" panose="02020603050405020304" pitchFamily="18" charset="0"/>
              </a:rPr>
              <a:t>1</a:t>
            </a:r>
            <a:r>
              <a:rPr lang="en-US" altLang="zh-CN" dirty="0">
                <a:latin typeface="Times New Roman" panose="02020603050405020304" pitchFamily="18" charset="0"/>
              </a:rPr>
              <a:t>={e, (1 2 3), (1 3 2), (1)(2 3), (2)(1 3), (3)(1 2)}</a:t>
            </a:r>
            <a:endParaRPr lang="en-US" altLang="zh-CN" dirty="0">
              <a:latin typeface="Times New Roman" panose="02020603050405020304" pitchFamily="18" charset="0"/>
            </a:endParaRPr>
          </a:p>
          <a:p>
            <a:pPr marL="571500" indent="-571500" eaLnBrk="1" hangingPunct="1">
              <a:buNone/>
            </a:pPr>
            <a:r>
              <a:rPr lang="zh-CN" altLang="en-US" dirty="0"/>
              <a:t>    其循环指标为</a:t>
            </a:r>
            <a:endParaRPr lang="zh-CN" altLang="en-US" dirty="0"/>
          </a:p>
          <a:p>
            <a:pPr marL="571500" indent="-571500" eaLnBrk="1" hangingPunct="1">
              <a:buNone/>
            </a:pPr>
            <a:endParaRPr lang="zh-CN" altLang="en-US" dirty="0"/>
          </a:p>
          <a:p>
            <a:pPr marL="571500" indent="-571500" eaLnBrk="1" hangingPunct="1">
              <a:buNone/>
            </a:pPr>
            <a:endParaRPr lang="zh-CN" altLang="en-US" dirty="0"/>
          </a:p>
          <a:p>
            <a:pPr marL="571500" indent="-571500" eaLnBrk="1" hangingPunct="1">
              <a:buNone/>
            </a:pPr>
            <a:r>
              <a:rPr lang="zh-CN" altLang="en-US" dirty="0"/>
              <a:t>     所求染色方案数为：</a:t>
            </a:r>
            <a:endParaRPr lang="zh-CN" altLang="en-US" dirty="0"/>
          </a:p>
          <a:p>
            <a:pPr marL="571500" indent="-571500" eaLnBrk="1" hangingPunct="1">
              <a:lnSpc>
                <a:spcPct val="120000"/>
              </a:lnSpc>
              <a:buFont typeface="Wingdings" panose="05000000000000000000" pitchFamily="2" charset="2"/>
              <a:buNone/>
            </a:pPr>
            <a:endParaRPr lang="en-US" altLang="zh-CN" dirty="0">
              <a:latin typeface="Times New Roman" panose="02020603050405020304" pitchFamily="18" charset="0"/>
            </a:endParaRPr>
          </a:p>
          <a:p>
            <a:pPr marL="571500" indent="-571500" eaLnBrk="1" hangingPunct="1">
              <a:lnSpc>
                <a:spcPct val="120000"/>
              </a:lnSpc>
              <a:buFont typeface="Wingdings" panose="05000000000000000000" pitchFamily="2" charset="2"/>
              <a:buNone/>
            </a:pPr>
            <a:endParaRPr lang="en-US" altLang="zh-CN" dirty="0">
              <a:latin typeface="Times New Roman" panose="02020603050405020304" pitchFamily="18" charset="0"/>
            </a:endParaRPr>
          </a:p>
        </p:txBody>
      </p:sp>
      <p:sp>
        <p:nvSpPr>
          <p:cNvPr id="78853"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7885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5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5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5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5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5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6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70" name="Rectangle 21"/>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78872" name="Rectangle 23"/>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6" name="Group 30"/>
          <p:cNvGrpSpPr/>
          <p:nvPr/>
        </p:nvGrpSpPr>
        <p:grpSpPr bwMode="auto">
          <a:xfrm>
            <a:off x="6069865" y="320840"/>
            <a:ext cx="2187575" cy="1655763"/>
            <a:chOff x="3696" y="2251"/>
            <a:chExt cx="1378" cy="1043"/>
          </a:xfrm>
        </p:grpSpPr>
        <p:sp>
          <p:nvSpPr>
            <p:cNvPr id="27" name="AutoShape 22"/>
            <p:cNvSpPr>
              <a:spLocks noChangeArrowheads="1"/>
            </p:cNvSpPr>
            <p:nvPr/>
          </p:nvSpPr>
          <p:spPr bwMode="auto">
            <a:xfrm>
              <a:off x="3932" y="2537"/>
              <a:ext cx="896" cy="647"/>
            </a:xfrm>
            <a:prstGeom prst="triangle">
              <a:avLst>
                <a:gd name="adj" fmla="val 50000"/>
              </a:avLst>
            </a:prstGeom>
            <a:solidFill>
              <a:srgbClr val="FFFFFF"/>
            </a:solidFill>
            <a:ln w="19050">
              <a:solidFill>
                <a:srgbClr val="000000"/>
              </a:solidFill>
              <a:miter lim="800000"/>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28" name="Text Box 23"/>
            <p:cNvSpPr txBox="1">
              <a:spLocks noChangeArrowheads="1"/>
            </p:cNvSpPr>
            <p:nvPr/>
          </p:nvSpPr>
          <p:spPr bwMode="auto">
            <a:xfrm>
              <a:off x="4332" y="2251"/>
              <a:ext cx="169"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29" name="Text Box 24"/>
            <p:cNvSpPr txBox="1">
              <a:spLocks noChangeArrowheads="1"/>
            </p:cNvSpPr>
            <p:nvPr/>
          </p:nvSpPr>
          <p:spPr bwMode="auto">
            <a:xfrm>
              <a:off x="4893" y="3076"/>
              <a:ext cx="181" cy="197"/>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30" name="Text Box 25"/>
            <p:cNvSpPr txBox="1">
              <a:spLocks noChangeArrowheads="1"/>
            </p:cNvSpPr>
            <p:nvPr/>
          </p:nvSpPr>
          <p:spPr bwMode="auto">
            <a:xfrm>
              <a:off x="3696" y="3075"/>
              <a:ext cx="192" cy="219"/>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grpSp>
          <p:nvGrpSpPr>
            <p:cNvPr id="31" name="Group 29"/>
            <p:cNvGrpSpPr/>
            <p:nvPr/>
          </p:nvGrpSpPr>
          <p:grpSpPr bwMode="auto">
            <a:xfrm>
              <a:off x="3900" y="2489"/>
              <a:ext cx="963" cy="735"/>
              <a:chOff x="3900" y="2489"/>
              <a:chExt cx="963" cy="735"/>
            </a:xfrm>
          </p:grpSpPr>
          <p:sp>
            <p:nvSpPr>
              <p:cNvPr id="32" name="Oval 26"/>
              <p:cNvSpPr>
                <a:spLocks noChangeArrowheads="1"/>
              </p:cNvSpPr>
              <p:nvPr/>
            </p:nvSpPr>
            <p:spPr bwMode="auto">
              <a:xfrm>
                <a:off x="4341" y="2489"/>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3" name="Oval 27"/>
              <p:cNvSpPr>
                <a:spLocks noChangeArrowheads="1"/>
              </p:cNvSpPr>
              <p:nvPr/>
            </p:nvSpPr>
            <p:spPr bwMode="auto">
              <a:xfrm>
                <a:off x="3900" y="3136"/>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 name="Oval 28"/>
              <p:cNvSpPr>
                <a:spLocks noChangeArrowheads="1"/>
              </p:cNvSpPr>
              <p:nvPr/>
            </p:nvSpPr>
            <p:spPr bwMode="auto">
              <a:xfrm>
                <a:off x="4784" y="3125"/>
                <a:ext cx="79" cy="88"/>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grpSp>
      <mc:AlternateContent xmlns:mc="http://schemas.openxmlformats.org/markup-compatibility/2006">
        <mc:Choice xmlns:a14="http://schemas.microsoft.com/office/drawing/2010/main" Requires="a14">
          <p:sp>
            <p:nvSpPr>
              <p:cNvPr id="35" name="Object 20"/>
              <p:cNvSpPr txBox="1"/>
              <p:nvPr/>
            </p:nvSpPr>
            <p:spPr bwMode="auto">
              <a:xfrm>
                <a:off x="1546225" y="3343275"/>
                <a:ext cx="5330031" cy="108568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𝐺</m:t>
                          </m:r>
                          <m:r>
                            <a:rPr lang="en-US" altLang="zh-CN" b="0" i="1" baseline="-25000" smtClean="0">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6</m:t>
                          </m:r>
                        </m:den>
                      </m:f>
                      <m:r>
                        <a:rPr lang="zh-CN" altLang="en-US" i="1">
                          <a:solidFill>
                            <a:srgbClr val="000000"/>
                          </a:solidFill>
                          <a:latin typeface="Cambria Math" panose="02040503050406030204" pitchFamily="18" charset="0"/>
                        </a:rPr>
                        <m:t>(</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3</m:t>
                          </m:r>
                        </m:sup>
                      </m:sSub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1</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35" name="Object 20"/>
              <p:cNvSpPr txBox="1">
                <a:spLocks noRot="1" noChangeAspect="1" noMove="1" noResize="1" noEditPoints="1" noAdjustHandles="1" noChangeArrowheads="1" noChangeShapeType="1" noTextEdit="1"/>
              </p:cNvSpPr>
              <p:nvPr/>
            </p:nvSpPr>
            <p:spPr bwMode="auto">
              <a:xfrm>
                <a:off x="1546225" y="3343275"/>
                <a:ext cx="5330031" cy="1085685"/>
              </a:xfrm>
              <a:prstGeom prst="rect">
                <a:avLst/>
              </a:prstGeom>
              <a:blipFill rotWithShape="1">
                <a:blip r:embed="rId1"/>
                <a:stretch>
                  <a:fillRect r="9" b="43"/>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6" name="Object 22"/>
              <p:cNvSpPr txBox="1"/>
              <p:nvPr/>
            </p:nvSpPr>
            <p:spPr bwMode="auto">
              <a:xfrm>
                <a:off x="1403350" y="4999039"/>
                <a:ext cx="5676165" cy="806226"/>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𝐺</m:t>
                          </m:r>
                          <m:r>
                            <a:rPr lang="en-US" altLang="zh-CN" i="1" baseline="-25000">
                              <a:solidFill>
                                <a:srgbClr val="000000"/>
                              </a:solidFill>
                              <a:latin typeface="Cambria Math" panose="02040503050406030204" pitchFamily="18" charset="0"/>
                            </a:rPr>
                            <m:t>1</m:t>
                          </m:r>
                        </m:sub>
                      </m:sSub>
                      <m:r>
                        <a:rPr lang="en-US" altLang="zh-CN" b="0" i="1" smtClean="0">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6</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3</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3</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10</m:t>
                      </m:r>
                    </m:oMath>
                  </m:oMathPara>
                </a14:m>
                <a:endParaRPr lang="zh-CN" altLang="en-US" dirty="0"/>
              </a:p>
            </p:txBody>
          </p:sp>
        </mc:Choice>
        <mc:Fallback>
          <p:sp>
            <p:nvSpPr>
              <p:cNvPr id="36" name="Object 22"/>
              <p:cNvSpPr txBox="1">
                <a:spLocks noRot="1" noChangeAspect="1" noMove="1" noResize="1" noEditPoints="1" noAdjustHandles="1" noChangeArrowheads="1" noChangeShapeType="1" noTextEdit="1"/>
              </p:cNvSpPr>
              <p:nvPr/>
            </p:nvSpPr>
            <p:spPr bwMode="auto">
              <a:xfrm>
                <a:off x="1403350" y="4999039"/>
                <a:ext cx="5676165" cy="806226"/>
              </a:xfrm>
              <a:prstGeom prst="rect">
                <a:avLst/>
              </a:prstGeom>
              <a:blipFill rotWithShape="1">
                <a:blip r:embed="rId2"/>
                <a:stretch>
                  <a:fillRect t="-40" r="9" b="12"/>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500098">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00098">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500098">
                                            <p:txEl>
                                              <p:pRg st="6" end="6"/>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CFC14BA-42EF-48FC-A57C-9D838ADD8A5A}"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089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9FDFA47-BEF8-4865-BF5A-41F1C74A5C26}"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02146" name="Rectangle 2"/>
          <p:cNvSpPr>
            <a:spLocks noGrp="1" noChangeArrowheads="1"/>
          </p:cNvSpPr>
          <p:nvPr>
            <p:ph type="body" idx="1"/>
          </p:nvPr>
        </p:nvSpPr>
        <p:spPr>
          <a:xfrm>
            <a:off x="323850" y="1268413"/>
            <a:ext cx="8624888" cy="4670425"/>
          </a:xfrm>
        </p:spPr>
        <p:txBody>
          <a:bodyPr/>
          <a:lstStyle/>
          <a:p>
            <a:pPr marL="354330" indent="-354330" eaLnBrk="1" hangingPunct="1">
              <a:lnSpc>
                <a:spcPct val="120000"/>
              </a:lnSpc>
              <a:buFont typeface="Wingdings" panose="05000000000000000000" pitchFamily="2" charset="2"/>
              <a:buNone/>
            </a:pPr>
            <a:r>
              <a:rPr lang="en-US" altLang="zh-CN" dirty="0">
                <a:latin typeface="Times New Roman" panose="02020603050405020304" pitchFamily="18" charset="0"/>
              </a:rPr>
              <a:t>    </a:t>
            </a:r>
            <a:r>
              <a:rPr lang="zh-CN" altLang="en-US" dirty="0">
                <a:latin typeface="Times New Roman" panose="02020603050405020304" pitchFamily="18" charset="0"/>
              </a:rPr>
              <a:t>例</a:t>
            </a:r>
            <a:r>
              <a:rPr lang="en-US" altLang="zh-CN" dirty="0">
                <a:latin typeface="Times New Roman" panose="02020603050405020304" pitchFamily="18" charset="0"/>
              </a:rPr>
              <a:t>2 </a:t>
            </a:r>
            <a:r>
              <a:rPr lang="zh-CN" altLang="en-US" dirty="0">
                <a:latin typeface="Times New Roman" panose="02020603050405020304" pitchFamily="18" charset="0"/>
              </a:rPr>
              <a:t>由            三种颜色的</a:t>
            </a:r>
            <a:r>
              <a:rPr lang="en-US" altLang="zh-CN" dirty="0">
                <a:latin typeface="Times New Roman" panose="02020603050405020304" pitchFamily="18" charset="0"/>
              </a:rPr>
              <a:t>5</a:t>
            </a:r>
            <a:r>
              <a:rPr lang="zh-CN" altLang="en-US" dirty="0">
                <a:latin typeface="Times New Roman" panose="02020603050405020304" pitchFamily="18" charset="0"/>
              </a:rPr>
              <a:t>颗珠子镶成的圆环</a:t>
            </a:r>
            <a:r>
              <a:rPr lang="en-US" altLang="zh-CN" dirty="0">
                <a:latin typeface="Times New Roman" panose="02020603050405020304" pitchFamily="18" charset="0"/>
              </a:rPr>
              <a:t>, </a:t>
            </a:r>
            <a:r>
              <a:rPr lang="zh-CN" altLang="en-US" dirty="0">
                <a:latin typeface="Times New Roman" panose="02020603050405020304" pitchFamily="18" charset="0"/>
              </a:rPr>
              <a:t>共有几种不同的方案</a:t>
            </a:r>
            <a:r>
              <a:rPr lang="en-US" altLang="zh-CN" dirty="0">
                <a:latin typeface="Times New Roman" panose="02020603050405020304" pitchFamily="18" charset="0"/>
              </a:rPr>
              <a:t>? </a:t>
            </a:r>
            <a:r>
              <a:rPr lang="zh-CN" altLang="en-US" dirty="0">
                <a:latin typeface="Times New Roman" panose="02020603050405020304" pitchFamily="18" charset="0"/>
              </a:rPr>
              <a:t>又问由两个</a:t>
            </a:r>
            <a:r>
              <a:rPr lang="en-US" altLang="zh-CN" i="1" dirty="0">
                <a:latin typeface="Times New Roman" panose="02020603050405020304" pitchFamily="18" charset="0"/>
              </a:rPr>
              <a:t>b</a:t>
            </a:r>
            <a:r>
              <a:rPr lang="zh-CN" altLang="en-US" dirty="0">
                <a:latin typeface="Times New Roman" panose="02020603050405020304" pitchFamily="18" charset="0"/>
              </a:rPr>
              <a:t>色和三个</a:t>
            </a:r>
            <a:r>
              <a:rPr lang="en-US" altLang="zh-CN" i="1" dirty="0">
                <a:latin typeface="Times New Roman" panose="02020603050405020304" pitchFamily="18" charset="0"/>
              </a:rPr>
              <a:t>r</a:t>
            </a:r>
            <a:r>
              <a:rPr lang="en-US" altLang="zh-CN" dirty="0">
                <a:latin typeface="Times New Roman" panose="02020603050405020304" pitchFamily="18" charset="0"/>
              </a:rPr>
              <a:t> </a:t>
            </a:r>
            <a:r>
              <a:rPr lang="zh-CN" altLang="en-US" dirty="0">
                <a:latin typeface="Times New Roman" panose="02020603050405020304" pitchFamily="18" charset="0"/>
              </a:rPr>
              <a:t>色珠子镶成的圆环有多少个</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354330" indent="-354330" eaLnBrk="1" hangingPunct="1">
              <a:buFont typeface="Wingdings" panose="05000000000000000000" pitchFamily="2" charset="2"/>
              <a:buNone/>
            </a:pPr>
            <a:r>
              <a:rPr lang="en-US" altLang="zh-CN" dirty="0"/>
              <a:t>   </a:t>
            </a:r>
            <a:endParaRPr lang="en-US" altLang="zh-CN" dirty="0">
              <a:latin typeface="Times New Roman" panose="02020603050405020304" pitchFamily="18" charset="0"/>
            </a:endParaRPr>
          </a:p>
        </p:txBody>
      </p:sp>
      <p:sp>
        <p:nvSpPr>
          <p:cNvPr id="8090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8090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35"/>
          <p:cNvGrpSpPr/>
          <p:nvPr/>
        </p:nvGrpSpPr>
        <p:grpSpPr bwMode="auto">
          <a:xfrm>
            <a:off x="5795963" y="2636838"/>
            <a:ext cx="2160587" cy="2035175"/>
            <a:chOff x="3560" y="1706"/>
            <a:chExt cx="1361" cy="1282"/>
          </a:xfrm>
        </p:grpSpPr>
        <p:grpSp>
          <p:nvGrpSpPr>
            <p:cNvPr id="80922" name="Group 22"/>
            <p:cNvGrpSpPr/>
            <p:nvPr/>
          </p:nvGrpSpPr>
          <p:grpSpPr bwMode="auto">
            <a:xfrm>
              <a:off x="3714" y="1989"/>
              <a:ext cx="927" cy="795"/>
              <a:chOff x="7650" y="4020"/>
              <a:chExt cx="1456" cy="1245"/>
            </a:xfrm>
          </p:grpSpPr>
          <p:sp>
            <p:nvSpPr>
              <p:cNvPr id="80929" name="Oval 23"/>
              <p:cNvSpPr>
                <a:spLocks noChangeArrowheads="1"/>
              </p:cNvSpPr>
              <p:nvPr/>
            </p:nvSpPr>
            <p:spPr bwMode="auto">
              <a:xfrm>
                <a:off x="7738" y="4095"/>
                <a:ext cx="1290" cy="1170"/>
              </a:xfrm>
              <a:prstGeom prst="ellipse">
                <a:avLst/>
              </a:prstGeom>
              <a:solidFill>
                <a:srgbClr val="FFFFFF"/>
              </a:solidFill>
              <a:ln w="19050">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0" name="Oval 24"/>
              <p:cNvSpPr>
                <a:spLocks noChangeArrowheads="1"/>
              </p:cNvSpPr>
              <p:nvPr/>
            </p:nvSpPr>
            <p:spPr bwMode="auto">
              <a:xfrm>
                <a:off x="8310" y="402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1" name="Oval 25"/>
              <p:cNvSpPr>
                <a:spLocks noChangeArrowheads="1"/>
              </p:cNvSpPr>
              <p:nvPr/>
            </p:nvSpPr>
            <p:spPr bwMode="auto">
              <a:xfrm>
                <a:off x="894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2" name="Oval 26"/>
              <p:cNvSpPr>
                <a:spLocks noChangeArrowheads="1"/>
              </p:cNvSpPr>
              <p:nvPr/>
            </p:nvSpPr>
            <p:spPr bwMode="auto">
              <a:xfrm>
                <a:off x="765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3" name="Oval 27"/>
              <p:cNvSpPr>
                <a:spLocks noChangeArrowheads="1"/>
              </p:cNvSpPr>
              <p:nvPr/>
            </p:nvSpPr>
            <p:spPr bwMode="auto">
              <a:xfrm>
                <a:off x="7996" y="507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4" name="Oval 28"/>
              <p:cNvSpPr>
                <a:spLocks noChangeArrowheads="1"/>
              </p:cNvSpPr>
              <p:nvPr/>
            </p:nvSpPr>
            <p:spPr bwMode="auto">
              <a:xfrm>
                <a:off x="8716" y="504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sp>
          <p:nvSpPr>
            <p:cNvPr id="80923" name="Text Box 29"/>
            <p:cNvSpPr txBox="1">
              <a:spLocks noChangeArrowheads="1"/>
            </p:cNvSpPr>
            <p:nvPr/>
          </p:nvSpPr>
          <p:spPr bwMode="auto">
            <a:xfrm>
              <a:off x="4105" y="1706"/>
              <a:ext cx="208" cy="208"/>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80924" name="Text Box 30"/>
            <p:cNvSpPr txBox="1">
              <a:spLocks noChangeArrowheads="1"/>
            </p:cNvSpPr>
            <p:nvPr/>
          </p:nvSpPr>
          <p:spPr bwMode="auto">
            <a:xfrm>
              <a:off x="3560" y="2251"/>
              <a:ext cx="179"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80925" name="Text Box 31"/>
            <p:cNvSpPr txBox="1">
              <a:spLocks noChangeArrowheads="1"/>
            </p:cNvSpPr>
            <p:nvPr/>
          </p:nvSpPr>
          <p:spPr bwMode="auto">
            <a:xfrm>
              <a:off x="3833" y="2750"/>
              <a:ext cx="227"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80926" name="Text Box 32"/>
            <p:cNvSpPr txBox="1">
              <a:spLocks noChangeArrowheads="1"/>
            </p:cNvSpPr>
            <p:nvPr/>
          </p:nvSpPr>
          <p:spPr bwMode="auto">
            <a:xfrm>
              <a:off x="4468" y="2750"/>
              <a:ext cx="21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80927" name="Text Box 33"/>
            <p:cNvSpPr txBox="1">
              <a:spLocks noChangeArrowheads="1"/>
            </p:cNvSpPr>
            <p:nvPr/>
          </p:nvSpPr>
          <p:spPr bwMode="auto">
            <a:xfrm>
              <a:off x="4696" y="2305"/>
              <a:ext cx="225" cy="26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5</a:t>
              </a:r>
              <a:endParaRPr lang="en-US" altLang="zh-CN" sz="2400">
                <a:ea typeface="Dotum" pitchFamily="34" charset="-127"/>
              </a:endParaRPr>
            </a:p>
          </p:txBody>
        </p:sp>
        <p:sp>
          <p:nvSpPr>
            <p:cNvPr id="80928" name="Line 34"/>
            <p:cNvSpPr>
              <a:spLocks noChangeShapeType="1"/>
            </p:cNvSpPr>
            <p:nvPr/>
          </p:nvSpPr>
          <p:spPr bwMode="auto">
            <a:xfrm>
              <a:off x="4190" y="1942"/>
              <a:ext cx="2" cy="1015"/>
            </a:xfrm>
            <a:prstGeom prst="line">
              <a:avLst/>
            </a:prstGeom>
            <a:noFill/>
            <a:ln w="1905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sp>
        <p:nvSpPr>
          <p:cNvPr id="80918" name="Rectangle 37"/>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20" name="Rectangle 39"/>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80921" name="Object 38"/>
          <p:cNvGraphicFramePr>
            <a:graphicFrameLocks noChangeAspect="1"/>
          </p:cNvGraphicFramePr>
          <p:nvPr/>
        </p:nvGraphicFramePr>
        <p:xfrm>
          <a:off x="1763713" y="1379538"/>
          <a:ext cx="1008062" cy="501650"/>
        </p:xfrm>
        <a:graphic>
          <a:graphicData uri="http://schemas.openxmlformats.org/presentationml/2006/ole">
            <mc:AlternateContent xmlns:mc="http://schemas.openxmlformats.org/markup-compatibility/2006">
              <mc:Choice xmlns:v="urn:schemas-microsoft-com:vml" Requires="v">
                <p:oleObj spid="_x0000_s3" name="公式" r:id="rId1" imgW="405765" imgH="203200" progId="Equation.3">
                  <p:embed/>
                </p:oleObj>
              </mc:Choice>
              <mc:Fallback>
                <p:oleObj name="公式" r:id="rId1" imgW="405765" imgH="203200" progId="Equation.3">
                  <p:embed/>
                  <p:pic>
                    <p:nvPicPr>
                      <p:cNvPr id="0" name="Object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1379538"/>
                        <a:ext cx="100806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2146">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CFC14BA-42EF-48FC-A57C-9D838ADD8A5A}"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089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9FDFA47-BEF8-4865-BF5A-41F1C74A5C26}"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02146" name="Rectangle 2"/>
          <p:cNvSpPr>
            <a:spLocks noGrp="1" noChangeArrowheads="1"/>
          </p:cNvSpPr>
          <p:nvPr>
            <p:ph type="body" idx="1"/>
          </p:nvPr>
        </p:nvSpPr>
        <p:spPr>
          <a:xfrm>
            <a:off x="323850" y="1268413"/>
            <a:ext cx="8624888" cy="4670425"/>
          </a:xfrm>
        </p:spPr>
        <p:txBody>
          <a:bodyPr/>
          <a:lstStyle/>
          <a:p>
            <a:pPr marL="354330" indent="-354330" eaLnBrk="1" hangingPunct="1">
              <a:lnSpc>
                <a:spcPct val="120000"/>
              </a:lnSpc>
              <a:buFont typeface="Wingdings" panose="05000000000000000000" pitchFamily="2" charset="2"/>
              <a:buNone/>
            </a:pPr>
            <a:r>
              <a:rPr lang="zh-CN" altLang="en-US" dirty="0">
                <a:latin typeface="Times New Roman" panose="02020603050405020304" pitchFamily="18" charset="0"/>
              </a:rPr>
              <a:t>解 </a:t>
            </a:r>
            <a:r>
              <a:rPr lang="zh-CN" altLang="en-US" dirty="0">
                <a:latin typeface="Times New Roman" panose="02020603050405020304" pitchFamily="18" charset="0"/>
                <a:sym typeface="Wingdings" panose="05000000000000000000" pitchFamily="2" charset="2"/>
              </a:rPr>
              <a:t>（</a:t>
            </a:r>
            <a:r>
              <a:rPr lang="en-US" altLang="zh-CN" dirty="0">
                <a:latin typeface="Times New Roman" panose="02020603050405020304" pitchFamily="18" charset="0"/>
                <a:sym typeface="Wingdings" panose="05000000000000000000" pitchFamily="2" charset="2"/>
              </a:rPr>
              <a:t>1</a:t>
            </a:r>
            <a:r>
              <a:rPr lang="zh-CN" altLang="en-US" dirty="0">
                <a:latin typeface="Times New Roman" panose="02020603050405020304" pitchFamily="18" charset="0"/>
                <a:sym typeface="Wingdings" panose="05000000000000000000" pitchFamily="2" charset="2"/>
              </a:rPr>
              <a:t>）</a:t>
            </a:r>
            <a:r>
              <a:rPr lang="zh-CN" altLang="en-US" dirty="0">
                <a:latin typeface="Times New Roman" panose="02020603050405020304" pitchFamily="18" charset="0"/>
              </a:rPr>
              <a:t>如图所示</a:t>
            </a:r>
            <a:r>
              <a:rPr lang="en-US" altLang="zh-CN" dirty="0">
                <a:latin typeface="Times New Roman" panose="02020603050405020304" pitchFamily="18" charset="0"/>
              </a:rPr>
              <a:t>, </a:t>
            </a:r>
            <a:r>
              <a:rPr lang="zh-CN" altLang="en-US" dirty="0">
                <a:latin typeface="Times New Roman" panose="02020603050405020304" pitchFamily="18" charset="0"/>
              </a:rPr>
              <a:t>将</a:t>
            </a:r>
            <a:r>
              <a:rPr lang="en-US" altLang="zh-CN" dirty="0">
                <a:latin typeface="Times New Roman" panose="02020603050405020304" pitchFamily="18" charset="0"/>
              </a:rPr>
              <a:t>5</a:t>
            </a:r>
            <a:r>
              <a:rPr lang="zh-CN" altLang="en-US" dirty="0">
                <a:latin typeface="Times New Roman" panose="02020603050405020304" pitchFamily="18" charset="0"/>
              </a:rPr>
              <a:t>颗珠子分别标记</a:t>
            </a:r>
            <a:endParaRPr lang="en-US" altLang="zh-CN" dirty="0">
              <a:latin typeface="Times New Roman" panose="02020603050405020304" pitchFamily="18" charset="0"/>
            </a:endParaRPr>
          </a:p>
          <a:p>
            <a:pPr marL="354330" indent="-354330" eaLnBrk="1" hangingPunct="1">
              <a:lnSpc>
                <a:spcPct val="120000"/>
              </a:lnSpc>
              <a:buFont typeface="Wingdings" panose="05000000000000000000" pitchFamily="2" charset="2"/>
              <a:buNone/>
            </a:pPr>
            <a:r>
              <a:rPr lang="zh-CN" altLang="en-US" dirty="0">
                <a:latin typeface="Times New Roman" panose="02020603050405020304" pitchFamily="18" charset="0"/>
              </a:rPr>
              <a:t>为</a:t>
            </a:r>
            <a:r>
              <a:rPr lang="en-US" altLang="zh-CN" dirty="0">
                <a:latin typeface="Times New Roman" panose="02020603050405020304" pitchFamily="18" charset="0"/>
              </a:rPr>
              <a:t>1,2,3,4,5. </a:t>
            </a:r>
            <a:r>
              <a:rPr lang="zh-CN" altLang="en-US" dirty="0">
                <a:latin typeface="Times New Roman" panose="02020603050405020304" pitchFamily="18" charset="0"/>
              </a:rPr>
              <a:t>使</a:t>
            </a:r>
            <a:r>
              <a:rPr lang="en-US" altLang="zh-CN" dirty="0">
                <a:latin typeface="Times New Roman" panose="02020603050405020304" pitchFamily="18" charset="0"/>
              </a:rPr>
              <a:t>5</a:t>
            </a:r>
            <a:r>
              <a:rPr lang="zh-CN" altLang="en-US" dirty="0">
                <a:latin typeface="Times New Roman" panose="02020603050405020304" pitchFamily="18" charset="0"/>
              </a:rPr>
              <a:t>颗珠子重合的置换群</a:t>
            </a:r>
            <a:r>
              <a:rPr lang="en-US" altLang="zh-CN" dirty="0">
                <a:latin typeface="Times New Roman" panose="02020603050405020304" pitchFamily="18" charset="0"/>
              </a:rPr>
              <a:t>G</a:t>
            </a:r>
            <a:r>
              <a:rPr lang="zh-CN" altLang="en-US" dirty="0">
                <a:latin typeface="Times New Roman" panose="02020603050405020304" pitchFamily="18" charset="0"/>
              </a:rPr>
              <a:t>中</a:t>
            </a:r>
            <a:endParaRPr lang="en-US" altLang="zh-CN" dirty="0">
              <a:latin typeface="Times New Roman" panose="02020603050405020304" pitchFamily="18" charset="0"/>
            </a:endParaRPr>
          </a:p>
          <a:p>
            <a:pPr marL="354330" indent="-354330" eaLnBrk="1" hangingPunct="1">
              <a:lnSpc>
                <a:spcPct val="120000"/>
              </a:lnSpc>
              <a:buFont typeface="Wingdings" panose="05000000000000000000" pitchFamily="2" charset="2"/>
              <a:buNone/>
            </a:pPr>
            <a:r>
              <a:rPr lang="zh-CN" altLang="en-US" dirty="0">
                <a:latin typeface="Times New Roman" panose="02020603050405020304" pitchFamily="18" charset="0"/>
              </a:rPr>
              <a:t>有</a:t>
            </a:r>
            <a:r>
              <a:rPr lang="en-US" altLang="zh-CN" dirty="0">
                <a:latin typeface="Times New Roman" panose="02020603050405020304" pitchFamily="18" charset="0"/>
              </a:rPr>
              <a:t>10</a:t>
            </a:r>
            <a:r>
              <a:rPr lang="zh-CN" altLang="en-US" dirty="0">
                <a:latin typeface="Times New Roman" panose="02020603050405020304" pitchFamily="18" charset="0"/>
              </a:rPr>
              <a:t>个置换</a:t>
            </a:r>
            <a:r>
              <a:rPr lang="en-US" altLang="zh-CN" dirty="0">
                <a:latin typeface="Times New Roman" panose="02020603050405020304" pitchFamily="18" charset="0"/>
              </a:rPr>
              <a:t>.</a:t>
            </a:r>
            <a:r>
              <a:rPr lang="zh-CN" altLang="en-US" dirty="0">
                <a:latin typeface="Times New Roman" panose="02020603050405020304" pitchFamily="18" charset="0"/>
              </a:rPr>
              <a:t>其中有</a:t>
            </a:r>
            <a:r>
              <a:rPr lang="en-US" altLang="zh-CN" dirty="0">
                <a:latin typeface="Times New Roman" panose="02020603050405020304" pitchFamily="18" charset="0"/>
              </a:rPr>
              <a:t>5</a:t>
            </a:r>
            <a:r>
              <a:rPr lang="zh-CN" altLang="en-US" dirty="0">
                <a:latin typeface="Times New Roman" panose="02020603050405020304" pitchFamily="18" charset="0"/>
              </a:rPr>
              <a:t>个旋转和</a:t>
            </a:r>
            <a:r>
              <a:rPr lang="en-US" altLang="zh-CN" dirty="0">
                <a:latin typeface="Times New Roman" panose="02020603050405020304" pitchFamily="18" charset="0"/>
              </a:rPr>
              <a:t>5</a:t>
            </a:r>
            <a:r>
              <a:rPr lang="zh-CN" altLang="en-US" dirty="0">
                <a:latin typeface="Times New Roman" panose="02020603050405020304" pitchFamily="18" charset="0"/>
              </a:rPr>
              <a:t>个反射</a:t>
            </a:r>
            <a:r>
              <a:rPr lang="en-US" altLang="zh-CN" dirty="0">
                <a:latin typeface="Times New Roman" panose="02020603050405020304" pitchFamily="18" charset="0"/>
              </a:rPr>
              <a:t>:   </a:t>
            </a:r>
            <a:endParaRPr lang="en-US" altLang="zh-CN" dirty="0">
              <a:latin typeface="Times New Roman" panose="02020603050405020304" pitchFamily="18" charset="0"/>
            </a:endParaRPr>
          </a:p>
          <a:p>
            <a:pPr marL="354330" indent="-354330" eaLnBrk="1" hangingPunct="1">
              <a:buNone/>
            </a:pPr>
            <a:endParaRPr lang="en-US" altLang="zh-CN" i="1" dirty="0">
              <a:latin typeface="Times New Roman" panose="02020603050405020304" pitchFamily="18" charset="0"/>
            </a:endParaRPr>
          </a:p>
          <a:p>
            <a:pPr marL="354330" indent="-354330" eaLnBrk="1" hangingPunct="1">
              <a:buNone/>
            </a:pPr>
            <a:endParaRPr lang="en-US" altLang="zh-CN" i="1" dirty="0">
              <a:latin typeface="Times New Roman" panose="02020603050405020304" pitchFamily="18" charset="0"/>
            </a:endParaRPr>
          </a:p>
          <a:p>
            <a:pPr marL="354330" indent="-354330" eaLnBrk="1" hangingPunct="1">
              <a:buNone/>
            </a:pPr>
            <a:r>
              <a:rPr lang="en-US" altLang="zh-CN" i="1" dirty="0">
                <a:latin typeface="Times New Roman" panose="02020603050405020304" pitchFamily="18" charset="0"/>
              </a:rPr>
              <a:t> G</a:t>
            </a:r>
            <a:r>
              <a:rPr lang="zh-CN" altLang="en-US" dirty="0"/>
              <a:t>之循环指标为</a:t>
            </a:r>
            <a:endParaRPr lang="en-US" altLang="zh-CN" dirty="0"/>
          </a:p>
          <a:p>
            <a:pPr marL="354330" indent="-354330" eaLnBrk="1" hangingPunct="1">
              <a:buNone/>
            </a:pPr>
            <a:r>
              <a:rPr lang="zh-CN" altLang="en-US" dirty="0"/>
              <a:t> </a:t>
            </a:r>
            <a:endParaRPr lang="en-US" altLang="zh-CN" dirty="0"/>
          </a:p>
          <a:p>
            <a:pPr marL="354330" indent="-354330" eaLnBrk="1" hangingPunct="1">
              <a:buNone/>
            </a:pPr>
            <a:r>
              <a:rPr lang="zh-CN" altLang="en-US" dirty="0"/>
              <a:t>所求方案数为</a:t>
            </a:r>
            <a:endParaRPr lang="en-US" altLang="zh-CN" dirty="0"/>
          </a:p>
          <a:p>
            <a:pPr marL="354330" indent="-354330" eaLnBrk="1" hangingPunct="1">
              <a:buNone/>
            </a:pPr>
            <a:endParaRPr lang="zh-CN" altLang="en-US" dirty="0"/>
          </a:p>
          <a:p>
            <a:pPr marL="354330" indent="-354330" eaLnBrk="1" hangingPunct="1">
              <a:buFont typeface="Wingdings" panose="05000000000000000000" pitchFamily="2" charset="2"/>
              <a:buNone/>
            </a:pP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8090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8090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0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1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nvGrpSpPr>
          <p:cNvPr id="2" name="Group 35"/>
          <p:cNvGrpSpPr/>
          <p:nvPr/>
        </p:nvGrpSpPr>
        <p:grpSpPr bwMode="auto">
          <a:xfrm>
            <a:off x="6911976" y="116683"/>
            <a:ext cx="2160587" cy="2035175"/>
            <a:chOff x="3560" y="1706"/>
            <a:chExt cx="1361" cy="1282"/>
          </a:xfrm>
        </p:grpSpPr>
        <p:grpSp>
          <p:nvGrpSpPr>
            <p:cNvPr id="80922" name="Group 22"/>
            <p:cNvGrpSpPr/>
            <p:nvPr/>
          </p:nvGrpSpPr>
          <p:grpSpPr bwMode="auto">
            <a:xfrm>
              <a:off x="3714" y="1989"/>
              <a:ext cx="927" cy="795"/>
              <a:chOff x="7650" y="4020"/>
              <a:chExt cx="1456" cy="1245"/>
            </a:xfrm>
          </p:grpSpPr>
          <p:sp>
            <p:nvSpPr>
              <p:cNvPr id="80929" name="Oval 23"/>
              <p:cNvSpPr>
                <a:spLocks noChangeArrowheads="1"/>
              </p:cNvSpPr>
              <p:nvPr/>
            </p:nvSpPr>
            <p:spPr bwMode="auto">
              <a:xfrm>
                <a:off x="7738" y="4095"/>
                <a:ext cx="1290" cy="1170"/>
              </a:xfrm>
              <a:prstGeom prst="ellipse">
                <a:avLst/>
              </a:prstGeom>
              <a:solidFill>
                <a:srgbClr val="FFFFFF"/>
              </a:solidFill>
              <a:ln w="19050">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0" name="Oval 24"/>
              <p:cNvSpPr>
                <a:spLocks noChangeArrowheads="1"/>
              </p:cNvSpPr>
              <p:nvPr/>
            </p:nvSpPr>
            <p:spPr bwMode="auto">
              <a:xfrm>
                <a:off x="8310" y="402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1" name="Oval 25"/>
              <p:cNvSpPr>
                <a:spLocks noChangeArrowheads="1"/>
              </p:cNvSpPr>
              <p:nvPr/>
            </p:nvSpPr>
            <p:spPr bwMode="auto">
              <a:xfrm>
                <a:off x="894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2" name="Oval 26"/>
              <p:cNvSpPr>
                <a:spLocks noChangeArrowheads="1"/>
              </p:cNvSpPr>
              <p:nvPr/>
            </p:nvSpPr>
            <p:spPr bwMode="auto">
              <a:xfrm>
                <a:off x="765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3" name="Oval 27"/>
              <p:cNvSpPr>
                <a:spLocks noChangeArrowheads="1"/>
              </p:cNvSpPr>
              <p:nvPr/>
            </p:nvSpPr>
            <p:spPr bwMode="auto">
              <a:xfrm>
                <a:off x="7996" y="507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0934" name="Oval 28"/>
              <p:cNvSpPr>
                <a:spLocks noChangeArrowheads="1"/>
              </p:cNvSpPr>
              <p:nvPr/>
            </p:nvSpPr>
            <p:spPr bwMode="auto">
              <a:xfrm>
                <a:off x="8716" y="504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sp>
          <p:nvSpPr>
            <p:cNvPr id="80923" name="Text Box 29"/>
            <p:cNvSpPr txBox="1">
              <a:spLocks noChangeArrowheads="1"/>
            </p:cNvSpPr>
            <p:nvPr/>
          </p:nvSpPr>
          <p:spPr bwMode="auto">
            <a:xfrm>
              <a:off x="4105" y="1706"/>
              <a:ext cx="208" cy="208"/>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80924" name="Text Box 30"/>
            <p:cNvSpPr txBox="1">
              <a:spLocks noChangeArrowheads="1"/>
            </p:cNvSpPr>
            <p:nvPr/>
          </p:nvSpPr>
          <p:spPr bwMode="auto">
            <a:xfrm>
              <a:off x="3560" y="2251"/>
              <a:ext cx="179"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80925" name="Text Box 31"/>
            <p:cNvSpPr txBox="1">
              <a:spLocks noChangeArrowheads="1"/>
            </p:cNvSpPr>
            <p:nvPr/>
          </p:nvSpPr>
          <p:spPr bwMode="auto">
            <a:xfrm>
              <a:off x="3833" y="2750"/>
              <a:ext cx="227"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80926" name="Text Box 32"/>
            <p:cNvSpPr txBox="1">
              <a:spLocks noChangeArrowheads="1"/>
            </p:cNvSpPr>
            <p:nvPr/>
          </p:nvSpPr>
          <p:spPr bwMode="auto">
            <a:xfrm>
              <a:off x="4468" y="2750"/>
              <a:ext cx="21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80927" name="Text Box 33"/>
            <p:cNvSpPr txBox="1">
              <a:spLocks noChangeArrowheads="1"/>
            </p:cNvSpPr>
            <p:nvPr/>
          </p:nvSpPr>
          <p:spPr bwMode="auto">
            <a:xfrm>
              <a:off x="4696" y="2305"/>
              <a:ext cx="225" cy="26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5</a:t>
              </a:r>
              <a:endParaRPr lang="en-US" altLang="zh-CN" sz="2400">
                <a:ea typeface="Dotum" pitchFamily="34" charset="-127"/>
              </a:endParaRPr>
            </a:p>
          </p:txBody>
        </p:sp>
        <p:sp>
          <p:nvSpPr>
            <p:cNvPr id="80928" name="Line 34"/>
            <p:cNvSpPr>
              <a:spLocks noChangeShapeType="1"/>
            </p:cNvSpPr>
            <p:nvPr/>
          </p:nvSpPr>
          <p:spPr bwMode="auto">
            <a:xfrm>
              <a:off x="4190" y="1942"/>
              <a:ext cx="2" cy="1015"/>
            </a:xfrm>
            <a:prstGeom prst="line">
              <a:avLst/>
            </a:prstGeom>
            <a:noFill/>
            <a:ln w="1905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sp>
        <p:nvSpPr>
          <p:cNvPr id="80918" name="Rectangle 37"/>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02180" name="Object 36"/>
          <p:cNvGraphicFramePr>
            <a:graphicFrameLocks noChangeAspect="1"/>
          </p:cNvGraphicFramePr>
          <p:nvPr/>
        </p:nvGraphicFramePr>
        <p:xfrm>
          <a:off x="827584" y="3129756"/>
          <a:ext cx="7781925" cy="947738"/>
        </p:xfrm>
        <a:graphic>
          <a:graphicData uri="http://schemas.openxmlformats.org/presentationml/2006/ole">
            <mc:AlternateContent xmlns:mc="http://schemas.openxmlformats.org/markup-compatibility/2006">
              <mc:Choice xmlns:v="urn:schemas-microsoft-com:vml" Requires="v">
                <p:oleObj spid="_x0000_s3" name="公式" r:id="rId1" imgW="3517900" imgH="431800" progId="Equation.3">
                  <p:embed/>
                </p:oleObj>
              </mc:Choice>
              <mc:Fallback>
                <p:oleObj name="公式" r:id="rId1" imgW="3517900" imgH="431800" progId="Equation.3">
                  <p:embed/>
                  <p:pic>
                    <p:nvPicPr>
                      <p:cNvPr id="0" name="Object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129756"/>
                        <a:ext cx="7781925"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0920" name="Rectangle 39"/>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39" name="Object 20"/>
          <p:cNvGraphicFramePr>
            <a:graphicFrameLocks noChangeAspect="1"/>
          </p:cNvGraphicFramePr>
          <p:nvPr/>
        </p:nvGraphicFramePr>
        <p:xfrm>
          <a:off x="827584" y="4433887"/>
          <a:ext cx="5834062" cy="906462"/>
        </p:xfrm>
        <a:graphic>
          <a:graphicData uri="http://schemas.openxmlformats.org/presentationml/2006/ole">
            <mc:AlternateContent xmlns:mc="http://schemas.openxmlformats.org/markup-compatibility/2006">
              <mc:Choice xmlns:v="urn:schemas-microsoft-com:vml" Requires="v">
                <p:oleObj spid="_x0000_s4" name="公式" r:id="rId3" imgW="2590800" imgH="406400" progId="Equation.3">
                  <p:embed/>
                </p:oleObj>
              </mc:Choice>
              <mc:Fallback>
                <p:oleObj name="公式" r:id="rId3" imgW="2590800" imgH="4064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4433887"/>
                        <a:ext cx="5834062"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 name="Object 22"/>
          <p:cNvGraphicFramePr>
            <a:graphicFrameLocks noChangeAspect="1"/>
          </p:cNvGraphicFramePr>
          <p:nvPr/>
        </p:nvGraphicFramePr>
        <p:xfrm>
          <a:off x="1620540" y="5519738"/>
          <a:ext cx="4248150" cy="950912"/>
        </p:xfrm>
        <a:graphic>
          <a:graphicData uri="http://schemas.openxmlformats.org/presentationml/2006/ole">
            <mc:AlternateContent xmlns:mc="http://schemas.openxmlformats.org/markup-compatibility/2006">
              <mc:Choice xmlns:v="urn:schemas-microsoft-com:vml" Requires="v">
                <p:oleObj spid="_x0000_s5" name="公式" r:id="rId5" imgW="1802765" imgH="406400" progId="Equation.3">
                  <p:embed/>
                </p:oleObj>
              </mc:Choice>
              <mc:Fallback>
                <p:oleObj name="公式" r:id="rId5" imgW="1802765" imgH="4064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0540" y="5519738"/>
                        <a:ext cx="424815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21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0214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0214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50214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50214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50214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02146">
                                            <p:txEl>
                                              <p:pRg st="7" end="7"/>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502180"/>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46C34B5-E7DF-4953-90C2-05B848B2B4EC}"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192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F366D24-FD4B-4F40-8A03-D43F48B5863B}"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03170" name="Rectangle 2"/>
          <p:cNvSpPr>
            <a:spLocks noGrp="1" noChangeArrowheads="1"/>
          </p:cNvSpPr>
          <p:nvPr>
            <p:ph type="body" idx="1"/>
          </p:nvPr>
        </p:nvSpPr>
        <p:spPr>
          <a:xfrm>
            <a:off x="256779" y="908526"/>
            <a:ext cx="8487568" cy="5346698"/>
          </a:xfrm>
        </p:spPr>
        <p:txBody>
          <a:bodyPr/>
          <a:lstStyle/>
          <a:p>
            <a:pPr marL="571500" indent="-571500" eaLnBrk="1" hangingPunct="1">
              <a:buFont typeface="Wingdings" panose="05000000000000000000" pitchFamily="2" charset="2"/>
              <a:buNone/>
            </a:pPr>
            <a:r>
              <a:rPr lang="en-US" altLang="zh-CN" dirty="0"/>
              <a:t> </a:t>
            </a:r>
            <a:endParaRPr lang="en-US" altLang="zh-CN" dirty="0"/>
          </a:p>
          <a:p>
            <a:pPr marL="571500" indent="-571500" eaLnBrk="1" hangingPunct="1">
              <a:buFont typeface="Wingdings" panose="05000000000000000000" pitchFamily="2" charset="2"/>
              <a:buNone/>
            </a:pPr>
            <a:r>
              <a:rPr lang="zh-CN" altLang="en-US" dirty="0"/>
              <a:t>（</a:t>
            </a:r>
            <a:r>
              <a:rPr lang="en-US" altLang="zh-CN" dirty="0"/>
              <a:t>2</a:t>
            </a:r>
            <a:r>
              <a:rPr lang="zh-CN" altLang="en-US" dirty="0"/>
              <a:t>）由两个</a:t>
            </a:r>
            <a:r>
              <a:rPr lang="en-US" altLang="zh-CN" i="1" dirty="0">
                <a:latin typeface="Times New Roman" panose="02020603050405020304" pitchFamily="18" charset="0"/>
              </a:rPr>
              <a:t>b</a:t>
            </a:r>
            <a:r>
              <a:rPr lang="zh-CN" altLang="en-US" dirty="0"/>
              <a:t>色和三个</a:t>
            </a:r>
            <a:r>
              <a:rPr lang="en-US" altLang="zh-CN" i="1" dirty="0">
                <a:latin typeface="Times New Roman" panose="02020603050405020304" pitchFamily="18" charset="0"/>
              </a:rPr>
              <a:t>r</a:t>
            </a:r>
            <a:r>
              <a:rPr lang="en-US" altLang="zh-CN" dirty="0"/>
              <a:t> </a:t>
            </a:r>
            <a:r>
              <a:rPr lang="zh-CN" altLang="en-US" dirty="0"/>
              <a:t>色珠子镶成的圆环的个数为</a:t>
            </a:r>
            <a:endParaRPr lang="en-US" altLang="zh-CN" dirty="0"/>
          </a:p>
          <a:p>
            <a:pPr marL="571500" indent="-571500" eaLnBrk="1" hangingPunct="1">
              <a:buNone/>
            </a:pPr>
            <a:endParaRPr lang="en-US" altLang="zh-CN" dirty="0"/>
          </a:p>
          <a:p>
            <a:pPr marL="571500" indent="-571500" eaLnBrk="1" hangingPunct="1">
              <a:buNone/>
            </a:pPr>
            <a:endParaRPr lang="en-US" altLang="zh-CN" dirty="0"/>
          </a:p>
          <a:p>
            <a:pPr marL="571500" indent="-571500" eaLnBrk="1" hangingPunct="1">
              <a:buNone/>
            </a:pPr>
            <a:r>
              <a:rPr lang="en-US" altLang="zh-CN" dirty="0"/>
              <a:t> </a:t>
            </a:r>
            <a:r>
              <a:rPr lang="zh-CN" altLang="en-US" dirty="0"/>
              <a:t>中项       的系数</a:t>
            </a:r>
            <a:r>
              <a:rPr lang="en-US" altLang="zh-CN" dirty="0">
                <a:latin typeface="Times New Roman" panose="02020603050405020304" pitchFamily="18" charset="0"/>
              </a:rPr>
              <a:t>.</a:t>
            </a:r>
            <a:endParaRPr lang="en-US" altLang="zh-CN" dirty="0">
              <a:latin typeface="Times New Roman" panose="02020603050405020304" pitchFamily="18" charset="0"/>
            </a:endParaRPr>
          </a:p>
          <a:p>
            <a:pPr marL="571500" indent="-571500" eaLnBrk="1" hangingPunct="1">
              <a:buNone/>
            </a:pPr>
            <a:r>
              <a:rPr lang="zh-CN" altLang="en-US" dirty="0"/>
              <a:t> 其为</a:t>
            </a:r>
            <a:endParaRPr lang="zh-CN" altLang="en-US" dirty="0"/>
          </a:p>
          <a:p>
            <a:pPr marL="571500" indent="-571500" eaLnBrk="1" hangingPunct="1">
              <a:buNone/>
            </a:pPr>
            <a:endParaRPr lang="en-US" altLang="zh-CN" dirty="0"/>
          </a:p>
          <a:p>
            <a:pPr marL="571500" indent="-571500" eaLnBrk="1" hangingPunct="1">
              <a:lnSpc>
                <a:spcPct val="120000"/>
              </a:lnSpc>
              <a:buNone/>
            </a:pPr>
            <a:r>
              <a:rPr lang="zh-CN" altLang="en-US" dirty="0"/>
              <a:t>注</a:t>
            </a:r>
            <a:r>
              <a:rPr lang="en-US" altLang="zh-CN" dirty="0">
                <a:latin typeface="Times New Roman" panose="02020603050405020304" pitchFamily="18" charset="0"/>
              </a:rPr>
              <a:t>: </a:t>
            </a:r>
            <a:r>
              <a:rPr lang="zh-CN" altLang="en-US" dirty="0"/>
              <a:t>多项式                          展开式中项             </a:t>
            </a:r>
            <a:endParaRPr lang="zh-CN" altLang="en-US" dirty="0"/>
          </a:p>
          <a:p>
            <a:pPr marL="571500" indent="-571500" eaLnBrk="1" hangingPunct="1">
              <a:lnSpc>
                <a:spcPct val="120000"/>
              </a:lnSpc>
              <a:buNone/>
            </a:pPr>
            <a:r>
              <a:rPr lang="zh-CN" altLang="en-US" dirty="0"/>
              <a:t>        的系数为</a:t>
            </a:r>
            <a:endParaRPr lang="zh-CN" altLang="en-US" dirty="0"/>
          </a:p>
          <a:p>
            <a:pPr marL="571500" indent="-571500" eaLnBrk="1" hangingPunct="1">
              <a:buNone/>
            </a:pPr>
            <a:endParaRPr lang="zh-CN" altLang="en-US" dirty="0"/>
          </a:p>
        </p:txBody>
      </p:sp>
      <p:sp>
        <p:nvSpPr>
          <p:cNvPr id="81925" name="Rectangle 3"/>
          <p:cNvSpPr>
            <a:spLocks noGrp="1" noChangeArrowheads="1"/>
          </p:cNvSpPr>
          <p:nvPr>
            <p:ph type="title"/>
          </p:nvPr>
        </p:nvSpPr>
        <p:spPr>
          <a:xfrm>
            <a:off x="1295400" y="152400"/>
            <a:ext cx="6386513" cy="882650"/>
          </a:xfrm>
          <a:noFill/>
        </p:spPr>
        <p:txBody>
          <a:bodyPr/>
          <a:lstStyle/>
          <a:p>
            <a:pPr eaLnBrk="1" hangingPunct="1"/>
            <a:r>
              <a:rPr lang="zh-CN" altLang="en-US" dirty="0">
                <a:latin typeface="黑体" panose="02010609060101010101" pitchFamily="49" charset="-122"/>
                <a:ea typeface="黑体" panose="02010609060101010101" pitchFamily="49" charset="-122"/>
              </a:rPr>
              <a:t>应用举例</a:t>
            </a:r>
            <a:endParaRPr lang="zh-CN" altLang="en-US" dirty="0">
              <a:latin typeface="黑体" panose="02010609060101010101" pitchFamily="49" charset="-122"/>
              <a:ea typeface="黑体" panose="02010609060101010101" pitchFamily="49" charset="-122"/>
            </a:endParaRPr>
          </a:p>
        </p:txBody>
      </p:sp>
      <p:sp>
        <p:nvSpPr>
          <p:cNvPr id="8192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2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2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2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3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4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41"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42" name="Rectangle 21"/>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44" name="Rectangle 23"/>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1946" name="Rectangle 25"/>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03192" name="Object 24"/>
          <p:cNvGraphicFramePr>
            <a:graphicFrameLocks noChangeAspect="1"/>
          </p:cNvGraphicFramePr>
          <p:nvPr/>
        </p:nvGraphicFramePr>
        <p:xfrm>
          <a:off x="405607" y="2036790"/>
          <a:ext cx="8604250" cy="852488"/>
        </p:xfrm>
        <a:graphic>
          <a:graphicData uri="http://schemas.openxmlformats.org/presentationml/2006/ole">
            <mc:AlternateContent xmlns:mc="http://schemas.openxmlformats.org/markup-compatibility/2006">
              <mc:Choice xmlns:v="urn:schemas-microsoft-com:vml" Requires="v">
                <p:oleObj spid="_x0000_s2" name="公式" r:id="rId1" imgW="4064000" imgH="406400" progId="Equation.3">
                  <p:embed/>
                </p:oleObj>
              </mc:Choice>
              <mc:Fallback>
                <p:oleObj name="公式" r:id="rId1" imgW="4064000" imgH="406400" progId="Equation.3">
                  <p:embed/>
                  <p:pic>
                    <p:nvPicPr>
                      <p:cNvPr id="0" name="Object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607" y="2036790"/>
                        <a:ext cx="8604250"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Object 28"/>
          <p:cNvGraphicFramePr>
            <a:graphicFrameLocks noChangeAspect="1"/>
          </p:cNvGraphicFramePr>
          <p:nvPr/>
        </p:nvGraphicFramePr>
        <p:xfrm>
          <a:off x="1226577" y="2996399"/>
          <a:ext cx="647700" cy="439738"/>
        </p:xfrm>
        <a:graphic>
          <a:graphicData uri="http://schemas.openxmlformats.org/presentationml/2006/ole">
            <mc:AlternateContent xmlns:mc="http://schemas.openxmlformats.org/markup-compatibility/2006">
              <mc:Choice xmlns:v="urn:schemas-microsoft-com:vml" Requires="v">
                <p:oleObj spid="_x0000_s3" name="公式" r:id="rId3" imgW="304800" imgH="203200" progId="Equation.3">
                  <p:embed/>
                </p:oleObj>
              </mc:Choice>
              <mc:Fallback>
                <p:oleObj name="公式" r:id="rId3" imgW="304800" imgH="203200" progId="Equation.3">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577" y="2996399"/>
                        <a:ext cx="6477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 name="Object 20"/>
          <p:cNvGraphicFramePr>
            <a:graphicFrameLocks noChangeAspect="1"/>
          </p:cNvGraphicFramePr>
          <p:nvPr/>
        </p:nvGraphicFramePr>
        <p:xfrm>
          <a:off x="1403648" y="3541762"/>
          <a:ext cx="4587875" cy="895350"/>
        </p:xfrm>
        <a:graphic>
          <a:graphicData uri="http://schemas.openxmlformats.org/presentationml/2006/ole">
            <mc:AlternateContent xmlns:mc="http://schemas.openxmlformats.org/markup-compatibility/2006">
              <mc:Choice xmlns:v="urn:schemas-microsoft-com:vml" Requires="v">
                <p:oleObj spid="_x0000_s4" name="公式" r:id="rId5" imgW="2260600" imgH="444500" progId="Equation.3">
                  <p:embed/>
                </p:oleObj>
              </mc:Choice>
              <mc:Fallback>
                <p:oleObj name="公式" r:id="rId5" imgW="2260600" imgH="444500" progId="Equation.3">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3541762"/>
                        <a:ext cx="458787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Object 22"/>
          <p:cNvGraphicFramePr>
            <a:graphicFrameLocks noChangeAspect="1"/>
          </p:cNvGraphicFramePr>
          <p:nvPr/>
        </p:nvGraphicFramePr>
        <p:xfrm>
          <a:off x="2108200" y="4504710"/>
          <a:ext cx="2605088" cy="498475"/>
        </p:xfrm>
        <a:graphic>
          <a:graphicData uri="http://schemas.openxmlformats.org/presentationml/2006/ole">
            <mc:AlternateContent xmlns:mc="http://schemas.openxmlformats.org/markup-compatibility/2006">
              <mc:Choice xmlns:v="urn:schemas-microsoft-com:vml" Requires="v">
                <p:oleObj spid="_x0000_s5" name="公式" r:id="rId7" imgW="1244600" imgH="241300" progId="Equation.3">
                  <p:embed/>
                </p:oleObj>
              </mc:Choice>
              <mc:Fallback>
                <p:oleObj name="公式" r:id="rId7" imgW="1244600" imgH="241300" progId="Equation.3">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8200" y="4504710"/>
                        <a:ext cx="26050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Object 24"/>
          <p:cNvGraphicFramePr>
            <a:graphicFrameLocks noChangeAspect="1"/>
          </p:cNvGraphicFramePr>
          <p:nvPr/>
        </p:nvGraphicFramePr>
        <p:xfrm>
          <a:off x="6646863" y="4449148"/>
          <a:ext cx="1825625" cy="554037"/>
        </p:xfrm>
        <a:graphic>
          <a:graphicData uri="http://schemas.openxmlformats.org/presentationml/2006/ole">
            <mc:AlternateContent xmlns:mc="http://schemas.openxmlformats.org/markup-compatibility/2006">
              <mc:Choice xmlns:v="urn:schemas-microsoft-com:vml" Requires="v">
                <p:oleObj spid="_x0000_s6" name="公式" r:id="rId9" imgW="875665" imgH="266700" progId="Equation.3">
                  <p:embed/>
                </p:oleObj>
              </mc:Choice>
              <mc:Fallback>
                <p:oleObj name="公式" r:id="rId9" imgW="875665" imgH="266700" progId="Equation.3">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46863" y="4449148"/>
                        <a:ext cx="182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26"/>
          <p:cNvGraphicFramePr>
            <a:graphicFrameLocks noChangeAspect="1"/>
          </p:cNvGraphicFramePr>
          <p:nvPr/>
        </p:nvGraphicFramePr>
        <p:xfrm>
          <a:off x="2840037" y="5141937"/>
          <a:ext cx="3921125" cy="1095375"/>
        </p:xfrm>
        <a:graphic>
          <a:graphicData uri="http://schemas.openxmlformats.org/presentationml/2006/ole">
            <mc:AlternateContent xmlns:mc="http://schemas.openxmlformats.org/markup-compatibility/2006">
              <mc:Choice xmlns:v="urn:schemas-microsoft-com:vml" Requires="v">
                <p:oleObj spid="_x0000_s7" name="公式" r:id="rId11" imgW="1739900" imgH="482600" progId="Equation.3">
                  <p:embed/>
                </p:oleObj>
              </mc:Choice>
              <mc:Fallback>
                <p:oleObj name="公式" r:id="rId11" imgW="1739900" imgH="482600" progId="Equation.3">
                  <p:embed/>
                  <p:pic>
                    <p:nvPicPr>
                      <p:cNvPr id="0" name="Object 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40037" y="5141937"/>
                        <a:ext cx="392112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31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031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0317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50317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503170">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503170">
                                            <p:txEl>
                                              <p:pRg st="8" end="8"/>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503192"/>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anose="02010609060101010101" pitchFamily="49" charset="-122"/>
                <a:ea typeface="黑体" panose="02010609060101010101" pitchFamily="49" charset="-122"/>
              </a:rPr>
              <a:t>应用举例</a:t>
            </a:r>
            <a:endParaRPr lang="zh-CN" altLang="en-US" dirty="0"/>
          </a:p>
        </p:txBody>
      </p:sp>
      <p:sp>
        <p:nvSpPr>
          <p:cNvPr id="3" name="内容占位符 2"/>
          <p:cNvSpPr>
            <a:spLocks noGrp="1"/>
          </p:cNvSpPr>
          <p:nvPr>
            <p:ph idx="1"/>
          </p:nvPr>
        </p:nvSpPr>
        <p:spPr>
          <a:xfrm>
            <a:off x="274847" y="1213520"/>
            <a:ext cx="8276853" cy="5040560"/>
          </a:xfrm>
        </p:spPr>
        <p:txBody>
          <a:bodyPr/>
          <a:lstStyle/>
          <a:p>
            <a:r>
              <a:rPr lang="zh-CN" altLang="en-US" dirty="0"/>
              <a:t>对平面上正</a:t>
            </a:r>
            <a:r>
              <a:rPr lang="en-US" altLang="zh-CN" dirty="0"/>
              <a:t>n</a:t>
            </a:r>
            <a:r>
              <a:rPr lang="zh-CN" altLang="en-US" dirty="0"/>
              <a:t>边形，其刚体运动</a:t>
            </a:r>
            <a:endParaRPr lang="en-US" altLang="zh-CN" dirty="0"/>
          </a:p>
          <a:p>
            <a:pPr marL="0" indent="0">
              <a:buNone/>
            </a:pPr>
            <a:r>
              <a:rPr lang="en-US" altLang="zh-CN" dirty="0"/>
              <a:t>   </a:t>
            </a:r>
            <a:r>
              <a:rPr lang="zh-CN" altLang="en-US" dirty="0"/>
              <a:t>对应的置换群：</a:t>
            </a:r>
            <a:endParaRPr lang="en-US" altLang="zh-CN" dirty="0"/>
          </a:p>
          <a:p>
            <a:r>
              <a:rPr lang="zh-CN" altLang="en-US" dirty="0"/>
              <a:t>正</a:t>
            </a:r>
            <a:r>
              <a:rPr lang="en-US" altLang="zh-CN" dirty="0"/>
              <a:t>2m+1</a:t>
            </a:r>
            <a:r>
              <a:rPr lang="zh-CN" altLang="en-US" dirty="0"/>
              <a:t>边形</a:t>
            </a:r>
            <a:endParaRPr lang="en-US" altLang="zh-CN" dirty="0"/>
          </a:p>
          <a:p>
            <a:pPr marL="0" indent="0">
              <a:buNone/>
            </a:pPr>
            <a:r>
              <a:rPr lang="zh-CN" altLang="en-US" dirty="0"/>
              <a:t>（</a:t>
            </a:r>
            <a:r>
              <a:rPr lang="en-US" altLang="zh-CN" dirty="0"/>
              <a:t>1</a:t>
            </a:r>
            <a:r>
              <a:rPr lang="zh-CN" altLang="en-US" dirty="0"/>
              <a:t>）旋转类置换                            </a:t>
            </a:r>
            <a:r>
              <a:rPr lang="en-US" altLang="zh-CN" dirty="0"/>
              <a:t>2m+1</a:t>
            </a:r>
            <a:r>
              <a:rPr lang="zh-CN" altLang="en-US" dirty="0"/>
              <a:t>个</a:t>
            </a:r>
            <a:endParaRPr lang="en-US" altLang="zh-CN" dirty="0"/>
          </a:p>
          <a:p>
            <a:pPr marL="0" indent="0">
              <a:buNone/>
            </a:pPr>
            <a:r>
              <a:rPr lang="zh-CN" altLang="en-US" dirty="0"/>
              <a:t>（</a:t>
            </a:r>
            <a:r>
              <a:rPr lang="en-US" altLang="zh-CN" dirty="0"/>
              <a:t>2</a:t>
            </a:r>
            <a:r>
              <a:rPr lang="zh-CN" altLang="en-US" dirty="0"/>
              <a:t>）顶点与对边中心连线翻转        </a:t>
            </a:r>
            <a:r>
              <a:rPr lang="en-US" altLang="zh-CN" dirty="0"/>
              <a:t>2m+1</a:t>
            </a:r>
            <a:r>
              <a:rPr lang="zh-CN" altLang="en-US" dirty="0"/>
              <a:t>个</a:t>
            </a:r>
            <a:endParaRPr lang="en-US" altLang="zh-CN" dirty="0"/>
          </a:p>
          <a:p>
            <a:r>
              <a:rPr lang="zh-CN" altLang="en-US" dirty="0"/>
              <a:t>正</a:t>
            </a:r>
            <a:r>
              <a:rPr lang="en-US" altLang="zh-CN" dirty="0"/>
              <a:t>2m</a:t>
            </a:r>
            <a:r>
              <a:rPr lang="zh-CN" altLang="en-US" dirty="0"/>
              <a:t>边形</a:t>
            </a:r>
            <a:endParaRPr lang="en-US" altLang="zh-CN" dirty="0"/>
          </a:p>
          <a:p>
            <a:pPr marL="0" indent="0">
              <a:buNone/>
            </a:pPr>
            <a:r>
              <a:rPr lang="zh-CN" altLang="en-US" dirty="0"/>
              <a:t>（</a:t>
            </a:r>
            <a:r>
              <a:rPr lang="en-US" altLang="zh-CN" dirty="0"/>
              <a:t>1</a:t>
            </a:r>
            <a:r>
              <a:rPr lang="zh-CN" altLang="en-US" dirty="0"/>
              <a:t>）旋转类置换                     </a:t>
            </a:r>
            <a:r>
              <a:rPr lang="en-US" altLang="zh-CN" dirty="0"/>
              <a:t>2m</a:t>
            </a:r>
            <a:r>
              <a:rPr lang="zh-CN" altLang="en-US" dirty="0"/>
              <a:t>个</a:t>
            </a:r>
            <a:endParaRPr lang="en-US" altLang="zh-CN" dirty="0"/>
          </a:p>
          <a:p>
            <a:pPr marL="0" indent="0">
              <a:buNone/>
            </a:pPr>
            <a:r>
              <a:rPr lang="zh-CN" altLang="en-US" dirty="0"/>
              <a:t>（</a:t>
            </a:r>
            <a:r>
              <a:rPr lang="en-US" altLang="zh-CN" dirty="0"/>
              <a:t>2</a:t>
            </a:r>
            <a:r>
              <a:rPr lang="zh-CN" altLang="en-US" dirty="0"/>
              <a:t>）对顶点连线翻转              </a:t>
            </a:r>
            <a:r>
              <a:rPr lang="en-US" altLang="zh-CN" dirty="0"/>
              <a:t>m</a:t>
            </a:r>
            <a:r>
              <a:rPr lang="zh-CN" altLang="en-US" dirty="0"/>
              <a:t>个</a:t>
            </a:r>
            <a:endParaRPr lang="en-US" altLang="zh-CN" dirty="0"/>
          </a:p>
          <a:p>
            <a:pPr marL="0" indent="0">
              <a:buNone/>
            </a:pPr>
            <a:r>
              <a:rPr lang="zh-CN" altLang="en-US" dirty="0"/>
              <a:t>（</a:t>
            </a:r>
            <a:r>
              <a:rPr lang="en-US" altLang="zh-CN" dirty="0"/>
              <a:t>3</a:t>
            </a:r>
            <a:r>
              <a:rPr lang="zh-CN" altLang="en-US" dirty="0"/>
              <a:t>）对边中心连线翻转           </a:t>
            </a:r>
            <a:r>
              <a:rPr lang="en-US" altLang="zh-CN" dirty="0"/>
              <a:t>m</a:t>
            </a:r>
            <a:r>
              <a:rPr lang="zh-CN" altLang="en-US" dirty="0"/>
              <a:t>个</a:t>
            </a:r>
            <a:endParaRPr lang="en-US" altLang="zh-CN" dirty="0"/>
          </a:p>
          <a:p>
            <a:pPr marL="0" indent="0">
              <a:buNone/>
            </a:pPr>
            <a:r>
              <a:rPr lang="en-US" altLang="zh-CN" dirty="0"/>
              <a:t>    |G|=2n</a:t>
            </a:r>
            <a:endParaRPr lang="en-US" altLang="zh-CN" dirty="0"/>
          </a:p>
          <a:p>
            <a:pPr marL="0" indent="0">
              <a:buNone/>
            </a:pPr>
            <a:endParaRPr lang="en-US" altLang="zh-CN" dirty="0"/>
          </a:p>
          <a:p>
            <a:endParaRPr lang="zh-CN" altLang="en-US" dirty="0"/>
          </a:p>
        </p:txBody>
      </p:sp>
      <p:sp>
        <p:nvSpPr>
          <p:cNvPr id="4" name="日期占位符 3"/>
          <p:cNvSpPr>
            <a:spLocks noGrp="1"/>
          </p:cNvSpPr>
          <p:nvPr>
            <p:ph type="dt" sz="half" idx="10"/>
          </p:nvPr>
        </p:nvSpPr>
        <p:spPr/>
        <p:txBody>
          <a:bodyPr/>
          <a:lstStyle/>
          <a:p>
            <a:pPr>
              <a:defRPr/>
            </a:pPr>
            <a:fld id="{05681B9C-9CB0-43A3-B2EC-4E87946CD0F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2C71501-38C7-4BE1-A0F5-7F9F7D3764FF}" type="slidenum">
              <a:rPr lang="en-US" altLang="zh-CN" smtClean="0"/>
            </a:fld>
            <a:endParaRPr lang="en-US" altLang="zh-CN"/>
          </a:p>
        </p:txBody>
      </p:sp>
      <p:grpSp>
        <p:nvGrpSpPr>
          <p:cNvPr id="6" name="Group 35"/>
          <p:cNvGrpSpPr/>
          <p:nvPr/>
        </p:nvGrpSpPr>
        <p:grpSpPr bwMode="auto">
          <a:xfrm>
            <a:off x="6781800" y="128489"/>
            <a:ext cx="2160587" cy="2035175"/>
            <a:chOff x="3560" y="1706"/>
            <a:chExt cx="1361" cy="1282"/>
          </a:xfrm>
        </p:grpSpPr>
        <p:grpSp>
          <p:nvGrpSpPr>
            <p:cNvPr id="7" name="Group 22"/>
            <p:cNvGrpSpPr/>
            <p:nvPr/>
          </p:nvGrpSpPr>
          <p:grpSpPr bwMode="auto">
            <a:xfrm>
              <a:off x="3714" y="1989"/>
              <a:ext cx="927" cy="795"/>
              <a:chOff x="7650" y="4020"/>
              <a:chExt cx="1456" cy="1245"/>
            </a:xfrm>
          </p:grpSpPr>
          <p:sp>
            <p:nvSpPr>
              <p:cNvPr id="14" name="Oval 23"/>
              <p:cNvSpPr>
                <a:spLocks noChangeArrowheads="1"/>
              </p:cNvSpPr>
              <p:nvPr/>
            </p:nvSpPr>
            <p:spPr bwMode="auto">
              <a:xfrm>
                <a:off x="7738" y="4095"/>
                <a:ext cx="1290" cy="1170"/>
              </a:xfrm>
              <a:prstGeom prst="ellipse">
                <a:avLst/>
              </a:prstGeom>
              <a:solidFill>
                <a:srgbClr val="FFFFFF"/>
              </a:solidFill>
              <a:ln w="19050">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5" name="Oval 24"/>
              <p:cNvSpPr>
                <a:spLocks noChangeArrowheads="1"/>
              </p:cNvSpPr>
              <p:nvPr/>
            </p:nvSpPr>
            <p:spPr bwMode="auto">
              <a:xfrm>
                <a:off x="8310" y="402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6" name="Oval 25"/>
              <p:cNvSpPr>
                <a:spLocks noChangeArrowheads="1"/>
              </p:cNvSpPr>
              <p:nvPr/>
            </p:nvSpPr>
            <p:spPr bwMode="auto">
              <a:xfrm>
                <a:off x="894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7" name="Oval 26"/>
              <p:cNvSpPr>
                <a:spLocks noChangeArrowheads="1"/>
              </p:cNvSpPr>
              <p:nvPr/>
            </p:nvSpPr>
            <p:spPr bwMode="auto">
              <a:xfrm>
                <a:off x="7650" y="4545"/>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8" name="Oval 27"/>
              <p:cNvSpPr>
                <a:spLocks noChangeArrowheads="1"/>
              </p:cNvSpPr>
              <p:nvPr/>
            </p:nvSpPr>
            <p:spPr bwMode="auto">
              <a:xfrm>
                <a:off x="7996" y="507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9" name="Oval 28"/>
              <p:cNvSpPr>
                <a:spLocks noChangeArrowheads="1"/>
              </p:cNvSpPr>
              <p:nvPr/>
            </p:nvSpPr>
            <p:spPr bwMode="auto">
              <a:xfrm>
                <a:off x="8716" y="5040"/>
                <a:ext cx="166" cy="180"/>
              </a:xfrm>
              <a:prstGeom prst="ellipse">
                <a:avLst/>
              </a:prstGeom>
              <a:solidFill>
                <a:srgbClr val="000000"/>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pSp>
        <p:sp>
          <p:nvSpPr>
            <p:cNvPr id="8" name="Text Box 29"/>
            <p:cNvSpPr txBox="1">
              <a:spLocks noChangeArrowheads="1"/>
            </p:cNvSpPr>
            <p:nvPr/>
          </p:nvSpPr>
          <p:spPr bwMode="auto">
            <a:xfrm>
              <a:off x="4105" y="1706"/>
              <a:ext cx="208" cy="208"/>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9" name="Text Box 30"/>
            <p:cNvSpPr txBox="1">
              <a:spLocks noChangeArrowheads="1"/>
            </p:cNvSpPr>
            <p:nvPr/>
          </p:nvSpPr>
          <p:spPr bwMode="auto">
            <a:xfrm>
              <a:off x="3560" y="2251"/>
              <a:ext cx="179"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10" name="Text Box 31"/>
            <p:cNvSpPr txBox="1">
              <a:spLocks noChangeArrowheads="1"/>
            </p:cNvSpPr>
            <p:nvPr/>
          </p:nvSpPr>
          <p:spPr bwMode="auto">
            <a:xfrm>
              <a:off x="3833" y="2750"/>
              <a:ext cx="227"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11" name="Text Box 32"/>
            <p:cNvSpPr txBox="1">
              <a:spLocks noChangeArrowheads="1"/>
            </p:cNvSpPr>
            <p:nvPr/>
          </p:nvSpPr>
          <p:spPr bwMode="auto">
            <a:xfrm>
              <a:off x="4468" y="2750"/>
              <a:ext cx="21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12" name="Text Box 33"/>
            <p:cNvSpPr txBox="1">
              <a:spLocks noChangeArrowheads="1"/>
            </p:cNvSpPr>
            <p:nvPr/>
          </p:nvSpPr>
          <p:spPr bwMode="auto">
            <a:xfrm>
              <a:off x="4696" y="2305"/>
              <a:ext cx="225" cy="263"/>
            </a:xfrm>
            <a:prstGeom prst="rect">
              <a:avLst/>
            </a:prstGeom>
            <a:solidFill>
              <a:srgbClr val="FFFFFF"/>
            </a:solidFill>
            <a:ln w="9525">
              <a:solidFill>
                <a:srgbClr val="FFFFFF"/>
              </a:solidFill>
              <a:miter lim="800000"/>
            </a:ln>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5</a:t>
              </a:r>
              <a:endParaRPr lang="en-US" altLang="zh-CN" sz="2400">
                <a:ea typeface="Dotum" pitchFamily="34" charset="-127"/>
              </a:endParaRPr>
            </a:p>
          </p:txBody>
        </p:sp>
        <p:sp>
          <p:nvSpPr>
            <p:cNvPr id="13" name="Line 34"/>
            <p:cNvSpPr>
              <a:spLocks noChangeShapeType="1"/>
            </p:cNvSpPr>
            <p:nvPr/>
          </p:nvSpPr>
          <p:spPr bwMode="auto">
            <a:xfrm>
              <a:off x="4190" y="1942"/>
              <a:ext cx="2" cy="1015"/>
            </a:xfrm>
            <a:prstGeom prst="line">
              <a:avLst/>
            </a:prstGeom>
            <a:noFill/>
            <a:ln w="1905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 name="Group 59"/>
          <p:cNvGrpSpPr/>
          <p:nvPr/>
        </p:nvGrpSpPr>
        <p:grpSpPr bwMode="auto">
          <a:xfrm>
            <a:off x="6804248" y="4264049"/>
            <a:ext cx="2087562" cy="1973263"/>
            <a:chOff x="3787" y="1642"/>
            <a:chExt cx="1315" cy="1243"/>
          </a:xfrm>
        </p:grpSpPr>
        <p:sp>
          <p:nvSpPr>
            <p:cNvPr id="21" name="Text Box 48"/>
            <p:cNvSpPr txBox="1">
              <a:spLocks noChangeArrowheads="1"/>
            </p:cNvSpPr>
            <p:nvPr/>
          </p:nvSpPr>
          <p:spPr bwMode="auto">
            <a:xfrm>
              <a:off x="4377" y="1642"/>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1</a:t>
              </a:r>
              <a:endParaRPr lang="en-US" altLang="zh-CN" sz="2400">
                <a:ea typeface="Dotum" pitchFamily="34" charset="-127"/>
              </a:endParaRPr>
            </a:p>
          </p:txBody>
        </p:sp>
        <p:sp>
          <p:nvSpPr>
            <p:cNvPr id="22" name="Text Box 49"/>
            <p:cNvSpPr txBox="1">
              <a:spLocks noChangeArrowheads="1"/>
            </p:cNvSpPr>
            <p:nvPr/>
          </p:nvSpPr>
          <p:spPr bwMode="auto">
            <a:xfrm>
              <a:off x="4895" y="2165"/>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2</a:t>
              </a:r>
              <a:endParaRPr lang="en-US" altLang="zh-CN" sz="2400">
                <a:ea typeface="Dotum" pitchFamily="34" charset="-127"/>
              </a:endParaRPr>
            </a:p>
          </p:txBody>
        </p:sp>
        <p:sp>
          <p:nvSpPr>
            <p:cNvPr id="23" name="Text Box 50"/>
            <p:cNvSpPr txBox="1">
              <a:spLocks noChangeArrowheads="1"/>
            </p:cNvSpPr>
            <p:nvPr/>
          </p:nvSpPr>
          <p:spPr bwMode="auto">
            <a:xfrm>
              <a:off x="4387" y="2679"/>
              <a:ext cx="20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3</a:t>
              </a:r>
              <a:endParaRPr lang="en-US" altLang="zh-CN" sz="2400">
                <a:ea typeface="Dotum" pitchFamily="34" charset="-127"/>
              </a:endParaRPr>
            </a:p>
          </p:txBody>
        </p:sp>
        <p:sp>
          <p:nvSpPr>
            <p:cNvPr id="24" name="Text Box 51"/>
            <p:cNvSpPr txBox="1">
              <a:spLocks noChangeArrowheads="1"/>
            </p:cNvSpPr>
            <p:nvPr/>
          </p:nvSpPr>
          <p:spPr bwMode="auto">
            <a:xfrm>
              <a:off x="3787" y="2216"/>
              <a:ext cx="20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r" eaLnBrk="1" hangingPunct="1">
                <a:spcBef>
                  <a:spcPct val="0"/>
                </a:spcBef>
                <a:buClrTx/>
                <a:buSzTx/>
                <a:buFontTx/>
                <a:buNone/>
              </a:pPr>
              <a:r>
                <a:rPr lang="en-US" altLang="zh-CN" sz="2400">
                  <a:latin typeface="Times New Roman" panose="02020603050405020304" pitchFamily="18" charset="0"/>
                  <a:ea typeface="宋体" panose="02010600030101010101" pitchFamily="2" charset="-122"/>
                </a:rPr>
                <a:t>4</a:t>
              </a:r>
              <a:endParaRPr lang="en-US" altLang="zh-CN" sz="2400">
                <a:ea typeface="Dotum" pitchFamily="34" charset="-127"/>
              </a:endParaRPr>
            </a:p>
          </p:txBody>
        </p:sp>
        <p:sp>
          <p:nvSpPr>
            <p:cNvPr id="25" name="Text Box 53"/>
            <p:cNvSpPr txBox="1">
              <a:spLocks noChangeArrowheads="1"/>
            </p:cNvSpPr>
            <p:nvPr/>
          </p:nvSpPr>
          <p:spPr bwMode="auto">
            <a:xfrm>
              <a:off x="4790" y="1743"/>
              <a:ext cx="155"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endParaRPr lang="en-US" altLang="zh-CN" sz="2400">
                <a:ea typeface="Dotum" pitchFamily="34" charset="-127"/>
              </a:endParaRPr>
            </a:p>
          </p:txBody>
        </p:sp>
        <p:sp>
          <p:nvSpPr>
            <p:cNvPr id="26" name="Text Box 54"/>
            <p:cNvSpPr txBox="1">
              <a:spLocks noChangeArrowheads="1"/>
            </p:cNvSpPr>
            <p:nvPr/>
          </p:nvSpPr>
          <p:spPr bwMode="auto">
            <a:xfrm>
              <a:off x="3911" y="2648"/>
              <a:ext cx="2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x</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sp>
          <p:nvSpPr>
            <p:cNvPr id="27" name="Text Box 55"/>
            <p:cNvSpPr txBox="1">
              <a:spLocks noChangeArrowheads="1"/>
            </p:cNvSpPr>
            <p:nvPr/>
          </p:nvSpPr>
          <p:spPr bwMode="auto">
            <a:xfrm>
              <a:off x="3932" y="1754"/>
              <a:ext cx="257"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endParaRPr lang="en-US" altLang="zh-CN" sz="2400">
                <a:ea typeface="Dotum" pitchFamily="34" charset="-127"/>
              </a:endParaRPr>
            </a:p>
          </p:txBody>
        </p:sp>
        <p:sp>
          <p:nvSpPr>
            <p:cNvPr id="28" name="Text Box 56"/>
            <p:cNvSpPr txBox="1">
              <a:spLocks noChangeArrowheads="1"/>
            </p:cNvSpPr>
            <p:nvPr/>
          </p:nvSpPr>
          <p:spPr bwMode="auto">
            <a:xfrm>
              <a:off x="4790" y="2618"/>
              <a:ext cx="25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lgn="just" eaLnBrk="1" hangingPunct="1">
                <a:spcBef>
                  <a:spcPct val="0"/>
                </a:spcBef>
                <a:buClrTx/>
                <a:buSzTx/>
                <a:buFontTx/>
                <a:buNone/>
              </a:pPr>
              <a:r>
                <a:rPr lang="en-US" altLang="zh-CN" sz="2400" i="1">
                  <a:latin typeface="Times New Roman" panose="02020603050405020304" pitchFamily="18" charset="0"/>
                  <a:ea typeface="宋体" panose="02010600030101010101" pitchFamily="2" charset="-122"/>
                </a:rPr>
                <a:t>y</a:t>
              </a:r>
              <a:r>
                <a:rPr lang="en-US" altLang="zh-CN" sz="2400">
                  <a:latin typeface="Times New Roman" panose="02020603050405020304" pitchFamily="18" charset="0"/>
                  <a:ea typeface="宋体" panose="02010600030101010101" pitchFamily="2" charset="-122"/>
                </a:rPr>
                <a:t>’</a:t>
              </a:r>
              <a:endParaRPr lang="en-US" altLang="zh-CN" sz="2400">
                <a:ea typeface="Dotum" pitchFamily="34" charset="-127"/>
              </a:endParaRPr>
            </a:p>
          </p:txBody>
        </p:sp>
        <p:grpSp>
          <p:nvGrpSpPr>
            <p:cNvPr id="29" name="Group 58"/>
            <p:cNvGrpSpPr/>
            <p:nvPr/>
          </p:nvGrpSpPr>
          <p:grpSpPr bwMode="auto">
            <a:xfrm>
              <a:off x="4016" y="1867"/>
              <a:ext cx="837" cy="823"/>
              <a:chOff x="4016" y="1867"/>
              <a:chExt cx="837" cy="823"/>
            </a:xfrm>
          </p:grpSpPr>
          <p:sp>
            <p:nvSpPr>
              <p:cNvPr id="30" name="Oval 43"/>
              <p:cNvSpPr>
                <a:spLocks noChangeArrowheads="1"/>
              </p:cNvSpPr>
              <p:nvPr/>
            </p:nvSpPr>
            <p:spPr bwMode="auto">
              <a:xfrm>
                <a:off x="4067" y="1928"/>
                <a:ext cx="723" cy="710"/>
              </a:xfrm>
              <a:prstGeom prst="ellipse">
                <a:avLst/>
              </a:prstGeom>
              <a:solidFill>
                <a:srgbClr val="FFFFFF"/>
              </a:solidFill>
              <a:ln w="9525">
                <a:solidFill>
                  <a:srgbClr val="000000"/>
                </a:solidFill>
                <a:round/>
              </a:ln>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1" name="Oval 44"/>
              <p:cNvSpPr>
                <a:spLocks noChangeArrowheads="1"/>
              </p:cNvSpPr>
              <p:nvPr/>
            </p:nvSpPr>
            <p:spPr bwMode="auto">
              <a:xfrm>
                <a:off x="4366" y="1867"/>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2" name="Oval 45"/>
              <p:cNvSpPr>
                <a:spLocks noChangeArrowheads="1"/>
              </p:cNvSpPr>
              <p:nvPr/>
            </p:nvSpPr>
            <p:spPr bwMode="auto">
              <a:xfrm>
                <a:off x="4377" y="2576"/>
                <a:ext cx="113" cy="114"/>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3" name="Oval 46"/>
              <p:cNvSpPr>
                <a:spLocks noChangeArrowheads="1"/>
              </p:cNvSpPr>
              <p:nvPr/>
            </p:nvSpPr>
            <p:spPr bwMode="auto">
              <a:xfrm>
                <a:off x="4739" y="2227"/>
                <a:ext cx="114"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4" name="Oval 47"/>
              <p:cNvSpPr>
                <a:spLocks noChangeArrowheads="1"/>
              </p:cNvSpPr>
              <p:nvPr/>
            </p:nvSpPr>
            <p:spPr bwMode="auto">
              <a:xfrm>
                <a:off x="4016" y="2258"/>
                <a:ext cx="113" cy="113"/>
              </a:xfrm>
              <a:prstGeom prst="ellipse">
                <a:avLst/>
              </a:prstGeom>
              <a:noFill/>
              <a:ln w="952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35" name="Line 52"/>
              <p:cNvSpPr>
                <a:spLocks noChangeShapeType="1"/>
              </p:cNvSpPr>
              <p:nvPr/>
            </p:nvSpPr>
            <p:spPr bwMode="auto">
              <a:xfrm flipH="1">
                <a:off x="4078" y="1924"/>
                <a:ext cx="703" cy="75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 name="Line 57"/>
              <p:cNvSpPr>
                <a:spLocks noChangeShapeType="1"/>
              </p:cNvSpPr>
              <p:nvPr/>
            </p:nvSpPr>
            <p:spPr bwMode="auto">
              <a:xfrm>
                <a:off x="4046" y="1918"/>
                <a:ext cx="744" cy="741"/>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111A1FCE-6DF3-4920-A43E-F7BEFD076EF5}" type="slidenum">
              <a:rPr kumimoji="0" lang="zh-CN" altLang="en-US"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723" name="Rectangle 2"/>
          <p:cNvSpPr>
            <a:spLocks noGrp="1" noChangeArrowheads="1"/>
          </p:cNvSpPr>
          <p:nvPr>
            <p:ph type="title"/>
          </p:nvPr>
        </p:nvSpPr>
        <p:spPr>
          <a:xfrm>
            <a:off x="1366838" y="57150"/>
            <a:ext cx="7273925" cy="968375"/>
          </a:xfrm>
        </p:spPr>
        <p:txBody>
          <a:bodyPr/>
          <a:lstStyle/>
          <a:p>
            <a:pPr eaLnBrk="1" hangingPunct="1"/>
            <a:r>
              <a:rPr lang="zh-CN" altLang="en-US" dirty="0"/>
              <a:t>凸正多面体和正多面体群</a:t>
            </a:r>
            <a:endParaRPr lang="zh-CN" altLang="en-US" dirty="0"/>
          </a:p>
        </p:txBody>
      </p:sp>
      <p:sp>
        <p:nvSpPr>
          <p:cNvPr id="702469" name="Rectangle 5"/>
          <p:cNvSpPr>
            <a:spLocks noChangeArrowheads="1"/>
          </p:cNvSpPr>
          <p:nvPr/>
        </p:nvSpPr>
        <p:spPr bwMode="auto">
          <a:xfrm>
            <a:off x="0" y="1557338"/>
            <a:ext cx="9144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    由欧拉定理推出：</a:t>
            </a:r>
            <a:r>
              <a:rPr kumimoji="1" lang="zh-CN" altLang="en-US" sz="2400" b="0" i="0" u="none" strike="noStrike" kern="1200" cap="none" spc="0" normalizeH="0" baseline="0" noProof="0" dirty="0">
                <a:ln>
                  <a:noFill/>
                </a:ln>
                <a:solidFill>
                  <a:srgbClr val="660033"/>
                </a:solidFill>
                <a:effectLst/>
                <a:uLnTx/>
                <a:uFillTx/>
                <a:latin typeface="宋体" panose="02010600030101010101" pitchFamily="2" charset="-122"/>
                <a:ea typeface="宋体" panose="02010600030101010101" pitchFamily="2" charset="-122"/>
                <a:cs typeface="+mn-cs"/>
              </a:rPr>
              <a:t>凸正多面体只有五种</a:t>
            </a:r>
            <a:r>
              <a:rPr kumimoji="1" lang="zh-CN" altLang="en-US" sz="24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，即：正四面体、正八面体、正二十面体、正六面体（正方体）、正十二面体，</a:t>
            </a:r>
            <a:endParaRPr kumimoji="1" lang="zh-CN" altLang="en-US" sz="24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    其中正四面体、正八面体和正二十面体的各面都是正三角形，正六面体的各面是正方形，正十二面体的各面是正五边形。</a:t>
            </a:r>
            <a:r>
              <a:rPr kumimoji="1" lang="zh-CN"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1" lang="zh-CN"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pic>
        <p:nvPicPr>
          <p:cNvPr id="702471"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3429000"/>
            <a:ext cx="12255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3357563"/>
            <a:ext cx="151288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3213100"/>
            <a:ext cx="1241425"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4797425"/>
            <a:ext cx="13684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247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4724400"/>
            <a:ext cx="17780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2476" name="Rectangle 12"/>
          <p:cNvSpPr>
            <a:spLocks noChangeArrowheads="1"/>
          </p:cNvSpPr>
          <p:nvPr/>
        </p:nvSpPr>
        <p:spPr bwMode="auto">
          <a:xfrm>
            <a:off x="1979613" y="3213100"/>
            <a:ext cx="1035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1800" b="0" i="1"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v</a:t>
            </a:r>
            <a:r>
              <a:rPr kumimoji="1"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r>
              <a:rPr kumimoji="1" lang="en-US" altLang="zh-CN" sz="1800" b="0" i="1"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f</a:t>
            </a:r>
            <a:r>
              <a:rPr kumimoji="1"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r>
              <a:rPr kumimoji="1" lang="en-US" altLang="zh-CN" sz="1800" b="0" i="1"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e </a:t>
            </a:r>
            <a:r>
              <a:rPr kumimoji="1"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endParaRPr kumimoji="1"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4+4-6=2</a:t>
            </a:r>
            <a:endParaRPr kumimoji="1"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246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247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24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247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24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24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24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24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2469" grpId="0" build="p"/>
      <p:bldP spid="70247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sldNum" sz="quarter" idx="12"/>
          </p:nvPr>
        </p:nvSpPr>
        <p:spPr>
          <a:xfrm>
            <a:off x="5453236" y="3661048"/>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4440AEB-DE7C-4B39-BF0F-FD822EE5CFC0}"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83971" name="Rectangle 2"/>
          <p:cNvSpPr>
            <a:spLocks noGrp="1" noChangeArrowheads="1"/>
          </p:cNvSpPr>
          <p:nvPr>
            <p:ph type="title"/>
          </p:nvPr>
        </p:nvSpPr>
        <p:spPr>
          <a:xfrm>
            <a:off x="971550" y="188913"/>
            <a:ext cx="7772400" cy="755650"/>
          </a:xfrm>
        </p:spPr>
        <p:txBody>
          <a:bodyPr/>
          <a:lstStyle/>
          <a:p>
            <a:pPr eaLnBrk="1" hangingPunct="1"/>
            <a:r>
              <a:rPr lang="zh-CN" altLang="en-US"/>
              <a:t>应用举例</a:t>
            </a:r>
            <a:endParaRPr lang="zh-CN" altLang="en-US"/>
          </a:p>
        </p:txBody>
      </p:sp>
      <p:sp>
        <p:nvSpPr>
          <p:cNvPr id="701443" name="Rectangle 3"/>
          <p:cNvSpPr>
            <a:spLocks noGrp="1" noChangeArrowheads="1"/>
          </p:cNvSpPr>
          <p:nvPr>
            <p:ph type="body" idx="1"/>
          </p:nvPr>
        </p:nvSpPr>
        <p:spPr>
          <a:xfrm>
            <a:off x="179388" y="1125538"/>
            <a:ext cx="8964612" cy="5199062"/>
          </a:xfrm>
        </p:spPr>
        <p:txBody>
          <a:bodyPr/>
          <a:lstStyle/>
          <a:p>
            <a:pPr eaLnBrk="1" hangingPunct="1"/>
            <a:r>
              <a:rPr lang="zh-CN" altLang="en-US" dirty="0"/>
              <a:t>例 </a:t>
            </a:r>
            <a:r>
              <a:rPr lang="zh-CN" altLang="en-US" sz="2400" dirty="0"/>
              <a:t>甲烷</a:t>
            </a:r>
            <a:r>
              <a:rPr lang="en-US" altLang="zh-CN" sz="2400" dirty="0"/>
              <a:t>CH4</a:t>
            </a:r>
            <a:r>
              <a:rPr lang="zh-CN" altLang="en-US" sz="2400" dirty="0"/>
              <a:t>的4个键任意用</a:t>
            </a:r>
            <a:r>
              <a:rPr lang="en-US" altLang="zh-CN" sz="2400" dirty="0"/>
              <a:t>H(</a:t>
            </a:r>
            <a:r>
              <a:rPr lang="zh-CN" altLang="en-US" sz="2400" dirty="0"/>
              <a:t>氢</a:t>
            </a:r>
            <a:r>
              <a:rPr lang="en-US" altLang="zh-CN" sz="2400" dirty="0"/>
              <a:t>),Cl(</a:t>
            </a:r>
            <a:r>
              <a:rPr lang="zh-CN" altLang="en-US" sz="2400" dirty="0"/>
              <a:t>氯</a:t>
            </a:r>
            <a:r>
              <a:rPr lang="en-US" altLang="zh-CN" sz="2400" dirty="0"/>
              <a:t>),CH</a:t>
            </a:r>
            <a:r>
              <a:rPr lang="en-US" altLang="zh-CN" sz="2400" baseline="-25000" dirty="0"/>
              <a:t>3</a:t>
            </a:r>
            <a:r>
              <a:rPr lang="en-US" altLang="zh-CN" sz="2400" dirty="0"/>
              <a:t>(</a:t>
            </a:r>
            <a:r>
              <a:rPr lang="zh-CN" altLang="en-US" sz="2400" dirty="0"/>
              <a:t>甲基</a:t>
            </a:r>
            <a:r>
              <a:rPr lang="en-US" altLang="zh-CN" sz="2400" dirty="0"/>
              <a:t>), C</a:t>
            </a:r>
            <a:r>
              <a:rPr lang="en-US" altLang="zh-CN" sz="2400" baseline="-25000" dirty="0"/>
              <a:t>2</a:t>
            </a:r>
            <a:r>
              <a:rPr lang="en-US" altLang="zh-CN" sz="2400" dirty="0"/>
              <a:t>H</a:t>
            </a:r>
            <a:r>
              <a:rPr lang="en-US" altLang="zh-CN" sz="2400" baseline="-25000" dirty="0"/>
              <a:t>5</a:t>
            </a:r>
            <a:r>
              <a:rPr lang="en-US" altLang="zh-CN" sz="2400" dirty="0"/>
              <a:t>(</a:t>
            </a:r>
            <a:r>
              <a:rPr lang="zh-CN" altLang="en-US" sz="2400" dirty="0"/>
              <a:t>乙基</a:t>
            </a:r>
            <a:r>
              <a:rPr lang="en-US" altLang="zh-CN" sz="2400" dirty="0"/>
              <a:t>) </a:t>
            </a:r>
            <a:r>
              <a:rPr lang="zh-CN" altLang="en-US" sz="2400" dirty="0"/>
              <a:t>连接，问有多少种不同的组成方案？ 			</a:t>
            </a:r>
            <a:endParaRPr lang="zh-CN" altLang="en-US" sz="2400" dirty="0"/>
          </a:p>
          <a:p>
            <a:pPr eaLnBrk="1" hangingPunct="1"/>
            <a:r>
              <a:rPr lang="zh-CN" altLang="en-US" sz="2400" dirty="0"/>
              <a:t> </a:t>
            </a:r>
            <a:endParaRPr lang="en-US" altLang="zh-CN" sz="2400" dirty="0">
              <a:latin typeface="隶书" panose="02010509060101010101" pitchFamily="49" charset="-122"/>
              <a:ea typeface="隶书" panose="02010509060101010101" pitchFamily="49" charset="-122"/>
            </a:endParaRPr>
          </a:p>
        </p:txBody>
      </p:sp>
      <p:pic>
        <p:nvPicPr>
          <p:cNvPr id="41"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11862" y="3204567"/>
            <a:ext cx="201930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 name="Group 5"/>
          <p:cNvGrpSpPr/>
          <p:nvPr/>
        </p:nvGrpSpPr>
        <p:grpSpPr bwMode="auto">
          <a:xfrm>
            <a:off x="6343700" y="4206280"/>
            <a:ext cx="349250" cy="366712"/>
            <a:chOff x="5087" y="3694"/>
            <a:chExt cx="220" cy="231"/>
          </a:xfrm>
        </p:grpSpPr>
        <p:sp>
          <p:nvSpPr>
            <p:cNvPr id="83982" name="Oval 6"/>
            <p:cNvSpPr>
              <a:spLocks noChangeArrowheads="1"/>
            </p:cNvSpPr>
            <p:nvPr/>
          </p:nvSpPr>
          <p:spPr bwMode="auto">
            <a:xfrm>
              <a:off x="5103" y="3748"/>
              <a:ext cx="45" cy="45"/>
            </a:xfrm>
            <a:prstGeom prst="ellipse">
              <a:avLst/>
            </a:prstGeom>
            <a:solidFill>
              <a:srgbClr val="660033"/>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83983" name="Text Box 7"/>
            <p:cNvSpPr txBox="1">
              <a:spLocks noChangeArrowheads="1"/>
            </p:cNvSpPr>
            <p:nvPr/>
          </p:nvSpPr>
          <p:spPr bwMode="auto">
            <a:xfrm>
              <a:off x="5087" y="3694"/>
              <a:ext cx="2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800" b="0">
                  <a:latin typeface="Arial" panose="020B0604020202020204" pitchFamily="34" charset="0"/>
                  <a:ea typeface="宋体" panose="02010600030101010101" pitchFamily="2" charset="-122"/>
                </a:rPr>
                <a:t>C</a:t>
              </a:r>
              <a:endParaRPr lang="en-US" altLang="zh-CN" sz="1800" b="0">
                <a:latin typeface="Arial" panose="020B0604020202020204" pitchFamily="34" charset="0"/>
                <a:ea typeface="宋体" panose="02010600030101010101" pitchFamily="2" charset="-122"/>
              </a:endParaRPr>
            </a:p>
          </p:txBody>
        </p:sp>
      </p:grpSp>
      <p:sp>
        <p:nvSpPr>
          <p:cNvPr id="45" name="Line 8"/>
          <p:cNvSpPr>
            <a:spLocks noChangeShapeType="1"/>
          </p:cNvSpPr>
          <p:nvPr/>
        </p:nvSpPr>
        <p:spPr bwMode="auto">
          <a:xfrm>
            <a:off x="6396087" y="3420467"/>
            <a:ext cx="0" cy="1296988"/>
          </a:xfrm>
          <a:prstGeom prst="line">
            <a:avLst/>
          </a:prstGeom>
          <a:noFill/>
          <a:ln w="19050">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 name="Line 9"/>
          <p:cNvSpPr>
            <a:spLocks noChangeShapeType="1"/>
          </p:cNvSpPr>
          <p:nvPr/>
        </p:nvSpPr>
        <p:spPr bwMode="auto">
          <a:xfrm>
            <a:off x="6050012" y="3925292"/>
            <a:ext cx="719138" cy="792163"/>
          </a:xfrm>
          <a:prstGeom prst="line">
            <a:avLst/>
          </a:prstGeom>
          <a:noFill/>
          <a:ln w="19050">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 name="AutoShape 10"/>
          <p:cNvSpPr>
            <a:spLocks noChangeArrowheads="1"/>
          </p:cNvSpPr>
          <p:nvPr/>
        </p:nvSpPr>
        <p:spPr bwMode="auto">
          <a:xfrm>
            <a:off x="6164312" y="4339630"/>
            <a:ext cx="503238" cy="431800"/>
          </a:xfrm>
          <a:prstGeom prst="curvedRightArrow">
            <a:avLst>
              <a:gd name="adj1" fmla="val 20000"/>
              <a:gd name="adj2" fmla="val 40000"/>
              <a:gd name="adj3" fmla="val 36032"/>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nvGrpSpPr>
          <p:cNvPr id="48" name="Group 11"/>
          <p:cNvGrpSpPr/>
          <p:nvPr/>
        </p:nvGrpSpPr>
        <p:grpSpPr bwMode="auto">
          <a:xfrm>
            <a:off x="5580112" y="3420467"/>
            <a:ext cx="1727200" cy="1584325"/>
            <a:chOff x="4332" y="3203"/>
            <a:chExt cx="1088" cy="998"/>
          </a:xfrm>
        </p:grpSpPr>
        <p:sp>
          <p:nvSpPr>
            <p:cNvPr id="83980" name="Freeform 12"/>
            <p:cNvSpPr/>
            <p:nvPr/>
          </p:nvSpPr>
          <p:spPr bwMode="auto">
            <a:xfrm>
              <a:off x="4332" y="3203"/>
              <a:ext cx="408" cy="545"/>
            </a:xfrm>
            <a:custGeom>
              <a:avLst/>
              <a:gdLst>
                <a:gd name="T0" fmla="*/ 0 w 408"/>
                <a:gd name="T1" fmla="*/ 545 h 545"/>
                <a:gd name="T2" fmla="*/ 90 w 408"/>
                <a:gd name="T3" fmla="*/ 136 h 545"/>
                <a:gd name="T4" fmla="*/ 408 w 408"/>
                <a:gd name="T5" fmla="*/ 0 h 545"/>
                <a:gd name="T6" fmla="*/ 0 60000 65536"/>
                <a:gd name="T7" fmla="*/ 0 60000 65536"/>
                <a:gd name="T8" fmla="*/ 0 60000 65536"/>
                <a:gd name="T9" fmla="*/ 0 w 408"/>
                <a:gd name="T10" fmla="*/ 0 h 545"/>
                <a:gd name="T11" fmla="*/ 408 w 408"/>
                <a:gd name="T12" fmla="*/ 545 h 545"/>
              </a:gdLst>
              <a:ahLst/>
              <a:cxnLst>
                <a:cxn ang="T6">
                  <a:pos x="T0" y="T1"/>
                </a:cxn>
                <a:cxn ang="T7">
                  <a:pos x="T2" y="T3"/>
                </a:cxn>
                <a:cxn ang="T8">
                  <a:pos x="T4" y="T5"/>
                </a:cxn>
              </a:cxnLst>
              <a:rect l="T9" t="T10" r="T11" b="T12"/>
              <a:pathLst>
                <a:path w="408" h="545">
                  <a:moveTo>
                    <a:pt x="0" y="545"/>
                  </a:moveTo>
                  <a:cubicBezTo>
                    <a:pt x="11" y="386"/>
                    <a:pt x="22" y="227"/>
                    <a:pt x="90" y="136"/>
                  </a:cubicBezTo>
                  <a:cubicBezTo>
                    <a:pt x="158" y="45"/>
                    <a:pt x="355" y="23"/>
                    <a:pt x="408" y="0"/>
                  </a:cubicBezTo>
                </a:path>
              </a:pathLst>
            </a:custGeom>
            <a:noFill/>
            <a:ln w="9525">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981" name="Freeform 13"/>
            <p:cNvSpPr/>
            <p:nvPr/>
          </p:nvSpPr>
          <p:spPr bwMode="auto">
            <a:xfrm>
              <a:off x="4740" y="3929"/>
              <a:ext cx="680" cy="272"/>
            </a:xfrm>
            <a:custGeom>
              <a:avLst/>
              <a:gdLst>
                <a:gd name="T0" fmla="*/ 0 w 680"/>
                <a:gd name="T1" fmla="*/ 28 h 317"/>
                <a:gd name="T2" fmla="*/ 453 w 680"/>
                <a:gd name="T3" fmla="*/ 28 h 317"/>
                <a:gd name="T4" fmla="*/ 680 w 680"/>
                <a:gd name="T5" fmla="*/ 0 h 317"/>
                <a:gd name="T6" fmla="*/ 0 60000 65536"/>
                <a:gd name="T7" fmla="*/ 0 60000 65536"/>
                <a:gd name="T8" fmla="*/ 0 60000 65536"/>
                <a:gd name="T9" fmla="*/ 0 w 680"/>
                <a:gd name="T10" fmla="*/ 0 h 317"/>
                <a:gd name="T11" fmla="*/ 680 w 680"/>
                <a:gd name="T12" fmla="*/ 317 h 317"/>
              </a:gdLst>
              <a:ahLst/>
              <a:cxnLst>
                <a:cxn ang="T6">
                  <a:pos x="T0" y="T1"/>
                </a:cxn>
                <a:cxn ang="T7">
                  <a:pos x="T2" y="T3"/>
                </a:cxn>
                <a:cxn ang="T8">
                  <a:pos x="T4" y="T5"/>
                </a:cxn>
              </a:cxnLst>
              <a:rect l="T9" t="T10" r="T11" b="T12"/>
              <a:pathLst>
                <a:path w="680" h="317">
                  <a:moveTo>
                    <a:pt x="0" y="272"/>
                  </a:moveTo>
                  <a:cubicBezTo>
                    <a:pt x="170" y="294"/>
                    <a:pt x="340" y="317"/>
                    <a:pt x="453" y="272"/>
                  </a:cubicBezTo>
                  <a:cubicBezTo>
                    <a:pt x="566" y="227"/>
                    <a:pt x="680" y="38"/>
                    <a:pt x="680" y="0"/>
                  </a:cubicBezTo>
                </a:path>
              </a:pathLst>
            </a:custGeom>
            <a:noFill/>
            <a:ln w="9525">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14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14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47"/>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circle(in)">
                                      <p:cBhvr>
                                        <p:cTn id="35"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443" grpId="0" build="p"/>
      <p:bldP spid="47" grpId="0" animBg="1"/>
      <p:bldP spid="47"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24440AEB-DE7C-4B39-BF0F-FD822EE5CFC0}"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83971" name="Rectangle 2"/>
          <p:cNvSpPr>
            <a:spLocks noGrp="1" noChangeArrowheads="1"/>
          </p:cNvSpPr>
          <p:nvPr>
            <p:ph type="title"/>
          </p:nvPr>
        </p:nvSpPr>
        <p:spPr>
          <a:xfrm>
            <a:off x="971550" y="188913"/>
            <a:ext cx="7772400" cy="755650"/>
          </a:xfrm>
        </p:spPr>
        <p:txBody>
          <a:bodyPr/>
          <a:lstStyle/>
          <a:p>
            <a:pPr eaLnBrk="1" hangingPunct="1"/>
            <a:r>
              <a:rPr lang="zh-CN" altLang="en-US"/>
              <a:t>应用举例</a:t>
            </a:r>
            <a:endParaRPr lang="zh-CN" altLang="en-US"/>
          </a:p>
        </p:txBody>
      </p:sp>
      <p:sp>
        <p:nvSpPr>
          <p:cNvPr id="701443" name="Rectangle 3"/>
          <p:cNvSpPr>
            <a:spLocks noGrp="1" noChangeArrowheads="1"/>
          </p:cNvSpPr>
          <p:nvPr>
            <p:ph type="body" idx="1"/>
          </p:nvPr>
        </p:nvSpPr>
        <p:spPr>
          <a:xfrm>
            <a:off x="179388" y="1268760"/>
            <a:ext cx="8964612" cy="5199062"/>
          </a:xfrm>
        </p:spPr>
        <p:txBody>
          <a:bodyPr/>
          <a:lstStyle/>
          <a:p>
            <a:pPr eaLnBrk="1" hangingPunct="1"/>
            <a:r>
              <a:rPr lang="zh-CN" altLang="en-US" sz="2400" dirty="0"/>
              <a:t> 解： </a:t>
            </a:r>
            <a:r>
              <a:rPr lang="en-US" altLang="zh-CN" sz="2400" dirty="0"/>
              <a:t>CH4</a:t>
            </a:r>
            <a:r>
              <a:rPr lang="zh-CN" altLang="en-US" sz="2400" dirty="0"/>
              <a:t>的结构是一个空间正4面体，</a:t>
            </a:r>
            <a:r>
              <a:rPr lang="en-US" altLang="zh-CN" sz="2400" dirty="0"/>
              <a:t>C</a:t>
            </a:r>
            <a:r>
              <a:rPr lang="zh-CN" altLang="en-US" sz="2400" dirty="0"/>
              <a:t>原子居于正4面体的中心。正4面体的转动群按转动轴分类：</a:t>
            </a:r>
            <a:endParaRPr lang="zh-CN" altLang="en-US" sz="2400" dirty="0"/>
          </a:p>
          <a:p>
            <a:pPr eaLnBrk="1" hangingPunct="1"/>
            <a:r>
              <a:rPr lang="zh-CN" altLang="en-US" sz="2200" dirty="0">
                <a:solidFill>
                  <a:srgbClr val="FF0000"/>
                </a:solidFill>
                <a:latin typeface="隶书" panose="02010509060101010101" pitchFamily="49" charset="-122"/>
                <a:ea typeface="隶书" panose="02010509060101010101" pitchFamily="49" charset="-122"/>
              </a:rPr>
              <a:t>不动旋转</a:t>
            </a:r>
            <a:r>
              <a:rPr lang="en-US" altLang="zh-CN" sz="2200" dirty="0">
                <a:solidFill>
                  <a:srgbClr val="FF0000"/>
                </a:solidFill>
                <a:latin typeface="隶书" panose="02010509060101010101" pitchFamily="49" charset="-122"/>
                <a:ea typeface="隶书" panose="02010509060101010101" pitchFamily="49" charset="-122"/>
              </a:rPr>
              <a:t>:</a:t>
            </a:r>
            <a:r>
              <a:rPr lang="en-US" altLang="zh-CN" sz="2200" dirty="0">
                <a:latin typeface="隶书" panose="02010509060101010101" pitchFamily="49" charset="-122"/>
                <a:ea typeface="隶书" panose="02010509060101010101" pitchFamily="49" charset="-122"/>
              </a:rPr>
              <a:t>                        (1)</a:t>
            </a:r>
            <a:r>
              <a:rPr lang="en-US" altLang="zh-CN" sz="2200" baseline="30000" dirty="0">
                <a:latin typeface="隶书" panose="02010509060101010101" pitchFamily="49" charset="-122"/>
                <a:ea typeface="隶书" panose="02010509060101010101" pitchFamily="49" charset="-122"/>
              </a:rPr>
              <a:t>4</a:t>
            </a:r>
            <a:r>
              <a:rPr lang="zh-CN" altLang="en-US" sz="2200" dirty="0">
                <a:solidFill>
                  <a:srgbClr val="FF0000"/>
                </a:solidFill>
                <a:latin typeface="隶书" panose="02010509060101010101" pitchFamily="49" charset="-122"/>
                <a:ea typeface="隶书" panose="02010509060101010101" pitchFamily="49" charset="-122"/>
              </a:rPr>
              <a:t>          </a:t>
            </a:r>
            <a:r>
              <a:rPr lang="en-US" altLang="zh-CN" sz="2200" dirty="0">
                <a:solidFill>
                  <a:schemeClr val="bg2"/>
                </a:solidFill>
                <a:latin typeface="隶书" panose="02010509060101010101" pitchFamily="49" charset="-122"/>
                <a:ea typeface="隶书" panose="02010509060101010101" pitchFamily="49" charset="-122"/>
              </a:rPr>
              <a:t>1</a:t>
            </a:r>
            <a:r>
              <a:rPr lang="zh-CN" altLang="en-US" sz="2200" dirty="0">
                <a:solidFill>
                  <a:schemeClr val="bg2"/>
                </a:solidFill>
                <a:latin typeface="隶书" panose="02010509060101010101" pitchFamily="49" charset="-122"/>
                <a:ea typeface="隶书" panose="02010509060101010101" pitchFamily="49" charset="-122"/>
              </a:rPr>
              <a:t>个</a:t>
            </a:r>
            <a:endParaRPr lang="en-US" altLang="zh-CN" sz="2200" dirty="0">
              <a:solidFill>
                <a:schemeClr val="bg2"/>
              </a:solidFill>
              <a:latin typeface="隶书" panose="02010509060101010101" pitchFamily="49" charset="-122"/>
              <a:ea typeface="隶书" panose="02010509060101010101" pitchFamily="49" charset="-122"/>
            </a:endParaRPr>
          </a:p>
          <a:p>
            <a:pPr eaLnBrk="1" hangingPunct="1"/>
            <a:r>
              <a:rPr lang="zh-CN" altLang="en-US" sz="2200" dirty="0">
                <a:solidFill>
                  <a:srgbClr val="FF0000"/>
                </a:solidFill>
                <a:latin typeface="隶书" panose="02010509060101010101" pitchFamily="49" charset="-122"/>
                <a:ea typeface="隶书" panose="02010509060101010101" pitchFamily="49" charset="-122"/>
              </a:rPr>
              <a:t>顶点与对面的中心连线为轴</a:t>
            </a:r>
            <a:endParaRPr lang="en-US" altLang="zh-CN" sz="2200" dirty="0">
              <a:solidFill>
                <a:srgbClr val="FF0000"/>
              </a:solidFill>
              <a:latin typeface="隶书" panose="02010509060101010101" pitchFamily="49" charset="-122"/>
              <a:ea typeface="隶书" panose="02010509060101010101" pitchFamily="49" charset="-122"/>
            </a:endParaRPr>
          </a:p>
          <a:p>
            <a:pPr eaLnBrk="1" hangingPunct="1"/>
            <a:r>
              <a:rPr lang="zh-CN" altLang="en-US" sz="2200" dirty="0">
                <a:solidFill>
                  <a:srgbClr val="000000"/>
                </a:solidFill>
                <a:latin typeface="隶书" panose="02010509060101010101" pitchFamily="49" charset="-122"/>
                <a:ea typeface="隶书" panose="02010509060101010101" pitchFamily="49" charset="-122"/>
              </a:rPr>
              <a:t>按反时针方向旋转</a:t>
            </a:r>
            <a:r>
              <a:rPr lang="en-US" altLang="zh-CN" sz="2200" dirty="0">
                <a:latin typeface="隶书" panose="02010509060101010101" pitchFamily="49" charset="-122"/>
                <a:ea typeface="隶书" panose="02010509060101010101" pitchFamily="49" charset="-122"/>
              </a:rPr>
              <a:t>±120</a:t>
            </a:r>
            <a:r>
              <a:rPr lang="zh-CN" altLang="en-US" sz="2200" dirty="0">
                <a:latin typeface="隶书" panose="02010509060101010101" pitchFamily="49" charset="-122"/>
                <a:ea typeface="隶书" panose="02010509060101010101" pitchFamily="49" charset="-122"/>
              </a:rPr>
              <a:t>度</a:t>
            </a:r>
            <a:r>
              <a:rPr lang="zh-CN" altLang="en-US" sz="2200" dirty="0">
                <a:solidFill>
                  <a:srgbClr val="000000"/>
                </a:solidFill>
                <a:latin typeface="隶书" panose="02010509060101010101" pitchFamily="49" charset="-122"/>
                <a:ea typeface="隶书" panose="02010509060101010101" pitchFamily="49" charset="-122"/>
              </a:rPr>
              <a:t>     </a:t>
            </a:r>
            <a:r>
              <a:rPr lang="en-US" altLang="zh-CN" sz="2200" dirty="0">
                <a:latin typeface="隶书" panose="02010509060101010101" pitchFamily="49" charset="-122"/>
                <a:ea typeface="隶书" panose="02010509060101010101" pitchFamily="49" charset="-122"/>
              </a:rPr>
              <a:t>    (1)</a:t>
            </a:r>
            <a:r>
              <a:rPr lang="en-US" altLang="zh-CN" sz="2200" baseline="30000" dirty="0">
                <a:latin typeface="隶书" panose="02010509060101010101" pitchFamily="49" charset="-122"/>
                <a:ea typeface="隶书" panose="02010509060101010101" pitchFamily="49" charset="-122"/>
              </a:rPr>
              <a:t>1</a:t>
            </a:r>
            <a:r>
              <a:rPr lang="en-US" altLang="zh-CN" sz="2200" dirty="0">
                <a:latin typeface="隶书" panose="02010509060101010101" pitchFamily="49" charset="-122"/>
                <a:ea typeface="隶书" panose="02010509060101010101" pitchFamily="49" charset="-122"/>
              </a:rPr>
              <a:t>(3)</a:t>
            </a:r>
            <a:r>
              <a:rPr lang="en-US" altLang="zh-CN" sz="2200" baseline="30000" dirty="0">
                <a:latin typeface="隶书" panose="02010509060101010101" pitchFamily="49" charset="-122"/>
                <a:ea typeface="隶书" panose="02010509060101010101" pitchFamily="49" charset="-122"/>
              </a:rPr>
              <a:t>1</a:t>
            </a:r>
            <a:r>
              <a:rPr lang="zh-CN" altLang="en-US" sz="2200" dirty="0">
                <a:latin typeface="隶书" panose="02010509060101010101" pitchFamily="49" charset="-122"/>
                <a:ea typeface="隶书" panose="02010509060101010101" pitchFamily="49" charset="-122"/>
              </a:rPr>
              <a:t>       </a:t>
            </a:r>
            <a:r>
              <a:rPr lang="en-US" altLang="zh-CN" sz="2200" dirty="0">
                <a:latin typeface="隶书" panose="02010509060101010101" pitchFamily="49" charset="-122"/>
                <a:ea typeface="隶书" panose="02010509060101010101" pitchFamily="49" charset="-122"/>
              </a:rPr>
              <a:t>8</a:t>
            </a:r>
            <a:r>
              <a:rPr lang="zh-CN" altLang="en-US" sz="2200" dirty="0">
                <a:latin typeface="隶书" panose="02010509060101010101" pitchFamily="49" charset="-122"/>
                <a:ea typeface="隶书" panose="02010509060101010101" pitchFamily="49" charset="-122"/>
              </a:rPr>
              <a:t>个</a:t>
            </a:r>
            <a:endParaRPr lang="zh-CN" altLang="en-US" sz="2200" dirty="0">
              <a:latin typeface="隶书" panose="02010509060101010101" pitchFamily="49" charset="-122"/>
              <a:ea typeface="隶书" panose="02010509060101010101" pitchFamily="49" charset="-122"/>
            </a:endParaRPr>
          </a:p>
          <a:p>
            <a:pPr eaLnBrk="1" hangingPunct="1"/>
            <a:r>
              <a:rPr lang="zh-CN" altLang="en-US" sz="2200" dirty="0">
                <a:solidFill>
                  <a:srgbClr val="FF0000"/>
                </a:solidFill>
                <a:latin typeface="隶书" panose="02010509060101010101" pitchFamily="49" charset="-122"/>
                <a:ea typeface="隶书" panose="02010509060101010101" pitchFamily="49" charset="-122"/>
              </a:rPr>
              <a:t>对边之中点联线为旋转轴旋转</a:t>
            </a:r>
            <a:r>
              <a:rPr lang="en-US" altLang="zh-CN" sz="2200" dirty="0">
                <a:solidFill>
                  <a:srgbClr val="FF0000"/>
                </a:solidFill>
                <a:latin typeface="隶书" panose="02010509060101010101" pitchFamily="49" charset="-122"/>
                <a:ea typeface="隶书" panose="02010509060101010101" pitchFamily="49" charset="-122"/>
              </a:rPr>
              <a:t>180</a:t>
            </a:r>
            <a:r>
              <a:rPr lang="zh-CN" altLang="en-US" sz="2200" dirty="0">
                <a:solidFill>
                  <a:srgbClr val="FF0000"/>
                </a:solidFill>
                <a:latin typeface="隶书" panose="02010509060101010101" pitchFamily="49" charset="-122"/>
                <a:ea typeface="隶书" panose="02010509060101010101" pitchFamily="49" charset="-122"/>
              </a:rPr>
              <a:t>度</a:t>
            </a:r>
            <a:r>
              <a:rPr lang="en-US" altLang="zh-CN" sz="2200" dirty="0">
                <a:solidFill>
                  <a:srgbClr val="FF0000"/>
                </a:solidFill>
                <a:latin typeface="隶书" panose="02010509060101010101" pitchFamily="49" charset="-122"/>
                <a:ea typeface="隶书" panose="02010509060101010101" pitchFamily="49" charset="-122"/>
              </a:rPr>
              <a:t>:</a:t>
            </a:r>
            <a:r>
              <a:rPr lang="en-US" altLang="zh-CN" sz="2200" i="1" dirty="0">
                <a:solidFill>
                  <a:srgbClr val="000000"/>
                </a:solidFill>
                <a:latin typeface="隶书" panose="02010509060101010101" pitchFamily="49" charset="-122"/>
                <a:ea typeface="隶书" panose="02010509060101010101" pitchFamily="49" charset="-122"/>
              </a:rPr>
              <a:t> </a:t>
            </a:r>
            <a:r>
              <a:rPr lang="en-US" altLang="zh-CN" sz="2200" dirty="0">
                <a:latin typeface="隶书" panose="02010509060101010101" pitchFamily="49" charset="-122"/>
                <a:ea typeface="隶书" panose="02010509060101010101" pitchFamily="49" charset="-122"/>
              </a:rPr>
              <a:t> (2)</a:t>
            </a:r>
            <a:r>
              <a:rPr lang="en-US" altLang="zh-CN" sz="2200" baseline="30000" dirty="0">
                <a:latin typeface="隶书" panose="02010509060101010101" pitchFamily="49" charset="-122"/>
                <a:ea typeface="隶书" panose="02010509060101010101" pitchFamily="49" charset="-122"/>
              </a:rPr>
              <a:t>2       </a:t>
            </a:r>
            <a:r>
              <a:rPr lang="zh-CN" altLang="en-US" sz="2200" dirty="0">
                <a:latin typeface="隶书" panose="02010509060101010101" pitchFamily="49" charset="-122"/>
                <a:ea typeface="隶书" panose="02010509060101010101" pitchFamily="49" charset="-122"/>
              </a:rPr>
              <a:t>    </a:t>
            </a:r>
            <a:r>
              <a:rPr lang="en-US" altLang="zh-CN" sz="2200" dirty="0">
                <a:latin typeface="隶书" panose="02010509060101010101" pitchFamily="49" charset="-122"/>
                <a:ea typeface="隶书" panose="02010509060101010101" pitchFamily="49" charset="-122"/>
              </a:rPr>
              <a:t>3</a:t>
            </a:r>
            <a:r>
              <a:rPr lang="zh-CN" altLang="en-US" sz="2200" dirty="0">
                <a:latin typeface="隶书" panose="02010509060101010101" pitchFamily="49" charset="-122"/>
                <a:ea typeface="隶书" panose="02010509060101010101" pitchFamily="49" charset="-122"/>
              </a:rPr>
              <a:t>个</a:t>
            </a:r>
            <a:endParaRPr lang="en-US" altLang="zh-CN" sz="2200" dirty="0">
              <a:latin typeface="隶书" panose="02010509060101010101" pitchFamily="49" charset="-122"/>
              <a:ea typeface="隶书" panose="02010509060101010101" pitchFamily="49" charset="-122"/>
            </a:endParaRPr>
          </a:p>
          <a:p>
            <a:pPr eaLnBrk="1" hangingPunct="1"/>
            <a:r>
              <a:rPr lang="zh-CN" altLang="en-US" sz="2200" dirty="0">
                <a:latin typeface="隶书" panose="02010509060101010101" pitchFamily="49" charset="-122"/>
                <a:ea typeface="隶书" panose="02010509060101010101" pitchFamily="49" charset="-122"/>
              </a:rPr>
              <a:t>该置换群的循环指数为</a:t>
            </a:r>
            <a:endParaRPr lang="en-US" altLang="zh-CN" sz="2200" dirty="0">
              <a:latin typeface="隶书" panose="02010509060101010101" pitchFamily="49" charset="-122"/>
              <a:ea typeface="隶书" panose="02010509060101010101" pitchFamily="49" charset="-122"/>
            </a:endParaRPr>
          </a:p>
          <a:p>
            <a:pPr eaLnBrk="1" hangingPunct="1"/>
            <a:endParaRPr lang="zh-CN" altLang="en-US" sz="2200" dirty="0">
              <a:latin typeface="隶书" panose="02010509060101010101" pitchFamily="49" charset="-122"/>
              <a:ea typeface="隶书" panose="02010509060101010101" pitchFamily="49" charset="-122"/>
            </a:endParaRPr>
          </a:p>
          <a:p>
            <a:pPr eaLnBrk="1" hangingPunct="1"/>
            <a:endParaRPr lang="zh-CN" altLang="en-US" sz="22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r>
              <a:rPr lang="zh-CN" altLang="en-US" sz="2400" dirty="0">
                <a:latin typeface="隶书" panose="02010509060101010101" pitchFamily="49" charset="-122"/>
                <a:ea typeface="隶书" panose="02010509060101010101" pitchFamily="49" charset="-122"/>
              </a:rPr>
              <a:t>由波利亚定理有</a:t>
            </a:r>
            <a:r>
              <a:rPr lang="en-US" altLang="zh-CN" sz="2400" dirty="0">
                <a:latin typeface="隶书" panose="02010509060101010101" pitchFamily="49" charset="-122"/>
                <a:ea typeface="隶书" panose="02010509060101010101" pitchFamily="49" charset="-122"/>
              </a:rPr>
              <a:t> (1*4</a:t>
            </a:r>
            <a:r>
              <a:rPr lang="en-US" altLang="zh-CN" sz="2400" baseline="30000" dirty="0">
                <a:latin typeface="隶书" panose="02010509060101010101" pitchFamily="49" charset="-122"/>
                <a:ea typeface="隶书" panose="02010509060101010101" pitchFamily="49" charset="-122"/>
              </a:rPr>
              <a:t>4</a:t>
            </a:r>
            <a:r>
              <a:rPr lang="en-US" altLang="zh-CN" sz="2400" dirty="0">
                <a:latin typeface="隶书" panose="02010509060101010101" pitchFamily="49" charset="-122"/>
                <a:ea typeface="隶书" panose="02010509060101010101" pitchFamily="49" charset="-122"/>
              </a:rPr>
              <a:t>+8*4</a:t>
            </a:r>
            <a:r>
              <a:rPr lang="en-US" altLang="zh-CN" sz="2400" baseline="30000" dirty="0">
                <a:latin typeface="隶书" panose="02010509060101010101" pitchFamily="49" charset="-122"/>
                <a:ea typeface="隶书" panose="02010509060101010101" pitchFamily="49" charset="-122"/>
              </a:rPr>
              <a:t>2</a:t>
            </a:r>
            <a:r>
              <a:rPr lang="en-US" altLang="zh-CN" sz="2400" dirty="0">
                <a:latin typeface="隶书" panose="02010509060101010101" pitchFamily="49" charset="-122"/>
                <a:ea typeface="隶书" panose="02010509060101010101" pitchFamily="49" charset="-122"/>
              </a:rPr>
              <a:t>+3*4</a:t>
            </a:r>
            <a:r>
              <a:rPr lang="en-US" altLang="zh-CN" sz="2400" baseline="30000" dirty="0">
                <a:latin typeface="隶书" panose="02010509060101010101" pitchFamily="49" charset="-122"/>
                <a:ea typeface="隶书" panose="02010509060101010101" pitchFamily="49" charset="-122"/>
              </a:rPr>
              <a:t>2</a:t>
            </a:r>
            <a:r>
              <a:rPr lang="en-US" altLang="zh-CN" sz="2400" dirty="0">
                <a:latin typeface="隶书" panose="02010509060101010101" pitchFamily="49" charset="-122"/>
                <a:ea typeface="隶书" panose="02010509060101010101" pitchFamily="49" charset="-122"/>
              </a:rPr>
              <a:t>)/12=36</a:t>
            </a:r>
            <a:endParaRPr lang="en-US" altLang="zh-CN" sz="2400" dirty="0">
              <a:latin typeface="隶书" panose="02010509060101010101" pitchFamily="49" charset="-122"/>
              <a:ea typeface="隶书" panose="02010509060101010101" pitchFamily="49" charset="-122"/>
            </a:endParaRPr>
          </a:p>
        </p:txBody>
      </p:sp>
      <p:pic>
        <p:nvPicPr>
          <p:cNvPr id="41"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24700" y="4724400"/>
            <a:ext cx="201930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 name="Group 5"/>
          <p:cNvGrpSpPr/>
          <p:nvPr/>
        </p:nvGrpSpPr>
        <p:grpSpPr bwMode="auto">
          <a:xfrm>
            <a:off x="7856538" y="5726113"/>
            <a:ext cx="349250" cy="366712"/>
            <a:chOff x="5087" y="3694"/>
            <a:chExt cx="220" cy="231"/>
          </a:xfrm>
        </p:grpSpPr>
        <p:sp>
          <p:nvSpPr>
            <p:cNvPr id="83982" name="Oval 6"/>
            <p:cNvSpPr>
              <a:spLocks noChangeArrowheads="1"/>
            </p:cNvSpPr>
            <p:nvPr/>
          </p:nvSpPr>
          <p:spPr bwMode="auto">
            <a:xfrm>
              <a:off x="5103" y="3748"/>
              <a:ext cx="45" cy="45"/>
            </a:xfrm>
            <a:prstGeom prst="ellipse">
              <a:avLst/>
            </a:prstGeom>
            <a:solidFill>
              <a:srgbClr val="660033"/>
            </a:solidFill>
            <a:ln w="9525" algn="ctr">
              <a:solidFill>
                <a:schemeClr val="tx1"/>
              </a:solidFill>
              <a:round/>
            </a:ln>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sp>
          <p:nvSpPr>
            <p:cNvPr id="83983" name="Text Box 7"/>
            <p:cNvSpPr txBox="1">
              <a:spLocks noChangeArrowheads="1"/>
            </p:cNvSpPr>
            <p:nvPr/>
          </p:nvSpPr>
          <p:spPr bwMode="auto">
            <a:xfrm>
              <a:off x="5087" y="3694"/>
              <a:ext cx="2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800" b="0">
                  <a:latin typeface="Arial" panose="020B0604020202020204" pitchFamily="34" charset="0"/>
                  <a:ea typeface="宋体" panose="02010600030101010101" pitchFamily="2" charset="-122"/>
                </a:rPr>
                <a:t>C</a:t>
              </a:r>
              <a:endParaRPr lang="en-US" altLang="zh-CN" sz="1800" b="0">
                <a:latin typeface="Arial" panose="020B0604020202020204" pitchFamily="34" charset="0"/>
                <a:ea typeface="宋体" panose="02010600030101010101" pitchFamily="2" charset="-122"/>
              </a:endParaRPr>
            </a:p>
          </p:txBody>
        </p:sp>
      </p:grpSp>
      <p:sp>
        <p:nvSpPr>
          <p:cNvPr id="45" name="Line 8"/>
          <p:cNvSpPr>
            <a:spLocks noChangeShapeType="1"/>
          </p:cNvSpPr>
          <p:nvPr/>
        </p:nvSpPr>
        <p:spPr bwMode="auto">
          <a:xfrm>
            <a:off x="7908925" y="4940300"/>
            <a:ext cx="0" cy="1296988"/>
          </a:xfrm>
          <a:prstGeom prst="line">
            <a:avLst/>
          </a:prstGeom>
          <a:noFill/>
          <a:ln w="19050">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 name="Line 9"/>
          <p:cNvSpPr>
            <a:spLocks noChangeShapeType="1"/>
          </p:cNvSpPr>
          <p:nvPr/>
        </p:nvSpPr>
        <p:spPr bwMode="auto">
          <a:xfrm>
            <a:off x="7562850" y="5445125"/>
            <a:ext cx="719138" cy="792163"/>
          </a:xfrm>
          <a:prstGeom prst="line">
            <a:avLst/>
          </a:prstGeom>
          <a:noFill/>
          <a:ln w="19050">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 name="AutoShape 10"/>
          <p:cNvSpPr>
            <a:spLocks noChangeArrowheads="1"/>
          </p:cNvSpPr>
          <p:nvPr/>
        </p:nvSpPr>
        <p:spPr bwMode="auto">
          <a:xfrm>
            <a:off x="7677150" y="5859463"/>
            <a:ext cx="503238" cy="431800"/>
          </a:xfrm>
          <a:prstGeom prst="curvedRightArrow">
            <a:avLst>
              <a:gd name="adj1" fmla="val 20000"/>
              <a:gd name="adj2" fmla="val 40000"/>
              <a:gd name="adj3" fmla="val 36032"/>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b="0">
              <a:latin typeface="Arial" panose="020B0604020202020204" pitchFamily="34" charset="0"/>
              <a:ea typeface="宋体" panose="02010600030101010101" pitchFamily="2" charset="-122"/>
            </a:endParaRPr>
          </a:p>
        </p:txBody>
      </p:sp>
      <p:grpSp>
        <p:nvGrpSpPr>
          <p:cNvPr id="48" name="Group 11"/>
          <p:cNvGrpSpPr/>
          <p:nvPr/>
        </p:nvGrpSpPr>
        <p:grpSpPr bwMode="auto">
          <a:xfrm>
            <a:off x="7092950" y="4940300"/>
            <a:ext cx="1727200" cy="1584325"/>
            <a:chOff x="4332" y="3203"/>
            <a:chExt cx="1088" cy="998"/>
          </a:xfrm>
        </p:grpSpPr>
        <p:sp>
          <p:nvSpPr>
            <p:cNvPr id="83980" name="Freeform 12"/>
            <p:cNvSpPr/>
            <p:nvPr/>
          </p:nvSpPr>
          <p:spPr bwMode="auto">
            <a:xfrm>
              <a:off x="4332" y="3203"/>
              <a:ext cx="408" cy="545"/>
            </a:xfrm>
            <a:custGeom>
              <a:avLst/>
              <a:gdLst>
                <a:gd name="T0" fmla="*/ 0 w 408"/>
                <a:gd name="T1" fmla="*/ 545 h 545"/>
                <a:gd name="T2" fmla="*/ 90 w 408"/>
                <a:gd name="T3" fmla="*/ 136 h 545"/>
                <a:gd name="T4" fmla="*/ 408 w 408"/>
                <a:gd name="T5" fmla="*/ 0 h 545"/>
                <a:gd name="T6" fmla="*/ 0 60000 65536"/>
                <a:gd name="T7" fmla="*/ 0 60000 65536"/>
                <a:gd name="T8" fmla="*/ 0 60000 65536"/>
                <a:gd name="T9" fmla="*/ 0 w 408"/>
                <a:gd name="T10" fmla="*/ 0 h 545"/>
                <a:gd name="T11" fmla="*/ 408 w 408"/>
                <a:gd name="T12" fmla="*/ 545 h 545"/>
              </a:gdLst>
              <a:ahLst/>
              <a:cxnLst>
                <a:cxn ang="T6">
                  <a:pos x="T0" y="T1"/>
                </a:cxn>
                <a:cxn ang="T7">
                  <a:pos x="T2" y="T3"/>
                </a:cxn>
                <a:cxn ang="T8">
                  <a:pos x="T4" y="T5"/>
                </a:cxn>
              </a:cxnLst>
              <a:rect l="T9" t="T10" r="T11" b="T12"/>
              <a:pathLst>
                <a:path w="408" h="545">
                  <a:moveTo>
                    <a:pt x="0" y="545"/>
                  </a:moveTo>
                  <a:cubicBezTo>
                    <a:pt x="11" y="386"/>
                    <a:pt x="22" y="227"/>
                    <a:pt x="90" y="136"/>
                  </a:cubicBezTo>
                  <a:cubicBezTo>
                    <a:pt x="158" y="45"/>
                    <a:pt x="355" y="23"/>
                    <a:pt x="408" y="0"/>
                  </a:cubicBezTo>
                </a:path>
              </a:pathLst>
            </a:custGeom>
            <a:noFill/>
            <a:ln w="9525">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981" name="Freeform 13"/>
            <p:cNvSpPr/>
            <p:nvPr/>
          </p:nvSpPr>
          <p:spPr bwMode="auto">
            <a:xfrm>
              <a:off x="4740" y="3929"/>
              <a:ext cx="680" cy="272"/>
            </a:xfrm>
            <a:custGeom>
              <a:avLst/>
              <a:gdLst>
                <a:gd name="T0" fmla="*/ 0 w 680"/>
                <a:gd name="T1" fmla="*/ 28 h 317"/>
                <a:gd name="T2" fmla="*/ 453 w 680"/>
                <a:gd name="T3" fmla="*/ 28 h 317"/>
                <a:gd name="T4" fmla="*/ 680 w 680"/>
                <a:gd name="T5" fmla="*/ 0 h 317"/>
                <a:gd name="T6" fmla="*/ 0 60000 65536"/>
                <a:gd name="T7" fmla="*/ 0 60000 65536"/>
                <a:gd name="T8" fmla="*/ 0 60000 65536"/>
                <a:gd name="T9" fmla="*/ 0 w 680"/>
                <a:gd name="T10" fmla="*/ 0 h 317"/>
                <a:gd name="T11" fmla="*/ 680 w 680"/>
                <a:gd name="T12" fmla="*/ 317 h 317"/>
              </a:gdLst>
              <a:ahLst/>
              <a:cxnLst>
                <a:cxn ang="T6">
                  <a:pos x="T0" y="T1"/>
                </a:cxn>
                <a:cxn ang="T7">
                  <a:pos x="T2" y="T3"/>
                </a:cxn>
                <a:cxn ang="T8">
                  <a:pos x="T4" y="T5"/>
                </a:cxn>
              </a:cxnLst>
              <a:rect l="T9" t="T10" r="T11" b="T12"/>
              <a:pathLst>
                <a:path w="680" h="317">
                  <a:moveTo>
                    <a:pt x="0" y="272"/>
                  </a:moveTo>
                  <a:cubicBezTo>
                    <a:pt x="170" y="294"/>
                    <a:pt x="340" y="317"/>
                    <a:pt x="453" y="272"/>
                  </a:cubicBezTo>
                  <a:cubicBezTo>
                    <a:pt x="566" y="227"/>
                    <a:pt x="680" y="38"/>
                    <a:pt x="680" y="0"/>
                  </a:cubicBezTo>
                </a:path>
              </a:pathLst>
            </a:custGeom>
            <a:noFill/>
            <a:ln w="9525">
              <a:solidFill>
                <a:schemeClr val="tx1"/>
              </a:solidFill>
              <a:round/>
              <a:headEnd type="stealth" w="lg" len="lg"/>
              <a:tailEnd type="stealth" w="lg"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aphicFrame>
        <p:nvGraphicFramePr>
          <p:cNvPr id="51" name="Object 24"/>
          <p:cNvGraphicFramePr>
            <a:graphicFrameLocks noChangeAspect="1"/>
          </p:cNvGraphicFramePr>
          <p:nvPr/>
        </p:nvGraphicFramePr>
        <p:xfrm>
          <a:off x="554431" y="4221088"/>
          <a:ext cx="6148908" cy="894945"/>
        </p:xfrm>
        <a:graphic>
          <a:graphicData uri="http://schemas.openxmlformats.org/presentationml/2006/ole">
            <mc:AlternateContent xmlns:mc="http://schemas.openxmlformats.org/markup-compatibility/2006">
              <mc:Choice xmlns:v="urn:schemas-microsoft-com:vml" Requires="v">
                <p:oleObj spid="_x0000_s2" name="公式" r:id="rId2" imgW="2794000" imgH="406400" progId="Equation.3">
                  <p:embed/>
                </p:oleObj>
              </mc:Choice>
              <mc:Fallback>
                <p:oleObj name="公式" r:id="rId2" imgW="2794000" imgH="406400" progId="Equation.3">
                  <p:embed/>
                  <p:pic>
                    <p:nvPicPr>
                      <p:cNvPr id="0" name="Object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431" y="4221088"/>
                        <a:ext cx="6148908" cy="894945"/>
                      </a:xfrm>
                      <a:prstGeom prst="rect">
                        <a:avLst/>
                      </a:prstGeom>
                      <a:noFill/>
                      <a:ln>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14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14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14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14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14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14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144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47"/>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circle(in)">
                                      <p:cBhvr>
                                        <p:cTn id="55" dur="2000"/>
                                        <p:tgtEl>
                                          <p:spTgt spid="48"/>
                                        </p:tgtEl>
                                      </p:cBhvr>
                                    </p:animEffect>
                                  </p:childTnLst>
                                </p:cTn>
                              </p:par>
                            </p:childTnLst>
                          </p:cTn>
                        </p:par>
                        <p:par>
                          <p:cTn id="56" fill="hold">
                            <p:stCondLst>
                              <p:cond delay="2000"/>
                            </p:stCondLst>
                            <p:childTnLst>
                              <p:par>
                                <p:cTn id="57" presetID="1"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443" grpId="0" build="p"/>
      <p:bldP spid="47" grpId="0" animBg="1"/>
      <p:bldP spid="47"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CF837ED-C7BC-4A6E-8545-D44331029C5C}"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84995" name="Rectangle 2"/>
          <p:cNvSpPr>
            <a:spLocks noGrp="1" noChangeArrowheads="1"/>
          </p:cNvSpPr>
          <p:nvPr>
            <p:ph type="title" idx="4294967295"/>
          </p:nvPr>
        </p:nvSpPr>
        <p:spPr>
          <a:xfrm>
            <a:off x="685800" y="-100013"/>
            <a:ext cx="7772400" cy="1143001"/>
          </a:xfrm>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p>
        </p:txBody>
      </p:sp>
      <p:sp>
        <p:nvSpPr>
          <p:cNvPr id="710659" name="Rectangle 3"/>
          <p:cNvSpPr>
            <a:spLocks noGrp="1" noChangeArrowheads="1"/>
          </p:cNvSpPr>
          <p:nvPr>
            <p:ph type="body" idx="4294967295"/>
          </p:nvPr>
        </p:nvSpPr>
        <p:spPr>
          <a:xfrm>
            <a:off x="685800" y="1081088"/>
            <a:ext cx="7772400" cy="4724400"/>
          </a:xfrm>
        </p:spPr>
        <p:txBody>
          <a:bodyPr/>
          <a:lstStyle/>
          <a:p>
            <a:pPr eaLnBrk="1" hangingPunct="1"/>
            <a:r>
              <a:rPr lang="zh-CN" altLang="en-US" sz="2400" dirty="0">
                <a:latin typeface="隶书" panose="02010509060101010101" pitchFamily="49" charset="-122"/>
                <a:ea typeface="隶书" panose="02010509060101010101" pitchFamily="49" charset="-122"/>
              </a:rPr>
              <a:t>例</a:t>
            </a:r>
            <a:r>
              <a:rPr lang="en-US" altLang="zh-CN" sz="2400" dirty="0">
                <a:latin typeface="隶书" panose="02010509060101010101" pitchFamily="49" charset="-122"/>
                <a:ea typeface="隶书" panose="02010509060101010101" pitchFamily="49" charset="-122"/>
              </a:rPr>
              <a:t>3 </a:t>
            </a:r>
            <a:r>
              <a:rPr lang="zh-CN" altLang="en-US" sz="2400" dirty="0">
                <a:latin typeface="隶书" panose="02010509060101010101" pitchFamily="49" charset="-122"/>
                <a:ea typeface="隶书" panose="02010509060101010101" pitchFamily="49" charset="-122"/>
              </a:rPr>
              <a:t>对正立方体的</a:t>
            </a:r>
            <a:r>
              <a:rPr lang="en-US" altLang="zh-CN" sz="2400" dirty="0">
                <a:latin typeface="隶书" panose="02010509060101010101" pitchFamily="49" charset="-122"/>
                <a:ea typeface="隶书" panose="02010509060101010101" pitchFamily="49" charset="-122"/>
              </a:rPr>
              <a:t>6</a:t>
            </a:r>
            <a:r>
              <a:rPr lang="zh-CN" altLang="en-US" sz="2400" dirty="0">
                <a:latin typeface="隶书" panose="02010509060101010101" pitchFamily="49" charset="-122"/>
                <a:ea typeface="隶书" panose="02010509060101010101" pitchFamily="49" charset="-122"/>
              </a:rPr>
              <a:t>个面用红、蓝、绿三种颜色进行着色</a:t>
            </a:r>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问有多少种不同的着色方案</a:t>
            </a:r>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又问</a:t>
            </a: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种颜色各出现两次的着色方案有多少种</a:t>
            </a:r>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		        </a:t>
            </a:r>
            <a:endParaRPr lang="zh-CN" altLang="en-US" sz="2400" dirty="0">
              <a:latin typeface="隶书" panose="02010509060101010101" pitchFamily="49" charset="-122"/>
              <a:ea typeface="隶书" panose="02010509060101010101" pitchFamily="49" charset="-122"/>
            </a:endParaRPr>
          </a:p>
        </p:txBody>
      </p:sp>
      <p:pic>
        <p:nvPicPr>
          <p:cNvPr id="84998"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55903" y="2636912"/>
            <a:ext cx="136842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9" name="Text Box 6"/>
          <p:cNvSpPr txBox="1">
            <a:spLocks noChangeArrowheads="1"/>
          </p:cNvSpPr>
          <p:nvPr/>
        </p:nvSpPr>
        <p:spPr bwMode="auto">
          <a:xfrm>
            <a:off x="6722641" y="2660724"/>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1</a:t>
            </a:r>
            <a:endParaRPr lang="en-US" altLang="zh-CN" sz="1600" b="0">
              <a:latin typeface="Arial" panose="020B0604020202020204" pitchFamily="34" charset="0"/>
              <a:ea typeface="宋体" panose="02010600030101010101" pitchFamily="2" charset="-122"/>
            </a:endParaRPr>
          </a:p>
        </p:txBody>
      </p:sp>
      <p:sp>
        <p:nvSpPr>
          <p:cNvPr id="85000" name="Text Box 7"/>
          <p:cNvSpPr txBox="1">
            <a:spLocks noChangeArrowheads="1"/>
          </p:cNvSpPr>
          <p:nvPr/>
        </p:nvSpPr>
        <p:spPr bwMode="auto">
          <a:xfrm>
            <a:off x="7163966" y="3284612"/>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5</a:t>
            </a:r>
            <a:endParaRPr lang="en-US" altLang="zh-CN" sz="1600" b="0">
              <a:latin typeface="Arial" panose="020B0604020202020204" pitchFamily="34" charset="0"/>
              <a:ea typeface="宋体" panose="02010600030101010101" pitchFamily="2" charset="-122"/>
            </a:endParaRPr>
          </a:p>
        </p:txBody>
      </p:sp>
      <p:sp>
        <p:nvSpPr>
          <p:cNvPr id="85001" name="Text Box 8"/>
          <p:cNvSpPr txBox="1">
            <a:spLocks noChangeArrowheads="1"/>
          </p:cNvSpPr>
          <p:nvPr/>
        </p:nvSpPr>
        <p:spPr bwMode="auto">
          <a:xfrm>
            <a:off x="7083003" y="3511624"/>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2</a:t>
            </a:r>
            <a:endParaRPr lang="en-US" altLang="zh-CN" sz="1600" b="0">
              <a:latin typeface="Arial" panose="020B0604020202020204" pitchFamily="34" charset="0"/>
              <a:ea typeface="宋体" panose="02010600030101010101" pitchFamily="2" charset="-122"/>
            </a:endParaRPr>
          </a:p>
        </p:txBody>
      </p:sp>
      <p:sp>
        <p:nvSpPr>
          <p:cNvPr id="85002" name="Text Box 9"/>
          <p:cNvSpPr txBox="1">
            <a:spLocks noChangeArrowheads="1"/>
          </p:cNvSpPr>
          <p:nvPr/>
        </p:nvSpPr>
        <p:spPr bwMode="auto">
          <a:xfrm>
            <a:off x="6324178" y="3317949"/>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4</a:t>
            </a:r>
            <a:endParaRPr lang="en-US" altLang="zh-CN" sz="1600" b="0">
              <a:latin typeface="Arial" panose="020B0604020202020204" pitchFamily="34" charset="0"/>
              <a:ea typeface="宋体" panose="02010600030101010101" pitchFamily="2" charset="-122"/>
            </a:endParaRPr>
          </a:p>
        </p:txBody>
      </p:sp>
      <p:sp>
        <p:nvSpPr>
          <p:cNvPr id="85003" name="Text Box 10"/>
          <p:cNvSpPr txBox="1">
            <a:spLocks noChangeArrowheads="1"/>
          </p:cNvSpPr>
          <p:nvPr/>
        </p:nvSpPr>
        <p:spPr bwMode="auto">
          <a:xfrm>
            <a:off x="6755978" y="3524324"/>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6</a:t>
            </a:r>
            <a:endParaRPr lang="en-US" altLang="zh-CN" sz="1600" b="0">
              <a:latin typeface="Arial" panose="020B0604020202020204" pitchFamily="34" charset="0"/>
              <a:ea typeface="宋体" panose="02010600030101010101" pitchFamily="2" charset="-122"/>
            </a:endParaRPr>
          </a:p>
        </p:txBody>
      </p:sp>
      <p:sp>
        <p:nvSpPr>
          <p:cNvPr id="85004" name="Text Box 11"/>
          <p:cNvSpPr txBox="1">
            <a:spLocks noChangeArrowheads="1"/>
          </p:cNvSpPr>
          <p:nvPr/>
        </p:nvSpPr>
        <p:spPr bwMode="auto">
          <a:xfrm>
            <a:off x="6227341" y="3573537"/>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3</a:t>
            </a:r>
            <a:endParaRPr lang="en-US" altLang="zh-CN" sz="1600" b="0">
              <a:latin typeface="Arial" panose="020B0604020202020204" pitchFamily="34" charset="0"/>
              <a:ea typeface="宋体" panose="02010600030101010101" pitchFamily="2" charset="-122"/>
            </a:endParaRPr>
          </a:p>
        </p:txBody>
      </p:sp>
      <p:sp>
        <p:nvSpPr>
          <p:cNvPr id="85005" name="Line 12"/>
          <p:cNvSpPr>
            <a:spLocks noChangeShapeType="1"/>
          </p:cNvSpPr>
          <p:nvPr/>
        </p:nvSpPr>
        <p:spPr bwMode="auto">
          <a:xfrm>
            <a:off x="6803603" y="2852812"/>
            <a:ext cx="0" cy="863600"/>
          </a:xfrm>
          <a:prstGeom prst="line">
            <a:avLst/>
          </a:prstGeom>
          <a:noFill/>
          <a:ln w="9525">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6" name="Line 13"/>
          <p:cNvSpPr>
            <a:spLocks noChangeShapeType="1"/>
          </p:cNvSpPr>
          <p:nvPr/>
        </p:nvSpPr>
        <p:spPr bwMode="auto">
          <a:xfrm>
            <a:off x="6371803" y="2852812"/>
            <a:ext cx="863600" cy="863600"/>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7" name="Line 14"/>
          <p:cNvSpPr>
            <a:spLocks noChangeShapeType="1"/>
          </p:cNvSpPr>
          <p:nvPr/>
        </p:nvSpPr>
        <p:spPr bwMode="auto">
          <a:xfrm>
            <a:off x="6227341" y="2997274"/>
            <a:ext cx="1223962" cy="576263"/>
          </a:xfrm>
          <a:prstGeom prst="line">
            <a:avLst/>
          </a:prstGeom>
          <a:noFill/>
          <a:ln w="9525">
            <a:solidFill>
              <a:schemeClr val="tx1"/>
            </a:solidFill>
            <a:prstDash val="lgDashDotDot"/>
            <a:rou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A70FAFD-38B3-446D-AA65-AB65960580D2}"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1331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F9475A8-A26C-4F6E-9628-7F7040E9798F}"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464258" name="Rectangle 2"/>
          <p:cNvSpPr>
            <a:spLocks noGrp="1" noChangeArrowheads="1"/>
          </p:cNvSpPr>
          <p:nvPr>
            <p:ph type="body" idx="1"/>
          </p:nvPr>
        </p:nvSpPr>
        <p:spPr>
          <a:xfrm>
            <a:off x="250825" y="1196975"/>
            <a:ext cx="8624888" cy="496887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基本性质</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定理</a:t>
            </a:r>
            <a:r>
              <a:rPr lang="en-US" altLang="zh-CN">
                <a:latin typeface="Times New Roman" panose="02020603050405020304" pitchFamily="18" charset="0"/>
              </a:rPr>
              <a:t>4.1 </a:t>
            </a:r>
            <a:r>
              <a:rPr lang="zh-CN" altLang="en-US">
                <a:latin typeface="Times New Roman" panose="02020603050405020304" pitchFamily="18" charset="0"/>
              </a:rPr>
              <a:t>群的单位元是唯一的。</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定理</a:t>
            </a:r>
            <a:r>
              <a:rPr lang="en-US" altLang="zh-CN">
                <a:latin typeface="Times New Roman" panose="02020603050405020304" pitchFamily="18" charset="0"/>
              </a:rPr>
              <a:t>4.2 </a:t>
            </a:r>
            <a:r>
              <a:rPr lang="zh-CN" altLang="en-US">
                <a:latin typeface="Times New Roman" panose="02020603050405020304" pitchFamily="18" charset="0"/>
              </a:rPr>
              <a:t>如果         是一个群，则对任                  </a:t>
            </a:r>
            <a:r>
              <a:rPr lang="en-US" altLang="zh-CN">
                <a:latin typeface="Times New Roman" panose="02020603050405020304" pitchFamily="18" charset="0"/>
              </a:rPr>
              <a:t>, </a:t>
            </a:r>
            <a:r>
              <a:rPr lang="zh-CN" altLang="en-US">
                <a:latin typeface="Times New Roman" panose="02020603050405020304" pitchFamily="18" charset="0"/>
              </a:rPr>
              <a:t>有</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a:t>
            </a:r>
            <a:r>
              <a:rPr lang="en-US" altLang="zh-CN">
                <a:latin typeface="Times New Roman" panose="02020603050405020304" pitchFamily="18" charset="0"/>
              </a:rPr>
              <a:t>(a)  a*b=a*c  b=c</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(b)  b*a=c*a  b=c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定理</a:t>
            </a:r>
            <a:r>
              <a:rPr lang="en-US" altLang="zh-CN">
                <a:latin typeface="Times New Roman" panose="02020603050405020304" pitchFamily="18" charset="0"/>
              </a:rPr>
              <a:t>4.3  </a:t>
            </a:r>
            <a:r>
              <a:rPr lang="zh-CN" altLang="en-US">
                <a:latin typeface="Times New Roman" panose="02020603050405020304" pitchFamily="18" charset="0"/>
              </a:rPr>
              <a:t>群中每一个元素的逆元素是唯一的。</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定理</a:t>
            </a:r>
            <a:r>
              <a:rPr lang="en-US" altLang="zh-CN">
                <a:latin typeface="Times New Roman" panose="02020603050405020304" pitchFamily="18" charset="0"/>
              </a:rPr>
              <a:t>4.4  </a:t>
            </a:r>
            <a:r>
              <a:rPr lang="zh-CN" altLang="en-US">
                <a:latin typeface="Times New Roman" panose="02020603050405020304" pitchFamily="18" charset="0"/>
              </a:rPr>
              <a:t>如果         是一个群，那么对任              </a:t>
            </a:r>
            <a:r>
              <a:rPr lang="en-US" altLang="zh-CN">
                <a:latin typeface="Times New Roman" panose="02020603050405020304" pitchFamily="18" charset="0"/>
              </a:rPr>
              <a:t>,</a:t>
            </a:r>
            <a:r>
              <a:rPr lang="zh-CN" altLang="en-US">
                <a:latin typeface="Times New Roman" panose="02020603050405020304" pitchFamily="18" charset="0"/>
              </a:rPr>
              <a:t>有</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      </a:t>
            </a:r>
            <a:endParaRPr lang="zh-CN" altLang="en-US">
              <a:latin typeface="Times New Roman" panose="02020603050405020304" pitchFamily="18" charset="0"/>
            </a:endParaRPr>
          </a:p>
        </p:txBody>
      </p:sp>
      <p:sp>
        <p:nvSpPr>
          <p:cNvPr id="1331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方正楷体_GB2312" panose="02000000000000000000" charset="-122"/>
              </a:rPr>
              <a:t>群</a:t>
            </a:r>
            <a:endParaRPr lang="zh-CN" altLang="en-US">
              <a:latin typeface="方正楷体_GB2312" panose="02000000000000000000" charset="-122"/>
            </a:endParaRPr>
          </a:p>
        </p:txBody>
      </p:sp>
      <p:sp>
        <p:nvSpPr>
          <p:cNvPr id="1331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1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2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2"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3"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13334" name="Rectangle 21"/>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76" name="Object 20"/>
          <p:cNvGraphicFramePr>
            <a:graphicFrameLocks noChangeAspect="1"/>
          </p:cNvGraphicFramePr>
          <p:nvPr/>
        </p:nvGraphicFramePr>
        <p:xfrm>
          <a:off x="2827338" y="4914900"/>
          <a:ext cx="792162" cy="427038"/>
        </p:xfrm>
        <a:graphic>
          <a:graphicData uri="http://schemas.openxmlformats.org/presentationml/2006/ole">
            <mc:AlternateContent xmlns:mc="http://schemas.openxmlformats.org/markup-compatibility/2006">
              <mc:Choice xmlns:v="urn:schemas-microsoft-com:vml" Requires="v">
                <p:oleObj spid="_x0000_s2" name="公式" r:id="rId1" imgW="368300" imgH="203200" progId="Equation.3">
                  <p:embed/>
                </p:oleObj>
              </mc:Choice>
              <mc:Fallback>
                <p:oleObj name="公式" r:id="rId1" imgW="3683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7338" y="4914900"/>
                        <a:ext cx="79216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36" name="Rectangle 23"/>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78" name="Object 22"/>
          <p:cNvGraphicFramePr>
            <a:graphicFrameLocks noChangeAspect="1"/>
          </p:cNvGraphicFramePr>
          <p:nvPr/>
        </p:nvGraphicFramePr>
        <p:xfrm>
          <a:off x="6804025" y="4941888"/>
          <a:ext cx="1150938" cy="439737"/>
        </p:xfrm>
        <a:graphic>
          <a:graphicData uri="http://schemas.openxmlformats.org/presentationml/2006/ole">
            <mc:AlternateContent xmlns:mc="http://schemas.openxmlformats.org/markup-compatibility/2006">
              <mc:Choice xmlns:v="urn:schemas-microsoft-com:vml" Requires="v">
                <p:oleObj spid="_x0000_s3" name="公式" r:id="rId3" imgW="520700" imgH="203200" progId="Equation.3">
                  <p:embed/>
                </p:oleObj>
              </mc:Choice>
              <mc:Fallback>
                <p:oleObj name="公式" r:id="rId3" imgW="520700" imgH="2032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025" y="4941888"/>
                        <a:ext cx="11509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38" name="Rectangle 25"/>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80" name="Object 24"/>
          <p:cNvGraphicFramePr>
            <a:graphicFrameLocks noChangeAspect="1"/>
          </p:cNvGraphicFramePr>
          <p:nvPr/>
        </p:nvGraphicFramePr>
        <p:xfrm>
          <a:off x="3132138" y="5445125"/>
          <a:ext cx="2376487" cy="509588"/>
        </p:xfrm>
        <a:graphic>
          <a:graphicData uri="http://schemas.openxmlformats.org/presentationml/2006/ole">
            <mc:AlternateContent xmlns:mc="http://schemas.openxmlformats.org/markup-compatibility/2006">
              <mc:Choice xmlns:v="urn:schemas-microsoft-com:vml" Requires="v">
                <p:oleObj spid="_x0000_s4" name="公式" r:id="rId5" imgW="1066800" imgH="228600" progId="Equation.3">
                  <p:embed/>
                </p:oleObj>
              </mc:Choice>
              <mc:Fallback>
                <p:oleObj name="公式" r:id="rId5" imgW="10668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2138" y="5445125"/>
                        <a:ext cx="2376487"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40" name="Rectangle 27"/>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464282" name="Object 26"/>
          <p:cNvGraphicFramePr>
            <a:graphicFrameLocks noChangeAspect="1"/>
          </p:cNvGraphicFramePr>
          <p:nvPr/>
        </p:nvGraphicFramePr>
        <p:xfrm>
          <a:off x="6443663" y="2551113"/>
          <a:ext cx="1368425" cy="422275"/>
        </p:xfrm>
        <a:graphic>
          <a:graphicData uri="http://schemas.openxmlformats.org/presentationml/2006/ole">
            <mc:AlternateContent xmlns:mc="http://schemas.openxmlformats.org/markup-compatibility/2006">
              <mc:Choice xmlns:v="urn:schemas-microsoft-com:vml" Requires="v">
                <p:oleObj spid="_x0000_s5" name="公式" r:id="rId7" imgW="647700" imgH="203200" progId="Equation.3">
                  <p:embed/>
                </p:oleObj>
              </mc:Choice>
              <mc:Fallback>
                <p:oleObj name="公式" r:id="rId7" imgW="647700" imgH="2032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3663" y="2551113"/>
                        <a:ext cx="13684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64284" name="Object 28"/>
          <p:cNvGraphicFramePr>
            <a:graphicFrameLocks noChangeAspect="1"/>
          </p:cNvGraphicFramePr>
          <p:nvPr/>
        </p:nvGraphicFramePr>
        <p:xfrm>
          <a:off x="2700338" y="2536825"/>
          <a:ext cx="792162" cy="427038"/>
        </p:xfrm>
        <a:graphic>
          <a:graphicData uri="http://schemas.openxmlformats.org/presentationml/2006/ole">
            <mc:AlternateContent xmlns:mc="http://schemas.openxmlformats.org/markup-compatibility/2006">
              <mc:Choice xmlns:v="urn:schemas-microsoft-com:vml" Requires="v">
                <p:oleObj spid="_x0000_s6" name="公式" r:id="rId9" imgW="368300" imgH="203200" progId="Equation.3">
                  <p:embed/>
                </p:oleObj>
              </mc:Choice>
              <mc:Fallback>
                <p:oleObj name="公式" r:id="rId9" imgW="368300" imgH="203200" progId="Equation.3">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0338" y="2536825"/>
                        <a:ext cx="79216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43" name="文本框 1"/>
          <p:cNvSpPr txBox="1">
            <a:spLocks noChangeArrowheads="1"/>
          </p:cNvSpPr>
          <p:nvPr/>
        </p:nvSpPr>
        <p:spPr bwMode="auto">
          <a:xfrm>
            <a:off x="4114800" y="2974975"/>
            <a:ext cx="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642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64258">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464284"/>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0464282"/>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64258">
                                            <p:txEl>
                                              <p:pRg st="3" end="3"/>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046425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6425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64258">
                                            <p:txEl>
                                              <p:pRg st="6" end="6"/>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0464276"/>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0464280"/>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10464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CF837ED-C7BC-4A6E-8545-D44331029C5C}"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84995" name="Rectangle 2"/>
          <p:cNvSpPr>
            <a:spLocks noGrp="1" noChangeArrowheads="1"/>
          </p:cNvSpPr>
          <p:nvPr>
            <p:ph type="title" idx="4294967295"/>
          </p:nvPr>
        </p:nvSpPr>
        <p:spPr>
          <a:xfrm>
            <a:off x="685800" y="-100013"/>
            <a:ext cx="7772400" cy="1143001"/>
          </a:xfrm>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p>
        </p:txBody>
      </p:sp>
      <p:sp>
        <p:nvSpPr>
          <p:cNvPr id="710659" name="Rectangle 3"/>
          <p:cNvSpPr>
            <a:spLocks noGrp="1" noChangeArrowheads="1"/>
          </p:cNvSpPr>
          <p:nvPr>
            <p:ph type="body" idx="4294967295"/>
          </p:nvPr>
        </p:nvSpPr>
        <p:spPr>
          <a:xfrm>
            <a:off x="685800" y="1081088"/>
            <a:ext cx="7772400" cy="4724400"/>
          </a:xfrm>
        </p:spPr>
        <p:txBody>
          <a:bodyPr/>
          <a:lstStyle/>
          <a:p>
            <a:pPr eaLnBrk="1" hangingPunct="1"/>
            <a:r>
              <a:rPr lang="zh-CN" altLang="en-US" sz="2400" dirty="0">
                <a:latin typeface="隶书" panose="02010509060101010101" pitchFamily="49" charset="-122"/>
                <a:ea typeface="隶书" panose="02010509060101010101" pitchFamily="49" charset="-122"/>
              </a:rPr>
              <a:t>解：</a:t>
            </a:r>
            <a:r>
              <a:rPr lang="zh-CN" altLang="en-US" sz="2400" dirty="0">
                <a:latin typeface="隶书" panose="02010509060101010101" pitchFamily="49" charset="-122"/>
                <a:ea typeface="隶书" panose="02010509060101010101" pitchFamily="49" charset="-122"/>
                <a:sym typeface="Wingdings" panose="05000000000000000000" pitchFamily="2" charset="2"/>
              </a:rPr>
              <a:t>（</a:t>
            </a:r>
            <a:r>
              <a:rPr lang="en-US" altLang="zh-CN" sz="2400" dirty="0">
                <a:latin typeface="隶书" panose="02010509060101010101" pitchFamily="49" charset="-122"/>
                <a:ea typeface="隶书" panose="02010509060101010101" pitchFamily="49" charset="-122"/>
                <a:sym typeface="Wingdings" panose="05000000000000000000" pitchFamily="2" charset="2"/>
              </a:rPr>
              <a:t>1</a:t>
            </a:r>
            <a:r>
              <a:rPr lang="zh-CN" altLang="en-US" sz="2400" dirty="0">
                <a:latin typeface="隶书" panose="02010509060101010101" pitchFamily="49" charset="-122"/>
                <a:ea typeface="隶书" panose="02010509060101010101" pitchFamily="49" charset="-122"/>
                <a:sym typeface="Wingdings" panose="05000000000000000000" pitchFamily="2" charset="2"/>
              </a:rPr>
              <a:t>）</a:t>
            </a:r>
            <a:r>
              <a:rPr lang="zh-CN" altLang="en-US" sz="2400" dirty="0">
                <a:latin typeface="隶书" panose="02010509060101010101" pitchFamily="49" charset="-122"/>
                <a:ea typeface="隶书" panose="02010509060101010101" pitchFamily="49" charset="-122"/>
              </a:rPr>
              <a:t>正6面体的置换群用面的置换表示：</a:t>
            </a:r>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endParaRPr lang="en-US" altLang="zh-CN" sz="2400" dirty="0">
              <a:latin typeface="隶书" panose="02010509060101010101" pitchFamily="49" charset="-122"/>
              <a:ea typeface="隶书" panose="02010509060101010101" pitchFamily="49" charset="-122"/>
            </a:endParaRPr>
          </a:p>
          <a:p>
            <a:pPr eaLnBrk="1" hangingPunct="1"/>
            <a:r>
              <a:rPr lang="zh-CN" altLang="en-US" sz="2400" dirty="0"/>
              <a:t>该置换群的循环指数为</a:t>
            </a:r>
            <a:endParaRPr lang="en-US" altLang="zh-CN" sz="2400" dirty="0"/>
          </a:p>
          <a:p>
            <a:pPr eaLnBrk="1" hangingPunct="1"/>
            <a:endParaRPr lang="en-US" altLang="zh-CN" sz="2400" dirty="0"/>
          </a:p>
          <a:p>
            <a:pPr eaLnBrk="1" hangingPunct="1"/>
            <a:endParaRPr lang="en-US" altLang="zh-CN" sz="2400" dirty="0"/>
          </a:p>
          <a:p>
            <a:pPr eaLnBrk="1" hangingPunct="1"/>
            <a:r>
              <a:rPr lang="zh-CN" altLang="en-US" sz="2400" dirty="0"/>
              <a:t>所求着色方案数为</a:t>
            </a:r>
            <a:r>
              <a:rPr lang="en-US" altLang="zh-CN" sz="2400" dirty="0">
                <a:latin typeface="Times New Roman" panose="02020603050405020304" pitchFamily="18" charset="0"/>
              </a:rPr>
              <a:t>:</a:t>
            </a:r>
            <a:endParaRPr lang="en-US" altLang="zh-CN" sz="2400" dirty="0"/>
          </a:p>
          <a:p>
            <a:pPr eaLnBrk="1" hangingPunct="1"/>
            <a:endParaRPr lang="en-US" altLang="zh-CN" sz="2400" dirty="0"/>
          </a:p>
          <a:p>
            <a:pPr eaLnBrk="1" hangingPunct="1"/>
            <a:endParaRPr lang="zh-CN" altLang="en-US" sz="2400" dirty="0"/>
          </a:p>
          <a:p>
            <a:pPr eaLnBrk="1" hangingPunct="1"/>
            <a:endParaRPr lang="zh-CN" altLang="en-US" sz="2400" dirty="0">
              <a:latin typeface="隶书" panose="02010509060101010101" pitchFamily="49" charset="-122"/>
              <a:ea typeface="隶书" panose="02010509060101010101" pitchFamily="49" charset="-122"/>
            </a:endParaRPr>
          </a:p>
        </p:txBody>
      </p:sp>
      <p:sp>
        <p:nvSpPr>
          <p:cNvPr id="710660" name="Rectangle 4"/>
          <p:cNvSpPr>
            <a:spLocks noChangeArrowheads="1"/>
          </p:cNvSpPr>
          <p:nvPr/>
        </p:nvSpPr>
        <p:spPr bwMode="auto">
          <a:xfrm>
            <a:off x="611560" y="1484783"/>
            <a:ext cx="820891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2400" b="0" dirty="0">
                <a:latin typeface="隶书" panose="02010509060101010101" pitchFamily="49" charset="-122"/>
                <a:ea typeface="隶书" panose="02010509060101010101" pitchFamily="49" charset="-122"/>
              </a:rPr>
              <a:t>正六面体置换群</a:t>
            </a:r>
            <a:r>
              <a:rPr lang="en-US" altLang="zh-CN" sz="2400" b="0" dirty="0">
                <a:latin typeface="隶书" panose="02010509060101010101" pitchFamily="49" charset="-122"/>
                <a:ea typeface="隶书" panose="02010509060101010101" pitchFamily="49" charset="-122"/>
              </a:rPr>
              <a:t>:</a:t>
            </a:r>
            <a:r>
              <a:rPr lang="zh-CN" altLang="en-US" sz="2400" b="0" dirty="0">
                <a:latin typeface="隶书" panose="02010509060101010101" pitchFamily="49" charset="-122"/>
                <a:ea typeface="隶书" panose="02010509060101010101" pitchFamily="49" charset="-122"/>
              </a:rPr>
              <a:t>面的置换表示     型     个数</a:t>
            </a:r>
            <a:endParaRPr lang="zh-CN" altLang="en-US" sz="2400" b="0" dirty="0">
              <a:latin typeface="隶书" panose="02010509060101010101" pitchFamily="49" charset="-122"/>
              <a:ea typeface="隶书" panose="02010509060101010101" pitchFamily="49" charset="-12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rPr>
              <a:t>不动</a:t>
            </a:r>
            <a:r>
              <a:rPr lang="en-US" altLang="zh-CN" b="0" dirty="0">
                <a:latin typeface="隶书" panose="02010509060101010101" pitchFamily="49" charset="-122"/>
                <a:ea typeface="隶书" panose="02010509060101010101" pitchFamily="49" charset="-122"/>
                <a:sym typeface="Wingdings" panose="05000000000000000000" pitchFamily="2" charset="2"/>
              </a:rPr>
              <a:t>: (1)(2)(3)(4)(5)(6)     (1)</a:t>
            </a:r>
            <a:r>
              <a:rPr lang="en-US" altLang="zh-CN" b="0" baseline="30000" dirty="0">
                <a:latin typeface="隶书" panose="02010509060101010101" pitchFamily="49" charset="-122"/>
                <a:ea typeface="隶书" panose="02010509060101010101" pitchFamily="49" charset="-122"/>
                <a:sym typeface="Wingdings" panose="05000000000000000000" pitchFamily="2" charset="2"/>
              </a:rPr>
              <a:t>6</a:t>
            </a:r>
            <a:r>
              <a:rPr lang="en-US" altLang="zh-CN" b="0" dirty="0">
                <a:latin typeface="隶书" panose="02010509060101010101" pitchFamily="49" charset="-122"/>
                <a:ea typeface="隶书" panose="02010509060101010101" pitchFamily="49" charset="-122"/>
                <a:sym typeface="Wingdings" panose="05000000000000000000" pitchFamily="2" charset="2"/>
              </a:rPr>
              <a:t>    1</a:t>
            </a:r>
            <a:r>
              <a:rPr lang="zh-CN" altLang="en-US" b="0" dirty="0">
                <a:latin typeface="隶书" panose="02010509060101010101" pitchFamily="49" charset="-122"/>
                <a:ea typeface="隶书" panose="02010509060101010101" pitchFamily="49" charset="-122"/>
                <a:sym typeface="Wingdings" panose="05000000000000000000" pitchFamily="2" charset="2"/>
              </a:rPr>
              <a:t>个</a:t>
            </a:r>
            <a:endParaRPr lang="zh-CN" altLang="en-US" b="0" dirty="0">
              <a:latin typeface="隶书" panose="02010509060101010101" pitchFamily="49" charset="-122"/>
              <a:ea typeface="隶书" panose="02010509060101010101" pitchFamily="49" charset="-122"/>
              <a:sym typeface="Wingdings" panose="05000000000000000000" pitchFamily="2" charset="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sym typeface="Wingdings" panose="05000000000000000000" pitchFamily="2" charset="2"/>
              </a:rPr>
              <a:t>面面中心转</a:t>
            </a:r>
            <a:r>
              <a:rPr lang="zh-CN" altLang="en-US" b="0" dirty="0">
                <a:latin typeface="隶书" panose="02010509060101010101" pitchFamily="49" charset="-122"/>
                <a:ea typeface="隶书" panose="02010509060101010101" pitchFamily="49" charset="-122"/>
              </a:rPr>
              <a:t>±90度           </a:t>
            </a:r>
            <a:r>
              <a:rPr lang="en-US" altLang="zh-CN" b="0" dirty="0">
                <a:latin typeface="隶书" panose="02010509060101010101" pitchFamily="49" charset="-122"/>
                <a:ea typeface="隶书" panose="02010509060101010101" pitchFamily="49" charset="-122"/>
              </a:rPr>
              <a:t>(1)</a:t>
            </a:r>
            <a:r>
              <a:rPr lang="en-US" altLang="zh-CN" b="0" baseline="30000" dirty="0">
                <a:latin typeface="隶书" panose="02010509060101010101" pitchFamily="49" charset="-122"/>
                <a:ea typeface="隶书" panose="02010509060101010101" pitchFamily="49" charset="-122"/>
              </a:rPr>
              <a:t>2</a:t>
            </a:r>
            <a:r>
              <a:rPr lang="en-US" altLang="zh-CN" b="0" dirty="0">
                <a:latin typeface="隶书" panose="02010509060101010101" pitchFamily="49" charset="-122"/>
                <a:ea typeface="隶书" panose="02010509060101010101" pitchFamily="49" charset="-122"/>
              </a:rPr>
              <a:t>(4)</a:t>
            </a:r>
            <a:r>
              <a:rPr lang="en-US" altLang="zh-CN" b="0" baseline="30000" dirty="0">
                <a:latin typeface="隶书" panose="02010509060101010101" pitchFamily="49" charset="-122"/>
                <a:ea typeface="隶书" panose="02010509060101010101" pitchFamily="49" charset="-122"/>
              </a:rPr>
              <a:t>1</a:t>
            </a:r>
            <a:r>
              <a:rPr lang="en-US" altLang="zh-CN" b="0" dirty="0">
                <a:latin typeface="隶书" panose="02010509060101010101" pitchFamily="49" charset="-122"/>
                <a:ea typeface="隶书" panose="02010509060101010101" pitchFamily="49" charset="-122"/>
              </a:rPr>
              <a:t>  2*3</a:t>
            </a:r>
            <a:r>
              <a:rPr lang="zh-CN" altLang="en-US" b="0" dirty="0">
                <a:latin typeface="隶书" panose="02010509060101010101" pitchFamily="49" charset="-122"/>
                <a:ea typeface="隶书" panose="02010509060101010101" pitchFamily="49" charset="-122"/>
              </a:rPr>
              <a:t>个</a:t>
            </a:r>
            <a:endParaRPr lang="zh-CN" altLang="en-US" b="0" dirty="0">
              <a:latin typeface="隶书" panose="02010509060101010101" pitchFamily="49" charset="-122"/>
              <a:ea typeface="隶书" panose="02010509060101010101" pitchFamily="49" charset="-12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sym typeface="Wingdings" panose="05000000000000000000" pitchFamily="2" charset="2"/>
              </a:rPr>
              <a:t>面面中心转</a:t>
            </a:r>
            <a:r>
              <a:rPr lang="en-US" altLang="zh-CN" b="0" dirty="0">
                <a:latin typeface="隶书" panose="02010509060101010101" pitchFamily="49" charset="-122"/>
                <a:ea typeface="隶书" panose="02010509060101010101" pitchFamily="49" charset="-122"/>
              </a:rPr>
              <a:t>180</a:t>
            </a:r>
            <a:r>
              <a:rPr lang="zh-CN" altLang="en-US" b="0" dirty="0">
                <a:latin typeface="隶书" panose="02010509060101010101" pitchFamily="49" charset="-122"/>
                <a:ea typeface="隶书" panose="02010509060101010101" pitchFamily="49" charset="-122"/>
              </a:rPr>
              <a:t>度          </a:t>
            </a:r>
            <a:r>
              <a:rPr lang="en-US" altLang="zh-CN" b="0" dirty="0">
                <a:latin typeface="隶书" panose="02010509060101010101" pitchFamily="49" charset="-122"/>
                <a:ea typeface="隶书" panose="02010509060101010101" pitchFamily="49" charset="-122"/>
              </a:rPr>
              <a:t>(1)</a:t>
            </a:r>
            <a:r>
              <a:rPr lang="en-US" altLang="zh-CN" b="0" baseline="30000" dirty="0">
                <a:latin typeface="隶书" panose="02010509060101010101" pitchFamily="49" charset="-122"/>
                <a:ea typeface="隶书" panose="02010509060101010101" pitchFamily="49" charset="-122"/>
              </a:rPr>
              <a:t>2</a:t>
            </a:r>
            <a:r>
              <a:rPr lang="en-US" altLang="zh-CN" b="0" dirty="0">
                <a:latin typeface="隶书" panose="02010509060101010101" pitchFamily="49" charset="-122"/>
                <a:ea typeface="隶书" panose="02010509060101010101" pitchFamily="49" charset="-122"/>
              </a:rPr>
              <a:t>(2)</a:t>
            </a:r>
            <a:r>
              <a:rPr lang="en-US" altLang="zh-CN" b="0" baseline="30000" dirty="0">
                <a:latin typeface="隶书" panose="02010509060101010101" pitchFamily="49" charset="-122"/>
                <a:ea typeface="隶书" panose="02010509060101010101" pitchFamily="49" charset="-122"/>
              </a:rPr>
              <a:t>2</a:t>
            </a:r>
            <a:r>
              <a:rPr lang="en-US" altLang="zh-CN" b="0" dirty="0">
                <a:latin typeface="隶书" panose="02010509060101010101" pitchFamily="49" charset="-122"/>
                <a:ea typeface="隶书" panose="02010509060101010101" pitchFamily="49" charset="-122"/>
              </a:rPr>
              <a:t>    3</a:t>
            </a:r>
            <a:r>
              <a:rPr lang="zh-CN" altLang="en-US" b="0" dirty="0">
                <a:latin typeface="隶书" panose="02010509060101010101" pitchFamily="49" charset="-122"/>
                <a:ea typeface="隶书" panose="02010509060101010101" pitchFamily="49" charset="-122"/>
              </a:rPr>
              <a:t>个</a:t>
            </a:r>
            <a:endParaRPr lang="zh-CN" altLang="en-US" b="0" dirty="0">
              <a:latin typeface="隶书" panose="02010509060101010101" pitchFamily="49" charset="-122"/>
              <a:ea typeface="隶书" panose="02010509060101010101" pitchFamily="49" charset="-12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rPr>
              <a:t>棱中对棱中转</a:t>
            </a:r>
            <a:r>
              <a:rPr lang="en-US" altLang="zh-CN" b="0" dirty="0">
                <a:latin typeface="隶书" panose="02010509060101010101" pitchFamily="49" charset="-122"/>
                <a:ea typeface="隶书" panose="02010509060101010101" pitchFamily="49" charset="-122"/>
              </a:rPr>
              <a:t>180</a:t>
            </a:r>
            <a:r>
              <a:rPr lang="zh-CN" altLang="en-US" b="0" dirty="0">
                <a:latin typeface="隶书" panose="02010509060101010101" pitchFamily="49" charset="-122"/>
                <a:ea typeface="隶书" panose="02010509060101010101" pitchFamily="49" charset="-122"/>
              </a:rPr>
              <a:t>度           </a:t>
            </a:r>
            <a:r>
              <a:rPr lang="en-US" altLang="zh-CN" b="0" dirty="0">
                <a:latin typeface="隶书" panose="02010509060101010101" pitchFamily="49" charset="-122"/>
                <a:ea typeface="隶书" panose="02010509060101010101" pitchFamily="49" charset="-122"/>
              </a:rPr>
              <a:t>(2)</a:t>
            </a:r>
            <a:r>
              <a:rPr lang="en-US" altLang="zh-CN" b="0" baseline="30000" dirty="0">
                <a:latin typeface="隶书" panose="02010509060101010101" pitchFamily="49" charset="-122"/>
                <a:ea typeface="隶书" panose="02010509060101010101" pitchFamily="49" charset="-122"/>
              </a:rPr>
              <a:t>3</a:t>
            </a:r>
            <a:r>
              <a:rPr lang="en-US" altLang="zh-CN" b="0" dirty="0">
                <a:latin typeface="隶书" panose="02010509060101010101" pitchFamily="49" charset="-122"/>
                <a:ea typeface="隶书" panose="02010509060101010101" pitchFamily="49" charset="-122"/>
              </a:rPr>
              <a:t>     6</a:t>
            </a:r>
            <a:r>
              <a:rPr lang="zh-CN" altLang="en-US" b="0" dirty="0">
                <a:latin typeface="隶书" panose="02010509060101010101" pitchFamily="49" charset="-122"/>
                <a:ea typeface="隶书" panose="02010509060101010101" pitchFamily="49" charset="-122"/>
              </a:rPr>
              <a:t>个</a:t>
            </a:r>
            <a:endParaRPr lang="zh-CN" altLang="en-US" b="0" dirty="0">
              <a:latin typeface="隶书" panose="02010509060101010101" pitchFamily="49" charset="-122"/>
              <a:ea typeface="隶书" panose="02010509060101010101" pitchFamily="49" charset="-12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rPr>
              <a:t>对角线为轴转±</a:t>
            </a:r>
            <a:r>
              <a:rPr lang="en-US" altLang="zh-CN" b="0" dirty="0">
                <a:latin typeface="隶书" panose="02010509060101010101" pitchFamily="49" charset="-122"/>
                <a:ea typeface="隶书" panose="02010509060101010101" pitchFamily="49" charset="-122"/>
              </a:rPr>
              <a:t>120</a:t>
            </a:r>
            <a:r>
              <a:rPr lang="zh-CN" altLang="en-US" b="0" dirty="0">
                <a:latin typeface="隶书" panose="02010509060101010101" pitchFamily="49" charset="-122"/>
                <a:ea typeface="隶书" panose="02010509060101010101" pitchFamily="49" charset="-122"/>
              </a:rPr>
              <a:t>度         </a:t>
            </a:r>
            <a:r>
              <a:rPr lang="en-US" altLang="zh-CN" b="0" dirty="0">
                <a:latin typeface="隶书" panose="02010509060101010101" pitchFamily="49" charset="-122"/>
                <a:ea typeface="隶书" panose="02010509060101010101" pitchFamily="49" charset="-122"/>
              </a:rPr>
              <a:t>(3)</a:t>
            </a:r>
            <a:r>
              <a:rPr lang="en-US" altLang="zh-CN" b="0" baseline="30000" dirty="0">
                <a:latin typeface="隶书" panose="02010509060101010101" pitchFamily="49" charset="-122"/>
                <a:ea typeface="隶书" panose="02010509060101010101" pitchFamily="49" charset="-122"/>
              </a:rPr>
              <a:t>2</a:t>
            </a:r>
            <a:r>
              <a:rPr lang="en-US" altLang="zh-CN" b="0" dirty="0">
                <a:latin typeface="隶书" panose="02010509060101010101" pitchFamily="49" charset="-122"/>
                <a:ea typeface="隶书" panose="02010509060101010101" pitchFamily="49" charset="-122"/>
              </a:rPr>
              <a:t>     2*4</a:t>
            </a:r>
            <a:r>
              <a:rPr lang="zh-CN" altLang="en-US" b="0" dirty="0">
                <a:latin typeface="隶书" panose="02010509060101010101" pitchFamily="49" charset="-122"/>
                <a:ea typeface="隶书" panose="02010509060101010101" pitchFamily="49" charset="-122"/>
              </a:rPr>
              <a:t>个</a:t>
            </a:r>
            <a:endParaRPr lang="en-US" altLang="zh-CN" b="0" dirty="0">
              <a:latin typeface="隶书" panose="02010509060101010101" pitchFamily="49" charset="-122"/>
              <a:ea typeface="隶书" panose="02010509060101010101" pitchFamily="49" charset="-122"/>
            </a:endParaRPr>
          </a:p>
          <a:p>
            <a:pPr lvl="1" eaLnBrk="1" hangingPunct="1">
              <a:spcBef>
                <a:spcPct val="0"/>
              </a:spcBef>
              <a:buClrTx/>
              <a:buSzTx/>
              <a:buFontTx/>
              <a:buNone/>
            </a:pPr>
            <a:r>
              <a:rPr lang="zh-CN" altLang="en-US" b="0" dirty="0">
                <a:latin typeface="隶书" panose="02010509060101010101" pitchFamily="49" charset="-122"/>
                <a:ea typeface="隶书" panose="02010509060101010101" pitchFamily="49" charset="-122"/>
              </a:rPr>
              <a:t>正六面体置换群的阶数为</a:t>
            </a:r>
            <a:r>
              <a:rPr lang="en-US" altLang="zh-CN" b="0" dirty="0">
                <a:latin typeface="隶书" panose="02010509060101010101" pitchFamily="49" charset="-122"/>
                <a:ea typeface="隶书" panose="02010509060101010101" pitchFamily="49" charset="-122"/>
              </a:rPr>
              <a:t>24</a:t>
            </a:r>
            <a:endParaRPr lang="en-US" altLang="zh-CN" b="0" dirty="0">
              <a:latin typeface="隶书" panose="02010509060101010101" pitchFamily="49" charset="-122"/>
              <a:ea typeface="隶书" panose="02010509060101010101" pitchFamily="49" charset="-122"/>
            </a:endParaRPr>
          </a:p>
        </p:txBody>
      </p:sp>
      <p:pic>
        <p:nvPicPr>
          <p:cNvPr id="84998"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64015" y="45046"/>
            <a:ext cx="136842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9" name="Text Box 6"/>
          <p:cNvSpPr txBox="1">
            <a:spLocks noChangeArrowheads="1"/>
          </p:cNvSpPr>
          <p:nvPr/>
        </p:nvSpPr>
        <p:spPr bwMode="auto">
          <a:xfrm>
            <a:off x="7730753" y="68858"/>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dirty="0">
                <a:latin typeface="Arial" panose="020B0604020202020204" pitchFamily="34" charset="0"/>
                <a:ea typeface="宋体" panose="02010600030101010101" pitchFamily="2" charset="-122"/>
              </a:rPr>
              <a:t>1</a:t>
            </a:r>
            <a:endParaRPr lang="en-US" altLang="zh-CN" sz="1600" b="0" dirty="0">
              <a:latin typeface="Arial" panose="020B0604020202020204" pitchFamily="34" charset="0"/>
              <a:ea typeface="宋体" panose="02010600030101010101" pitchFamily="2" charset="-122"/>
            </a:endParaRPr>
          </a:p>
        </p:txBody>
      </p:sp>
      <p:sp>
        <p:nvSpPr>
          <p:cNvPr id="85000" name="Text Box 7"/>
          <p:cNvSpPr txBox="1">
            <a:spLocks noChangeArrowheads="1"/>
          </p:cNvSpPr>
          <p:nvPr/>
        </p:nvSpPr>
        <p:spPr bwMode="auto">
          <a:xfrm>
            <a:off x="8172078" y="692746"/>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5</a:t>
            </a:r>
            <a:endParaRPr lang="en-US" altLang="zh-CN" sz="1600" b="0">
              <a:latin typeface="Arial" panose="020B0604020202020204" pitchFamily="34" charset="0"/>
              <a:ea typeface="宋体" panose="02010600030101010101" pitchFamily="2" charset="-122"/>
            </a:endParaRPr>
          </a:p>
        </p:txBody>
      </p:sp>
      <p:sp>
        <p:nvSpPr>
          <p:cNvPr id="85001" name="Text Box 8"/>
          <p:cNvSpPr txBox="1">
            <a:spLocks noChangeArrowheads="1"/>
          </p:cNvSpPr>
          <p:nvPr/>
        </p:nvSpPr>
        <p:spPr bwMode="auto">
          <a:xfrm>
            <a:off x="8091115" y="919758"/>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2</a:t>
            </a:r>
            <a:endParaRPr lang="en-US" altLang="zh-CN" sz="1600" b="0">
              <a:latin typeface="Arial" panose="020B0604020202020204" pitchFamily="34" charset="0"/>
              <a:ea typeface="宋体" panose="02010600030101010101" pitchFamily="2" charset="-122"/>
            </a:endParaRPr>
          </a:p>
        </p:txBody>
      </p:sp>
      <p:sp>
        <p:nvSpPr>
          <p:cNvPr id="85002" name="Text Box 9"/>
          <p:cNvSpPr txBox="1">
            <a:spLocks noChangeArrowheads="1"/>
          </p:cNvSpPr>
          <p:nvPr/>
        </p:nvSpPr>
        <p:spPr bwMode="auto">
          <a:xfrm>
            <a:off x="7332290" y="726083"/>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4</a:t>
            </a:r>
            <a:endParaRPr lang="en-US" altLang="zh-CN" sz="1600" b="0">
              <a:latin typeface="Arial" panose="020B0604020202020204" pitchFamily="34" charset="0"/>
              <a:ea typeface="宋体" panose="02010600030101010101" pitchFamily="2" charset="-122"/>
            </a:endParaRPr>
          </a:p>
        </p:txBody>
      </p:sp>
      <p:sp>
        <p:nvSpPr>
          <p:cNvPr id="85003" name="Text Box 10"/>
          <p:cNvSpPr txBox="1">
            <a:spLocks noChangeArrowheads="1"/>
          </p:cNvSpPr>
          <p:nvPr/>
        </p:nvSpPr>
        <p:spPr bwMode="auto">
          <a:xfrm>
            <a:off x="7764090" y="932458"/>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6</a:t>
            </a:r>
            <a:endParaRPr lang="en-US" altLang="zh-CN" sz="1600" b="0">
              <a:latin typeface="Arial" panose="020B0604020202020204" pitchFamily="34" charset="0"/>
              <a:ea typeface="宋体" panose="02010600030101010101" pitchFamily="2" charset="-122"/>
            </a:endParaRPr>
          </a:p>
        </p:txBody>
      </p:sp>
      <p:sp>
        <p:nvSpPr>
          <p:cNvPr id="85004" name="Text Box 11"/>
          <p:cNvSpPr txBox="1">
            <a:spLocks noChangeArrowheads="1"/>
          </p:cNvSpPr>
          <p:nvPr/>
        </p:nvSpPr>
        <p:spPr bwMode="auto">
          <a:xfrm>
            <a:off x="7235453" y="981671"/>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3</a:t>
            </a:r>
            <a:endParaRPr lang="en-US" altLang="zh-CN" sz="1600" b="0">
              <a:latin typeface="Arial" panose="020B0604020202020204" pitchFamily="34" charset="0"/>
              <a:ea typeface="宋体" panose="02010600030101010101" pitchFamily="2" charset="-122"/>
            </a:endParaRPr>
          </a:p>
        </p:txBody>
      </p:sp>
      <p:sp>
        <p:nvSpPr>
          <p:cNvPr id="85005" name="Line 12"/>
          <p:cNvSpPr>
            <a:spLocks noChangeShapeType="1"/>
          </p:cNvSpPr>
          <p:nvPr/>
        </p:nvSpPr>
        <p:spPr bwMode="auto">
          <a:xfrm>
            <a:off x="7811715" y="260946"/>
            <a:ext cx="0" cy="863600"/>
          </a:xfrm>
          <a:prstGeom prst="line">
            <a:avLst/>
          </a:prstGeom>
          <a:noFill/>
          <a:ln w="9525">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6" name="Line 13"/>
          <p:cNvSpPr>
            <a:spLocks noChangeShapeType="1"/>
          </p:cNvSpPr>
          <p:nvPr/>
        </p:nvSpPr>
        <p:spPr bwMode="auto">
          <a:xfrm>
            <a:off x="7379915" y="260946"/>
            <a:ext cx="863600" cy="863600"/>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7" name="Line 14"/>
          <p:cNvSpPr>
            <a:spLocks noChangeShapeType="1"/>
          </p:cNvSpPr>
          <p:nvPr/>
        </p:nvSpPr>
        <p:spPr bwMode="auto">
          <a:xfrm>
            <a:off x="7235453" y="405408"/>
            <a:ext cx="1223962" cy="576263"/>
          </a:xfrm>
          <a:prstGeom prst="line">
            <a:avLst/>
          </a:prstGeom>
          <a:noFill/>
          <a:ln w="9525">
            <a:solidFill>
              <a:schemeClr val="tx1"/>
            </a:solidFill>
            <a:prstDash val="lgDashDotDot"/>
            <a:rou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18" name="Object 24"/>
          <p:cNvGraphicFramePr>
            <a:graphicFrameLocks noChangeAspect="1"/>
          </p:cNvGraphicFramePr>
          <p:nvPr/>
        </p:nvGraphicFramePr>
        <p:xfrm>
          <a:off x="1052140" y="4581128"/>
          <a:ext cx="7416800" cy="855662"/>
        </p:xfrm>
        <a:graphic>
          <a:graphicData uri="http://schemas.openxmlformats.org/presentationml/2006/ole">
            <mc:AlternateContent xmlns:mc="http://schemas.openxmlformats.org/markup-compatibility/2006">
              <mc:Choice xmlns:v="urn:schemas-microsoft-com:vml" Requires="v">
                <p:oleObj spid="_x0000_s2" name="公式" r:id="rId2" imgW="3530600" imgH="406400" progId="Equation.3">
                  <p:embed/>
                </p:oleObj>
              </mc:Choice>
              <mc:Fallback>
                <p:oleObj name="公式" r:id="rId2" imgW="3530600" imgH="406400" progId="Equation.3">
                  <p:embed/>
                  <p:pic>
                    <p:nvPicPr>
                      <p:cNvPr id="0" name="Object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140" y="4581128"/>
                        <a:ext cx="7416800"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26"/>
          <p:cNvGraphicFramePr>
            <a:graphicFrameLocks noChangeAspect="1"/>
          </p:cNvGraphicFramePr>
          <p:nvPr/>
        </p:nvGraphicFramePr>
        <p:xfrm>
          <a:off x="1024716" y="5877272"/>
          <a:ext cx="7416800" cy="863600"/>
        </p:xfrm>
        <a:graphic>
          <a:graphicData uri="http://schemas.openxmlformats.org/presentationml/2006/ole">
            <mc:AlternateContent xmlns:mc="http://schemas.openxmlformats.org/markup-compatibility/2006">
              <mc:Choice xmlns:v="urn:schemas-microsoft-com:vml" Requires="v">
                <p:oleObj spid="_x0000_s3" name="公式" r:id="rId4" imgW="3492500" imgH="406400" progId="Equation.3">
                  <p:embed/>
                </p:oleObj>
              </mc:Choice>
              <mc:Fallback>
                <p:oleObj name="公式" r:id="rId4" imgW="3492500" imgH="406400" progId="Equation.3">
                  <p:embed/>
                  <p:pic>
                    <p:nvPicPr>
                      <p:cNvPr id="0" name="Object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4716" y="5877272"/>
                        <a:ext cx="74168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06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06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06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066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066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066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0660">
                                            <p:txEl>
                                              <p:pRg st="6" end="6"/>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0660" grpId="0" bldLvl="2" build="p"/>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09D0F297-491D-44B8-AFA0-63C78F1C8A49}"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704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D6BE37DD-CE9F-46DA-85BE-200E02478871}"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07266" name="Rectangle 2"/>
          <p:cNvSpPr>
            <a:spLocks noGrp="1" noChangeArrowheads="1"/>
          </p:cNvSpPr>
          <p:nvPr>
            <p:ph type="body" idx="1"/>
          </p:nvPr>
        </p:nvSpPr>
        <p:spPr>
          <a:xfrm>
            <a:off x="250825" y="1196975"/>
            <a:ext cx="8624888" cy="4670425"/>
          </a:xfrm>
        </p:spPr>
        <p:txBody>
          <a:bodyPr/>
          <a:lstStyle/>
          <a:p>
            <a:pPr marL="441325" indent="-441325" eaLnBrk="1" hangingPunct="1">
              <a:buFont typeface="Wingdings" panose="05000000000000000000" pitchFamily="2" charset="2"/>
              <a:buNone/>
            </a:pPr>
            <a:r>
              <a:rPr lang="en-US" altLang="zh-CN" dirty="0"/>
              <a:t>    </a:t>
            </a:r>
            <a:r>
              <a:rPr lang="zh-CN" altLang="en-US" dirty="0"/>
              <a:t>（</a:t>
            </a:r>
            <a:r>
              <a:rPr lang="en-US" altLang="zh-CN" dirty="0"/>
              <a:t>2</a:t>
            </a:r>
            <a:r>
              <a:rPr lang="zh-CN" altLang="en-US" dirty="0"/>
              <a:t>）其全部着色方案为</a:t>
            </a:r>
            <a:endParaRPr lang="zh-CN" altLang="en-US" dirty="0"/>
          </a:p>
          <a:p>
            <a:pPr marL="441325" indent="-441325" eaLnBrk="1" hangingPunct="1">
              <a:buFont typeface="Wingdings" panose="05000000000000000000" pitchFamily="2" charset="2"/>
              <a:buNone/>
            </a:pPr>
            <a:endParaRPr lang="zh-CN" altLang="en-US" dirty="0"/>
          </a:p>
          <a:p>
            <a:pPr marL="441325" indent="-441325" eaLnBrk="1" hangingPunct="1">
              <a:buFont typeface="Wingdings" panose="05000000000000000000" pitchFamily="2" charset="2"/>
              <a:buNone/>
            </a:pPr>
            <a:endParaRPr lang="zh-CN" altLang="en-US" dirty="0"/>
          </a:p>
          <a:p>
            <a:pPr marL="441325" indent="-441325" eaLnBrk="1" hangingPunct="1">
              <a:buFont typeface="Wingdings" panose="05000000000000000000" pitchFamily="2" charset="2"/>
              <a:buNone/>
            </a:pPr>
            <a:endParaRPr lang="zh-CN" altLang="en-US" dirty="0"/>
          </a:p>
          <a:p>
            <a:pPr marL="441325" indent="-441325" eaLnBrk="1" hangingPunct="1">
              <a:buFont typeface="Wingdings" panose="05000000000000000000" pitchFamily="2" charset="2"/>
              <a:buNone/>
            </a:pPr>
            <a:endParaRPr lang="zh-CN" altLang="en-US" dirty="0"/>
          </a:p>
          <a:p>
            <a:pPr marL="441325" indent="-441325" eaLnBrk="1" hangingPunct="1">
              <a:buFont typeface="Wingdings" panose="05000000000000000000" pitchFamily="2" charset="2"/>
              <a:buNone/>
            </a:pPr>
            <a:r>
              <a:rPr lang="zh-CN" altLang="en-US" dirty="0">
                <a:latin typeface="Times New Roman" panose="02020603050405020304" pitchFamily="18" charset="0"/>
              </a:rPr>
              <a:t>     其中红、蓝、绿色各出现</a:t>
            </a:r>
            <a:r>
              <a:rPr lang="en-US" altLang="zh-CN" dirty="0">
                <a:latin typeface="Times New Roman" panose="02020603050405020304" pitchFamily="18" charset="0"/>
              </a:rPr>
              <a:t>2</a:t>
            </a:r>
            <a:r>
              <a:rPr lang="zh-CN" altLang="en-US" dirty="0">
                <a:latin typeface="Times New Roman" panose="02020603050405020304" pitchFamily="18" charset="0"/>
              </a:rPr>
              <a:t>次的方案数为上述展开式中</a:t>
            </a:r>
            <a:r>
              <a:rPr lang="en-US" altLang="zh-CN" i="1" dirty="0">
                <a:latin typeface="Times New Roman" panose="02020603050405020304" pitchFamily="18" charset="0"/>
              </a:rPr>
              <a:t>r</a:t>
            </a:r>
            <a:r>
              <a:rPr lang="en-US" altLang="zh-CN" baseline="30000" dirty="0">
                <a:latin typeface="Times New Roman" panose="02020603050405020304" pitchFamily="18" charset="0"/>
              </a:rPr>
              <a:t>2</a:t>
            </a:r>
            <a:r>
              <a:rPr lang="en-US" altLang="zh-CN" i="1" dirty="0">
                <a:latin typeface="Times New Roman" panose="02020603050405020304" pitchFamily="18" charset="0"/>
              </a:rPr>
              <a:t>b</a:t>
            </a:r>
            <a:r>
              <a:rPr lang="en-US" altLang="zh-CN" baseline="30000" dirty="0">
                <a:latin typeface="Times New Roman" panose="02020603050405020304" pitchFamily="18" charset="0"/>
              </a:rPr>
              <a:t>2</a:t>
            </a:r>
            <a:r>
              <a:rPr lang="en-US" altLang="zh-CN" i="1" dirty="0">
                <a:latin typeface="Times New Roman" panose="02020603050405020304" pitchFamily="18" charset="0"/>
              </a:rPr>
              <a:t>g</a:t>
            </a:r>
            <a:r>
              <a:rPr lang="en-US" altLang="zh-CN" baseline="30000" dirty="0">
                <a:latin typeface="Times New Roman" panose="02020603050405020304" pitchFamily="18" charset="0"/>
              </a:rPr>
              <a:t>2</a:t>
            </a:r>
            <a:r>
              <a:rPr lang="zh-CN" altLang="en-US" dirty="0">
                <a:latin typeface="Times New Roman" panose="02020603050405020304" pitchFamily="18" charset="0"/>
              </a:rPr>
              <a:t>的系数</a:t>
            </a:r>
            <a:r>
              <a:rPr lang="en-US" altLang="zh-CN" dirty="0">
                <a:latin typeface="Times New Roman" panose="02020603050405020304" pitchFamily="18" charset="0"/>
              </a:rPr>
              <a:t>, </a:t>
            </a:r>
            <a:r>
              <a:rPr lang="zh-CN" altLang="en-US" dirty="0">
                <a:latin typeface="Times New Roman" panose="02020603050405020304" pitchFamily="18" charset="0"/>
              </a:rPr>
              <a:t>为</a:t>
            </a:r>
            <a:endParaRPr lang="zh-CN" altLang="en-US" dirty="0">
              <a:latin typeface="Times New Roman" panose="02020603050405020304" pitchFamily="18" charset="0"/>
            </a:endParaRPr>
          </a:p>
        </p:txBody>
      </p:sp>
      <p:sp>
        <p:nvSpPr>
          <p:cNvPr id="87045"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8704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4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4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4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5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60"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61"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7062" name="Rectangle 21"/>
          <p:cNvSpPr>
            <a:spLocks noChangeArrowheads="1"/>
          </p:cNvSpPr>
          <p:nvPr/>
        </p:nvSpPr>
        <p:spPr bwMode="auto">
          <a:xfrm>
            <a:off x="0" y="31099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87063" name="Object 20"/>
          <p:cNvGraphicFramePr>
            <a:graphicFrameLocks noChangeAspect="1"/>
          </p:cNvGraphicFramePr>
          <p:nvPr/>
        </p:nvGraphicFramePr>
        <p:xfrm>
          <a:off x="1042988" y="1628775"/>
          <a:ext cx="6913562" cy="2097088"/>
        </p:xfrm>
        <a:graphic>
          <a:graphicData uri="http://schemas.openxmlformats.org/presentationml/2006/ole">
            <mc:AlternateContent xmlns:mc="http://schemas.openxmlformats.org/markup-compatibility/2006">
              <mc:Choice xmlns:v="urn:schemas-microsoft-com:vml" Requires="v">
                <p:oleObj spid="_x0000_s2" name="公式" r:id="rId1" imgW="2984500" imgH="901700" progId="Equation.3">
                  <p:embed/>
                </p:oleObj>
              </mc:Choice>
              <mc:Fallback>
                <p:oleObj name="公式" r:id="rId1" imgW="2984500" imgH="9017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628775"/>
                        <a:ext cx="6913562"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7064" name="Rectangle 23"/>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07286" name="Object 22"/>
          <p:cNvGraphicFramePr>
            <a:graphicFrameLocks noChangeAspect="1"/>
          </p:cNvGraphicFramePr>
          <p:nvPr/>
        </p:nvGraphicFramePr>
        <p:xfrm>
          <a:off x="1979613" y="4765452"/>
          <a:ext cx="4665662" cy="1039812"/>
        </p:xfrm>
        <a:graphic>
          <a:graphicData uri="http://schemas.openxmlformats.org/presentationml/2006/ole">
            <mc:AlternateContent xmlns:mc="http://schemas.openxmlformats.org/markup-compatibility/2006">
              <mc:Choice xmlns:v="urn:schemas-microsoft-com:vml" Requires="v">
                <p:oleObj spid="_x0000_s3" name="公式" r:id="rId3" imgW="1981200" imgH="444500" progId="Equation.3">
                  <p:embed/>
                </p:oleObj>
              </mc:Choice>
              <mc:Fallback>
                <p:oleObj name="公式" r:id="rId3" imgW="1981200" imgH="4445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4765452"/>
                        <a:ext cx="4665662"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7266">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072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03E3948-ED08-4AF3-9D3A-78EFBF85DBB9}" type="slidenum">
              <a:rPr kumimoji="0" lang="zh-CN" altLang="en-US" sz="1400" b="0" smtClean="0">
                <a:latin typeface="Arial" panose="020B0604020202020204" pitchFamily="34" charset="0"/>
                <a:ea typeface="宋体" panose="02010600030101010101" pitchFamily="2" charset="-122"/>
              </a:rPr>
            </a:fld>
            <a:endParaRPr kumimoji="0" lang="en-US" altLang="zh-CN" sz="1400" b="0" dirty="0">
              <a:latin typeface="Arial" panose="020B0604020202020204" pitchFamily="34" charset="0"/>
              <a:ea typeface="宋体" panose="02010600030101010101" pitchFamily="2" charset="-122"/>
            </a:endParaRPr>
          </a:p>
        </p:txBody>
      </p:sp>
      <p:sp>
        <p:nvSpPr>
          <p:cNvPr id="88067" name="Rectangle 2"/>
          <p:cNvSpPr>
            <a:spLocks noGrp="1" noChangeArrowheads="1"/>
          </p:cNvSpPr>
          <p:nvPr>
            <p:ph type="title" idx="4294967295"/>
          </p:nvPr>
        </p:nvSpPr>
        <p:spPr>
          <a:xfrm>
            <a:off x="1120775" y="188913"/>
            <a:ext cx="7772400" cy="854075"/>
          </a:xfrm>
        </p:spPr>
        <p:txBody>
          <a:bodyPr/>
          <a:lstStyle/>
          <a:p>
            <a:pPr eaLnBrk="1" hangingPunct="1"/>
            <a:r>
              <a:rPr lang="zh-CN" altLang="en-US"/>
              <a:t>应用举例</a:t>
            </a:r>
            <a:endParaRPr lang="zh-CN" altLang="en-US"/>
          </a:p>
        </p:txBody>
      </p:sp>
      <p:sp>
        <p:nvSpPr>
          <p:cNvPr id="724995" name="Rectangle 3"/>
          <p:cNvSpPr>
            <a:spLocks noGrp="1" noChangeArrowheads="1"/>
          </p:cNvSpPr>
          <p:nvPr>
            <p:ph type="body" idx="4294967295"/>
          </p:nvPr>
        </p:nvSpPr>
        <p:spPr>
          <a:xfrm>
            <a:off x="436563" y="1196975"/>
            <a:ext cx="8456612" cy="4724400"/>
          </a:xfrm>
        </p:spPr>
        <p:txBody>
          <a:bodyPr/>
          <a:lstStyle/>
          <a:p>
            <a:pPr eaLnBrk="1" hangingPunct="1"/>
            <a:r>
              <a:rPr lang="zh-CN" altLang="en-US" sz="2400" dirty="0"/>
              <a:t>例 用两种颜色对正立方体的</a:t>
            </a:r>
            <a:r>
              <a:rPr lang="en-US" altLang="zh-CN" sz="2400" dirty="0"/>
              <a:t>8</a:t>
            </a:r>
            <a:r>
              <a:rPr lang="zh-CN" altLang="en-US" sz="2400" dirty="0"/>
              <a:t>个顶点着色，问有多少种不同的着色方案？</a:t>
            </a:r>
            <a:endParaRPr lang="zh-CN" altLang="en-US" sz="2400" dirty="0"/>
          </a:p>
        </p:txBody>
      </p:sp>
      <p:pic>
        <p:nvPicPr>
          <p:cNvPr id="5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26472" y="2781350"/>
            <a:ext cx="136842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 Box 5"/>
          <p:cNvSpPr txBox="1">
            <a:spLocks noChangeArrowheads="1"/>
          </p:cNvSpPr>
          <p:nvPr/>
        </p:nvSpPr>
        <p:spPr bwMode="auto">
          <a:xfrm>
            <a:off x="7010697" y="2852787"/>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3</a:t>
            </a:r>
            <a:endParaRPr lang="en-US" altLang="zh-CN" sz="1600" b="0">
              <a:latin typeface="Arial" panose="020B0604020202020204" pitchFamily="34" charset="0"/>
              <a:ea typeface="宋体" panose="02010600030101010101" pitchFamily="2" charset="-122"/>
            </a:endParaRPr>
          </a:p>
        </p:txBody>
      </p:sp>
      <p:sp>
        <p:nvSpPr>
          <p:cNvPr id="59" name="Text Box 6"/>
          <p:cNvSpPr txBox="1">
            <a:spLocks noChangeArrowheads="1"/>
          </p:cNvSpPr>
          <p:nvPr/>
        </p:nvSpPr>
        <p:spPr bwMode="auto">
          <a:xfrm>
            <a:off x="7452022" y="2565450"/>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2</a:t>
            </a:r>
            <a:endParaRPr lang="en-US" altLang="zh-CN" sz="1600" b="0">
              <a:latin typeface="Arial" panose="020B0604020202020204" pitchFamily="34" charset="0"/>
              <a:ea typeface="宋体" panose="02010600030101010101" pitchFamily="2" charset="-122"/>
            </a:endParaRPr>
          </a:p>
        </p:txBody>
      </p:sp>
      <p:sp>
        <p:nvSpPr>
          <p:cNvPr id="60" name="Text Box 7"/>
          <p:cNvSpPr txBox="1">
            <a:spLocks noChangeArrowheads="1"/>
          </p:cNvSpPr>
          <p:nvPr/>
        </p:nvSpPr>
        <p:spPr bwMode="auto">
          <a:xfrm>
            <a:off x="7452022" y="3497312"/>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6</a:t>
            </a:r>
            <a:endParaRPr lang="en-US" altLang="zh-CN" sz="1600" b="0">
              <a:latin typeface="Arial" panose="020B0604020202020204" pitchFamily="34" charset="0"/>
              <a:ea typeface="宋体" panose="02010600030101010101" pitchFamily="2" charset="-122"/>
            </a:endParaRPr>
          </a:p>
        </p:txBody>
      </p:sp>
      <p:sp>
        <p:nvSpPr>
          <p:cNvPr id="61" name="Text Box 8"/>
          <p:cNvSpPr txBox="1">
            <a:spLocks noChangeArrowheads="1"/>
          </p:cNvSpPr>
          <p:nvPr/>
        </p:nvSpPr>
        <p:spPr bwMode="auto">
          <a:xfrm>
            <a:off x="6396335" y="3462387"/>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5</a:t>
            </a:r>
            <a:endParaRPr lang="en-US" altLang="zh-CN" sz="1600" b="0">
              <a:latin typeface="Arial" panose="020B0604020202020204" pitchFamily="34" charset="0"/>
              <a:ea typeface="宋体" panose="02010600030101010101" pitchFamily="2" charset="-122"/>
            </a:endParaRPr>
          </a:p>
        </p:txBody>
      </p:sp>
      <p:sp>
        <p:nvSpPr>
          <p:cNvPr id="62" name="Text Box 9"/>
          <p:cNvSpPr txBox="1">
            <a:spLocks noChangeArrowheads="1"/>
          </p:cNvSpPr>
          <p:nvPr/>
        </p:nvSpPr>
        <p:spPr bwMode="auto">
          <a:xfrm>
            <a:off x="7045622" y="3967212"/>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7</a:t>
            </a:r>
            <a:endParaRPr lang="en-US" altLang="zh-CN" sz="1600" b="0">
              <a:latin typeface="Arial" panose="020B0604020202020204" pitchFamily="34" charset="0"/>
              <a:ea typeface="宋体" panose="02010600030101010101" pitchFamily="2" charset="-122"/>
            </a:endParaRPr>
          </a:p>
        </p:txBody>
      </p:sp>
      <p:sp>
        <p:nvSpPr>
          <p:cNvPr id="63" name="Text Box 10"/>
          <p:cNvSpPr txBox="1">
            <a:spLocks noChangeArrowheads="1"/>
          </p:cNvSpPr>
          <p:nvPr/>
        </p:nvSpPr>
        <p:spPr bwMode="auto">
          <a:xfrm>
            <a:off x="6012160" y="3929112"/>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8</a:t>
            </a:r>
            <a:endParaRPr lang="en-US" altLang="zh-CN" sz="1600" b="0">
              <a:latin typeface="Arial" panose="020B0604020202020204" pitchFamily="34" charset="0"/>
              <a:ea typeface="宋体" panose="02010600030101010101" pitchFamily="2" charset="-122"/>
            </a:endParaRPr>
          </a:p>
        </p:txBody>
      </p:sp>
      <p:sp>
        <p:nvSpPr>
          <p:cNvPr id="64" name="Line 11"/>
          <p:cNvSpPr>
            <a:spLocks noChangeShapeType="1"/>
          </p:cNvSpPr>
          <p:nvPr/>
        </p:nvSpPr>
        <p:spPr bwMode="auto">
          <a:xfrm>
            <a:off x="6875760" y="2997250"/>
            <a:ext cx="0" cy="863600"/>
          </a:xfrm>
          <a:prstGeom prst="line">
            <a:avLst/>
          </a:prstGeom>
          <a:noFill/>
          <a:ln w="9525">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 name="Line 12"/>
          <p:cNvSpPr>
            <a:spLocks noChangeShapeType="1"/>
          </p:cNvSpPr>
          <p:nvPr/>
        </p:nvSpPr>
        <p:spPr bwMode="auto">
          <a:xfrm flipV="1">
            <a:off x="6323310" y="3256012"/>
            <a:ext cx="1223962" cy="287338"/>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13"/>
          <p:cNvSpPr>
            <a:spLocks noChangeShapeType="1"/>
          </p:cNvSpPr>
          <p:nvPr/>
        </p:nvSpPr>
        <p:spPr bwMode="auto">
          <a:xfrm>
            <a:off x="6299497" y="3141712"/>
            <a:ext cx="1223963" cy="576263"/>
          </a:xfrm>
          <a:prstGeom prst="line">
            <a:avLst/>
          </a:prstGeom>
          <a:noFill/>
          <a:ln w="9525">
            <a:solidFill>
              <a:schemeClr val="tx1"/>
            </a:solidFill>
            <a:prstDash val="lgDashDot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Text Box 14"/>
          <p:cNvSpPr txBox="1">
            <a:spLocks noChangeArrowheads="1"/>
          </p:cNvSpPr>
          <p:nvPr/>
        </p:nvSpPr>
        <p:spPr bwMode="auto">
          <a:xfrm>
            <a:off x="6012160" y="2852787"/>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4</a:t>
            </a:r>
            <a:endParaRPr lang="en-US" altLang="zh-CN" sz="1600" b="0">
              <a:latin typeface="Arial" panose="020B0604020202020204" pitchFamily="34" charset="0"/>
              <a:ea typeface="宋体" panose="02010600030101010101" pitchFamily="2" charset="-122"/>
            </a:endParaRPr>
          </a:p>
        </p:txBody>
      </p:sp>
      <p:sp>
        <p:nvSpPr>
          <p:cNvPr id="68" name="Text Box 15"/>
          <p:cNvSpPr txBox="1">
            <a:spLocks noChangeArrowheads="1"/>
          </p:cNvSpPr>
          <p:nvPr/>
        </p:nvSpPr>
        <p:spPr bwMode="auto">
          <a:xfrm>
            <a:off x="6443960" y="2565450"/>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1</a:t>
            </a:r>
            <a:endParaRPr lang="en-US" altLang="zh-CN" sz="1600" b="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49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995" grpId="0" bldLvl="3" build="p"/>
      <p:bldP spid="58" grpId="0"/>
      <p:bldP spid="59" grpId="0"/>
      <p:bldP spid="60" grpId="0"/>
      <p:bldP spid="61" grpId="0"/>
      <p:bldP spid="62" grpId="0"/>
      <p:bldP spid="63" grpId="0"/>
      <p:bldP spid="67" grpId="0"/>
      <p:bldP spid="6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903E3948-ED08-4AF3-9D3A-78EFBF85DBB9}" type="slidenum">
              <a:rPr kumimoji="0" lang="zh-CN" altLang="en-US" sz="1400" b="0" smtClean="0">
                <a:latin typeface="Arial" panose="020B0604020202020204" pitchFamily="34" charset="0"/>
                <a:ea typeface="宋体" panose="02010600030101010101" pitchFamily="2" charset="-122"/>
              </a:rPr>
            </a:fld>
            <a:endParaRPr kumimoji="0" lang="en-US" altLang="zh-CN" sz="1400" b="0">
              <a:latin typeface="Arial" panose="020B0604020202020204" pitchFamily="34" charset="0"/>
              <a:ea typeface="宋体" panose="02010600030101010101" pitchFamily="2" charset="-122"/>
            </a:endParaRPr>
          </a:p>
        </p:txBody>
      </p:sp>
      <p:sp>
        <p:nvSpPr>
          <p:cNvPr id="88067" name="Rectangle 2"/>
          <p:cNvSpPr>
            <a:spLocks noGrp="1" noChangeArrowheads="1"/>
          </p:cNvSpPr>
          <p:nvPr>
            <p:ph type="title" idx="4294967295"/>
          </p:nvPr>
        </p:nvSpPr>
        <p:spPr>
          <a:xfrm>
            <a:off x="1120775" y="188913"/>
            <a:ext cx="7772400" cy="854075"/>
          </a:xfrm>
        </p:spPr>
        <p:txBody>
          <a:bodyPr/>
          <a:lstStyle/>
          <a:p>
            <a:pPr eaLnBrk="1" hangingPunct="1"/>
            <a:r>
              <a:rPr lang="zh-CN" altLang="en-US"/>
              <a:t>应用举例</a:t>
            </a:r>
            <a:endParaRPr lang="zh-CN" altLang="en-US"/>
          </a:p>
        </p:txBody>
      </p:sp>
      <p:sp>
        <p:nvSpPr>
          <p:cNvPr id="724995" name="Rectangle 3"/>
          <p:cNvSpPr>
            <a:spLocks noGrp="1" noChangeArrowheads="1"/>
          </p:cNvSpPr>
          <p:nvPr>
            <p:ph type="body" idx="4294967295"/>
          </p:nvPr>
        </p:nvSpPr>
        <p:spPr>
          <a:xfrm>
            <a:off x="436563" y="1196975"/>
            <a:ext cx="8456612" cy="4724400"/>
          </a:xfrm>
        </p:spPr>
        <p:txBody>
          <a:bodyPr/>
          <a:lstStyle/>
          <a:p>
            <a:pPr eaLnBrk="1" hangingPunct="1"/>
            <a:r>
              <a:rPr lang="zh-CN" altLang="en-US" sz="2400" dirty="0"/>
              <a:t>解</a:t>
            </a:r>
            <a:r>
              <a:rPr lang="en-US" altLang="zh-CN" sz="2400" dirty="0"/>
              <a:t>	</a:t>
            </a:r>
            <a:r>
              <a:rPr lang="zh-CN" altLang="en-US" sz="2400" dirty="0">
                <a:latin typeface="隶书" panose="02010509060101010101" pitchFamily="49" charset="-122"/>
                <a:ea typeface="隶书" panose="02010509060101010101" pitchFamily="49" charset="-122"/>
              </a:rPr>
              <a:t>正六面体置换群</a:t>
            </a:r>
            <a:r>
              <a:rPr lang="en-US" altLang="zh-CN" sz="2400" dirty="0">
                <a:latin typeface="隶书" panose="02010509060101010101" pitchFamily="49" charset="-122"/>
                <a:ea typeface="隶书" panose="02010509060101010101" pitchFamily="49" charset="-122"/>
              </a:rPr>
              <a:t>:</a:t>
            </a:r>
            <a:endParaRPr lang="en-US" altLang="zh-CN" sz="2400" dirty="0">
              <a:latin typeface="隶书" panose="02010509060101010101" pitchFamily="49" charset="-122"/>
              <a:ea typeface="隶书" panose="02010509060101010101" pitchFamily="49" charset="-122"/>
            </a:endParaRPr>
          </a:p>
          <a:p>
            <a:pPr eaLnBrk="1" hangingPunct="1"/>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顶点的置换表示                型    个数</a:t>
            </a:r>
            <a:endParaRPr lang="zh-CN" altLang="en-US" sz="2400" dirty="0">
              <a:latin typeface="隶书" panose="02010509060101010101" pitchFamily="49" charset="-122"/>
              <a:ea typeface="隶书" panose="02010509060101010101" pitchFamily="49" charset="-122"/>
            </a:endParaRPr>
          </a:p>
          <a:p>
            <a:pPr lvl="1" eaLnBrk="1" hangingPunct="1"/>
            <a:r>
              <a:rPr lang="zh-CN" altLang="en-US" dirty="0">
                <a:latin typeface="隶书" panose="02010509060101010101" pitchFamily="49" charset="-122"/>
                <a:ea typeface="隶书" panose="02010509060101010101" pitchFamily="49" charset="-122"/>
              </a:rPr>
              <a:t>不动</a:t>
            </a:r>
            <a:r>
              <a:rPr lang="en-US" altLang="zh-CN" dirty="0">
                <a:latin typeface="隶书" panose="02010509060101010101" pitchFamily="49" charset="-122"/>
                <a:ea typeface="隶书" panose="02010509060101010101" pitchFamily="49" charset="-122"/>
                <a:sym typeface="Wingdings" panose="05000000000000000000" pitchFamily="2" charset="2"/>
              </a:rPr>
              <a:t>:                      (1)</a:t>
            </a:r>
            <a:r>
              <a:rPr lang="en-US" altLang="zh-CN" baseline="30000" dirty="0">
                <a:latin typeface="隶书" panose="02010509060101010101" pitchFamily="49" charset="-122"/>
                <a:ea typeface="隶书" panose="02010509060101010101" pitchFamily="49" charset="-122"/>
                <a:sym typeface="Wingdings" panose="05000000000000000000" pitchFamily="2" charset="2"/>
              </a:rPr>
              <a:t>8     </a:t>
            </a:r>
            <a:r>
              <a:rPr lang="en-US" altLang="zh-CN" dirty="0">
                <a:latin typeface="隶书" panose="02010509060101010101" pitchFamily="49" charset="-122"/>
                <a:ea typeface="隶书" panose="02010509060101010101" pitchFamily="49" charset="-122"/>
                <a:sym typeface="Wingdings" panose="05000000000000000000" pitchFamily="2" charset="2"/>
              </a:rPr>
              <a:t>1</a:t>
            </a:r>
            <a:r>
              <a:rPr lang="zh-CN" altLang="en-US" dirty="0">
                <a:latin typeface="隶书" panose="02010509060101010101" pitchFamily="49" charset="-122"/>
                <a:ea typeface="隶书" panose="02010509060101010101" pitchFamily="49" charset="-122"/>
                <a:sym typeface="Wingdings" panose="05000000000000000000" pitchFamily="2" charset="2"/>
              </a:rPr>
              <a:t>个</a:t>
            </a:r>
            <a:endParaRPr lang="zh-CN" altLang="en-US" dirty="0">
              <a:latin typeface="隶书" panose="02010509060101010101" pitchFamily="49" charset="-122"/>
              <a:ea typeface="隶书" panose="02010509060101010101" pitchFamily="49" charset="-122"/>
              <a:sym typeface="Wingdings" panose="05000000000000000000" pitchFamily="2" charset="2"/>
            </a:endParaRPr>
          </a:p>
          <a:p>
            <a:pPr lvl="1" eaLnBrk="1" hangingPunct="1"/>
            <a:r>
              <a:rPr lang="zh-CN" altLang="en-US" dirty="0">
                <a:latin typeface="隶书" panose="02010509060101010101" pitchFamily="49" charset="-122"/>
                <a:ea typeface="隶书" panose="02010509060101010101" pitchFamily="49" charset="-122"/>
                <a:sym typeface="Wingdings" panose="05000000000000000000" pitchFamily="2" charset="2"/>
              </a:rPr>
              <a:t>面面中心转</a:t>
            </a:r>
            <a:r>
              <a:rPr lang="zh-CN" altLang="en-US" dirty="0">
                <a:latin typeface="隶书" panose="02010509060101010101" pitchFamily="49" charset="-122"/>
                <a:ea typeface="隶书" panose="02010509060101010101" pitchFamily="49" charset="-122"/>
              </a:rPr>
              <a:t>±90度           </a:t>
            </a:r>
            <a:r>
              <a:rPr lang="en-US" altLang="zh-CN" dirty="0">
                <a:latin typeface="隶书" panose="02010509060101010101" pitchFamily="49" charset="-122"/>
                <a:ea typeface="隶书" panose="02010509060101010101" pitchFamily="49" charset="-122"/>
              </a:rPr>
              <a:t>(4)</a:t>
            </a:r>
            <a:r>
              <a:rPr lang="en-US" altLang="zh-CN" baseline="30000" dirty="0">
                <a:latin typeface="隶书" panose="02010509060101010101" pitchFamily="49" charset="-122"/>
                <a:ea typeface="隶书" panose="02010509060101010101" pitchFamily="49" charset="-122"/>
              </a:rPr>
              <a:t>2</a:t>
            </a:r>
            <a:r>
              <a:rPr lang="en-US" altLang="zh-CN" dirty="0">
                <a:latin typeface="隶书" panose="02010509060101010101" pitchFamily="49" charset="-122"/>
                <a:ea typeface="隶书" panose="02010509060101010101" pitchFamily="49" charset="-122"/>
              </a:rPr>
              <a:t>    2*3</a:t>
            </a:r>
            <a:r>
              <a:rPr lang="zh-CN" altLang="en-US" dirty="0">
                <a:latin typeface="隶书" panose="02010509060101010101" pitchFamily="49" charset="-122"/>
                <a:ea typeface="隶书" panose="02010509060101010101" pitchFamily="49" charset="-122"/>
              </a:rPr>
              <a:t>个</a:t>
            </a:r>
            <a:endParaRPr lang="zh-CN" altLang="en-US" dirty="0">
              <a:latin typeface="隶书" panose="02010509060101010101" pitchFamily="49" charset="-122"/>
              <a:ea typeface="隶书" panose="02010509060101010101" pitchFamily="49" charset="-122"/>
            </a:endParaRPr>
          </a:p>
          <a:p>
            <a:pPr lvl="1" eaLnBrk="1" hangingPunct="1"/>
            <a:r>
              <a:rPr lang="zh-CN" altLang="en-US" dirty="0">
                <a:latin typeface="隶书" panose="02010509060101010101" pitchFamily="49" charset="-122"/>
                <a:ea typeface="隶书" panose="02010509060101010101" pitchFamily="49" charset="-122"/>
                <a:sym typeface="Wingdings" panose="05000000000000000000" pitchFamily="2" charset="2"/>
              </a:rPr>
              <a:t>面面中心转</a:t>
            </a:r>
            <a:r>
              <a:rPr lang="en-US" altLang="zh-CN" dirty="0">
                <a:latin typeface="隶书" panose="02010509060101010101" pitchFamily="49" charset="-122"/>
                <a:ea typeface="隶书" panose="02010509060101010101" pitchFamily="49" charset="-122"/>
              </a:rPr>
              <a:t>180</a:t>
            </a:r>
            <a:r>
              <a:rPr lang="zh-CN" altLang="en-US" dirty="0">
                <a:latin typeface="隶书" panose="02010509060101010101" pitchFamily="49" charset="-122"/>
                <a:ea typeface="隶书" panose="02010509060101010101" pitchFamily="49" charset="-122"/>
              </a:rPr>
              <a:t>度            </a:t>
            </a:r>
            <a:r>
              <a:rPr lang="en-US" altLang="zh-CN" dirty="0">
                <a:latin typeface="隶书" panose="02010509060101010101" pitchFamily="49" charset="-122"/>
                <a:ea typeface="隶书" panose="02010509060101010101" pitchFamily="49" charset="-122"/>
              </a:rPr>
              <a:t>(2)</a:t>
            </a:r>
            <a:r>
              <a:rPr lang="en-US" altLang="zh-CN" baseline="30000" dirty="0">
                <a:latin typeface="隶书" panose="02010509060101010101" pitchFamily="49" charset="-122"/>
                <a:ea typeface="隶书" panose="02010509060101010101" pitchFamily="49" charset="-122"/>
              </a:rPr>
              <a:t>4 </a:t>
            </a:r>
            <a:r>
              <a:rPr lang="en-US" altLang="zh-CN" dirty="0">
                <a:latin typeface="隶书" panose="02010509060101010101" pitchFamily="49" charset="-122"/>
                <a:ea typeface="隶书" panose="02010509060101010101" pitchFamily="49" charset="-122"/>
              </a:rPr>
              <a:t>   3</a:t>
            </a:r>
            <a:r>
              <a:rPr lang="zh-CN" altLang="en-US" dirty="0">
                <a:latin typeface="隶书" panose="02010509060101010101" pitchFamily="49" charset="-122"/>
                <a:ea typeface="隶书" panose="02010509060101010101" pitchFamily="49" charset="-122"/>
              </a:rPr>
              <a:t>个</a:t>
            </a:r>
            <a:endParaRPr lang="zh-CN" altLang="en-US" dirty="0">
              <a:latin typeface="隶书" panose="02010509060101010101" pitchFamily="49" charset="-122"/>
              <a:ea typeface="隶书" panose="02010509060101010101" pitchFamily="49" charset="-122"/>
            </a:endParaRPr>
          </a:p>
          <a:p>
            <a:pPr lvl="1" eaLnBrk="1" hangingPunct="1"/>
            <a:r>
              <a:rPr lang="zh-CN" altLang="en-US" dirty="0">
                <a:latin typeface="隶书" panose="02010509060101010101" pitchFamily="49" charset="-122"/>
                <a:ea typeface="隶书" panose="02010509060101010101" pitchFamily="49" charset="-122"/>
              </a:rPr>
              <a:t>棱中对棱中转</a:t>
            </a:r>
            <a:r>
              <a:rPr lang="en-US" altLang="zh-CN" dirty="0">
                <a:latin typeface="隶书" panose="02010509060101010101" pitchFamily="49" charset="-122"/>
                <a:ea typeface="隶书" panose="02010509060101010101" pitchFamily="49" charset="-122"/>
              </a:rPr>
              <a:t>180</a:t>
            </a:r>
            <a:r>
              <a:rPr lang="zh-CN" altLang="en-US" dirty="0">
                <a:latin typeface="隶书" panose="02010509060101010101" pitchFamily="49" charset="-122"/>
                <a:ea typeface="隶书" panose="02010509060101010101" pitchFamily="49" charset="-122"/>
              </a:rPr>
              <a:t>度          </a:t>
            </a:r>
            <a:r>
              <a:rPr lang="en-US" altLang="zh-CN" dirty="0">
                <a:latin typeface="隶书" panose="02010509060101010101" pitchFamily="49" charset="-122"/>
                <a:ea typeface="隶书" panose="02010509060101010101" pitchFamily="49" charset="-122"/>
              </a:rPr>
              <a:t>(2)</a:t>
            </a:r>
            <a:r>
              <a:rPr lang="en-US" altLang="zh-CN" baseline="30000" dirty="0">
                <a:latin typeface="隶书" panose="02010509060101010101" pitchFamily="49" charset="-122"/>
                <a:ea typeface="隶书" panose="02010509060101010101" pitchFamily="49" charset="-122"/>
              </a:rPr>
              <a:t>4</a:t>
            </a:r>
            <a:r>
              <a:rPr lang="en-US" altLang="zh-CN" dirty="0">
                <a:latin typeface="隶书" panose="02010509060101010101" pitchFamily="49" charset="-122"/>
                <a:ea typeface="隶书" panose="02010509060101010101" pitchFamily="49" charset="-122"/>
              </a:rPr>
              <a:t>    6</a:t>
            </a:r>
            <a:r>
              <a:rPr lang="zh-CN" altLang="en-US" dirty="0">
                <a:latin typeface="隶书" panose="02010509060101010101" pitchFamily="49" charset="-122"/>
                <a:ea typeface="隶书" panose="02010509060101010101" pitchFamily="49" charset="-122"/>
              </a:rPr>
              <a:t>个</a:t>
            </a:r>
            <a:endParaRPr lang="zh-CN" altLang="en-US" dirty="0">
              <a:latin typeface="隶书" panose="02010509060101010101" pitchFamily="49" charset="-122"/>
              <a:ea typeface="隶书" panose="02010509060101010101" pitchFamily="49" charset="-122"/>
            </a:endParaRPr>
          </a:p>
          <a:p>
            <a:pPr lvl="1" eaLnBrk="1" hangingPunct="1"/>
            <a:r>
              <a:rPr lang="zh-CN" altLang="en-US" dirty="0">
                <a:latin typeface="隶书" panose="02010509060101010101" pitchFamily="49" charset="-122"/>
                <a:ea typeface="隶书" panose="02010509060101010101" pitchFamily="49" charset="-122"/>
              </a:rPr>
              <a:t>对角线为轴转±</a:t>
            </a:r>
            <a:r>
              <a:rPr lang="en-US" altLang="zh-CN" dirty="0">
                <a:latin typeface="隶书" panose="02010509060101010101" pitchFamily="49" charset="-122"/>
                <a:ea typeface="隶书" panose="02010509060101010101" pitchFamily="49" charset="-122"/>
              </a:rPr>
              <a:t>120</a:t>
            </a:r>
            <a:r>
              <a:rPr lang="zh-CN" altLang="en-US" dirty="0">
                <a:latin typeface="隶书" panose="02010509060101010101" pitchFamily="49" charset="-122"/>
                <a:ea typeface="隶书" panose="02010509060101010101" pitchFamily="49" charset="-122"/>
              </a:rPr>
              <a:t>度     </a:t>
            </a:r>
            <a:r>
              <a:rPr lang="en-US" altLang="zh-CN" dirty="0">
                <a:latin typeface="隶书" panose="02010509060101010101" pitchFamily="49" charset="-122"/>
                <a:ea typeface="隶书" panose="02010509060101010101" pitchFamily="49" charset="-122"/>
              </a:rPr>
              <a:t>(1)</a:t>
            </a:r>
            <a:r>
              <a:rPr lang="en-US" altLang="zh-CN" baseline="30000" dirty="0">
                <a:latin typeface="隶书" panose="02010509060101010101" pitchFamily="49" charset="-122"/>
                <a:ea typeface="隶书" panose="02010509060101010101" pitchFamily="49" charset="-122"/>
              </a:rPr>
              <a:t>2</a:t>
            </a:r>
            <a:r>
              <a:rPr lang="en-US" altLang="zh-CN" dirty="0">
                <a:latin typeface="隶书" panose="02010509060101010101" pitchFamily="49" charset="-122"/>
                <a:ea typeface="隶书" panose="02010509060101010101" pitchFamily="49" charset="-122"/>
              </a:rPr>
              <a:t>(3)</a:t>
            </a:r>
            <a:r>
              <a:rPr lang="en-US" altLang="zh-CN" baseline="30000" dirty="0">
                <a:latin typeface="隶书" panose="02010509060101010101" pitchFamily="49" charset="-122"/>
                <a:ea typeface="隶书" panose="02010509060101010101" pitchFamily="49" charset="-122"/>
              </a:rPr>
              <a:t>2      </a:t>
            </a:r>
            <a:r>
              <a:rPr lang="en-US" altLang="zh-CN" dirty="0">
                <a:latin typeface="隶书" panose="02010509060101010101" pitchFamily="49" charset="-122"/>
                <a:ea typeface="隶书" panose="02010509060101010101" pitchFamily="49" charset="-122"/>
              </a:rPr>
              <a:t>2*4</a:t>
            </a:r>
            <a:r>
              <a:rPr lang="zh-CN" altLang="en-US" dirty="0">
                <a:latin typeface="隶书" panose="02010509060101010101" pitchFamily="49" charset="-122"/>
                <a:ea typeface="隶书" panose="02010509060101010101" pitchFamily="49" charset="-122"/>
              </a:rPr>
              <a:t>个</a:t>
            </a:r>
            <a:endParaRPr lang="en-US" altLang="zh-CN" dirty="0">
              <a:latin typeface="隶书" panose="02010509060101010101" pitchFamily="49" charset="-122"/>
              <a:ea typeface="隶书" panose="02010509060101010101" pitchFamily="49" charset="-122"/>
            </a:endParaRPr>
          </a:p>
          <a:p>
            <a:pPr lvl="1" eaLnBrk="1" hangingPunct="1"/>
            <a:endParaRPr lang="zh-CN" altLang="en-US" dirty="0">
              <a:latin typeface="隶书" panose="02010509060101010101" pitchFamily="49" charset="-122"/>
              <a:ea typeface="隶书" panose="02010509060101010101" pitchFamily="49" charset="-122"/>
            </a:endParaRPr>
          </a:p>
          <a:p>
            <a:pPr lvl="1" eaLnBrk="1" hangingPunct="1"/>
            <a:r>
              <a:rPr lang="zh-CN" altLang="en-US" dirty="0">
                <a:latin typeface="隶书" panose="02010509060101010101" pitchFamily="49" charset="-122"/>
                <a:ea typeface="隶书" panose="02010509060101010101" pitchFamily="49" charset="-122"/>
              </a:rPr>
              <a:t>正六面体置换群的阶数为</a:t>
            </a:r>
            <a:r>
              <a:rPr lang="en-US" altLang="zh-CN" dirty="0">
                <a:latin typeface="隶书" panose="02010509060101010101" pitchFamily="49" charset="-122"/>
                <a:ea typeface="隶书" panose="02010509060101010101" pitchFamily="49" charset="-122"/>
              </a:rPr>
              <a:t>24</a:t>
            </a:r>
            <a:endParaRPr lang="en-US" altLang="zh-CN" dirty="0">
              <a:latin typeface="隶书" panose="02010509060101010101" pitchFamily="49" charset="-122"/>
              <a:ea typeface="隶书" panose="02010509060101010101" pitchFamily="49" charset="-122"/>
            </a:endParaRPr>
          </a:p>
        </p:txBody>
      </p:sp>
      <p:pic>
        <p:nvPicPr>
          <p:cNvPr id="5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51725" y="477094"/>
            <a:ext cx="136842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 Box 5"/>
          <p:cNvSpPr txBox="1">
            <a:spLocks noChangeArrowheads="1"/>
          </p:cNvSpPr>
          <p:nvPr/>
        </p:nvSpPr>
        <p:spPr bwMode="auto">
          <a:xfrm>
            <a:off x="8235950" y="548531"/>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3</a:t>
            </a:r>
            <a:endParaRPr lang="en-US" altLang="zh-CN" sz="1600" b="0">
              <a:latin typeface="Arial" panose="020B0604020202020204" pitchFamily="34" charset="0"/>
              <a:ea typeface="宋体" panose="02010600030101010101" pitchFamily="2" charset="-122"/>
            </a:endParaRPr>
          </a:p>
        </p:txBody>
      </p:sp>
      <p:sp>
        <p:nvSpPr>
          <p:cNvPr id="59" name="Text Box 6"/>
          <p:cNvSpPr txBox="1">
            <a:spLocks noChangeArrowheads="1"/>
          </p:cNvSpPr>
          <p:nvPr/>
        </p:nvSpPr>
        <p:spPr bwMode="auto">
          <a:xfrm>
            <a:off x="8677275" y="261194"/>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2</a:t>
            </a:r>
            <a:endParaRPr lang="en-US" altLang="zh-CN" sz="1600" b="0">
              <a:latin typeface="Arial" panose="020B0604020202020204" pitchFamily="34" charset="0"/>
              <a:ea typeface="宋体" panose="02010600030101010101" pitchFamily="2" charset="-122"/>
            </a:endParaRPr>
          </a:p>
        </p:txBody>
      </p:sp>
      <p:sp>
        <p:nvSpPr>
          <p:cNvPr id="60" name="Text Box 7"/>
          <p:cNvSpPr txBox="1">
            <a:spLocks noChangeArrowheads="1"/>
          </p:cNvSpPr>
          <p:nvPr/>
        </p:nvSpPr>
        <p:spPr bwMode="auto">
          <a:xfrm>
            <a:off x="8677275" y="1193056"/>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6</a:t>
            </a:r>
            <a:endParaRPr lang="en-US" altLang="zh-CN" sz="1600" b="0">
              <a:latin typeface="Arial" panose="020B0604020202020204" pitchFamily="34" charset="0"/>
              <a:ea typeface="宋体" panose="02010600030101010101" pitchFamily="2" charset="-122"/>
            </a:endParaRPr>
          </a:p>
        </p:txBody>
      </p:sp>
      <p:sp>
        <p:nvSpPr>
          <p:cNvPr id="61" name="Text Box 8"/>
          <p:cNvSpPr txBox="1">
            <a:spLocks noChangeArrowheads="1"/>
          </p:cNvSpPr>
          <p:nvPr/>
        </p:nvSpPr>
        <p:spPr bwMode="auto">
          <a:xfrm>
            <a:off x="7621588" y="1158131"/>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5</a:t>
            </a:r>
            <a:endParaRPr lang="en-US" altLang="zh-CN" sz="1600" b="0">
              <a:latin typeface="Arial" panose="020B0604020202020204" pitchFamily="34" charset="0"/>
              <a:ea typeface="宋体" panose="02010600030101010101" pitchFamily="2" charset="-122"/>
            </a:endParaRPr>
          </a:p>
        </p:txBody>
      </p:sp>
      <p:sp>
        <p:nvSpPr>
          <p:cNvPr id="62" name="Text Box 9"/>
          <p:cNvSpPr txBox="1">
            <a:spLocks noChangeArrowheads="1"/>
          </p:cNvSpPr>
          <p:nvPr/>
        </p:nvSpPr>
        <p:spPr bwMode="auto">
          <a:xfrm>
            <a:off x="8270875" y="1662956"/>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7</a:t>
            </a:r>
            <a:endParaRPr lang="en-US" altLang="zh-CN" sz="1600" b="0">
              <a:latin typeface="Arial" panose="020B0604020202020204" pitchFamily="34" charset="0"/>
              <a:ea typeface="宋体" panose="02010600030101010101" pitchFamily="2" charset="-122"/>
            </a:endParaRPr>
          </a:p>
        </p:txBody>
      </p:sp>
      <p:sp>
        <p:nvSpPr>
          <p:cNvPr id="63" name="Text Box 10"/>
          <p:cNvSpPr txBox="1">
            <a:spLocks noChangeArrowheads="1"/>
          </p:cNvSpPr>
          <p:nvPr/>
        </p:nvSpPr>
        <p:spPr bwMode="auto">
          <a:xfrm>
            <a:off x="7237413" y="1624856"/>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8</a:t>
            </a:r>
            <a:endParaRPr lang="en-US" altLang="zh-CN" sz="1600" b="0">
              <a:latin typeface="Arial" panose="020B0604020202020204" pitchFamily="34" charset="0"/>
              <a:ea typeface="宋体" panose="02010600030101010101" pitchFamily="2" charset="-122"/>
            </a:endParaRPr>
          </a:p>
        </p:txBody>
      </p:sp>
      <p:sp>
        <p:nvSpPr>
          <p:cNvPr id="64" name="Line 11"/>
          <p:cNvSpPr>
            <a:spLocks noChangeShapeType="1"/>
          </p:cNvSpPr>
          <p:nvPr/>
        </p:nvSpPr>
        <p:spPr bwMode="auto">
          <a:xfrm>
            <a:off x="8101013" y="692994"/>
            <a:ext cx="0" cy="863600"/>
          </a:xfrm>
          <a:prstGeom prst="line">
            <a:avLst/>
          </a:prstGeom>
          <a:noFill/>
          <a:ln w="9525">
            <a:solidFill>
              <a:schemeClr val="tx1"/>
            </a:solidFill>
            <a:prstDash val="dash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 name="Line 12"/>
          <p:cNvSpPr>
            <a:spLocks noChangeShapeType="1"/>
          </p:cNvSpPr>
          <p:nvPr/>
        </p:nvSpPr>
        <p:spPr bwMode="auto">
          <a:xfrm flipV="1">
            <a:off x="7548563" y="951756"/>
            <a:ext cx="1223962" cy="287338"/>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13"/>
          <p:cNvSpPr>
            <a:spLocks noChangeShapeType="1"/>
          </p:cNvSpPr>
          <p:nvPr/>
        </p:nvSpPr>
        <p:spPr bwMode="auto">
          <a:xfrm>
            <a:off x="7524750" y="837456"/>
            <a:ext cx="1223963" cy="576263"/>
          </a:xfrm>
          <a:prstGeom prst="line">
            <a:avLst/>
          </a:prstGeom>
          <a:noFill/>
          <a:ln w="9525">
            <a:solidFill>
              <a:schemeClr val="tx1"/>
            </a:solidFill>
            <a:prstDash val="lgDashDotDot"/>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Text Box 14"/>
          <p:cNvSpPr txBox="1">
            <a:spLocks noChangeArrowheads="1"/>
          </p:cNvSpPr>
          <p:nvPr/>
        </p:nvSpPr>
        <p:spPr bwMode="auto">
          <a:xfrm>
            <a:off x="7237413" y="548531"/>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4</a:t>
            </a:r>
            <a:endParaRPr lang="en-US" altLang="zh-CN" sz="1600" b="0">
              <a:latin typeface="Arial" panose="020B0604020202020204" pitchFamily="34" charset="0"/>
              <a:ea typeface="宋体" panose="02010600030101010101" pitchFamily="2" charset="-122"/>
            </a:endParaRPr>
          </a:p>
        </p:txBody>
      </p:sp>
      <p:sp>
        <p:nvSpPr>
          <p:cNvPr id="68" name="Text Box 15"/>
          <p:cNvSpPr txBox="1">
            <a:spLocks noChangeArrowheads="1"/>
          </p:cNvSpPr>
          <p:nvPr/>
        </p:nvSpPr>
        <p:spPr bwMode="auto">
          <a:xfrm>
            <a:off x="7669213" y="261194"/>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1600" b="0">
                <a:latin typeface="Arial" panose="020B0604020202020204" pitchFamily="34" charset="0"/>
                <a:ea typeface="宋体" panose="02010600030101010101" pitchFamily="2" charset="-122"/>
              </a:rPr>
              <a:t>1</a:t>
            </a:r>
            <a:endParaRPr lang="en-US" altLang="zh-CN" sz="1600" b="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49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49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49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49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249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499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2499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24995">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995" grpId="0" bldLvl="3" build="p"/>
      <p:bldP spid="58" grpId="0"/>
      <p:bldP spid="59" grpId="0"/>
      <p:bldP spid="60" grpId="0"/>
      <p:bldP spid="61" grpId="0"/>
      <p:bldP spid="62" grpId="0"/>
      <p:bldP spid="63" grpId="0"/>
      <p:bldP spid="67" grpId="0"/>
      <p:bldP spid="68"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57C3CE56-6CDF-4734-98C2-B1367795D374}"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89091"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EF203FD3-C247-424B-9E64-79D3B5E42863}"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10338" name="Rectangle 2"/>
          <p:cNvSpPr>
            <a:spLocks noGrp="1" noChangeArrowheads="1"/>
          </p:cNvSpPr>
          <p:nvPr>
            <p:ph type="body" idx="1"/>
          </p:nvPr>
        </p:nvSpPr>
        <p:spPr>
          <a:xfrm>
            <a:off x="250825" y="1196975"/>
            <a:ext cx="8624888" cy="4670425"/>
          </a:xfrm>
        </p:spPr>
        <p:txBody>
          <a:bodyPr/>
          <a:lstStyle/>
          <a:p>
            <a:pPr marL="571500" indent="-571500" eaLnBrk="1" hangingPunct="1">
              <a:lnSpc>
                <a:spcPct val="120000"/>
              </a:lnSpc>
              <a:buFont typeface="Wingdings" panose="05000000000000000000" pitchFamily="2" charset="2"/>
              <a:buNone/>
            </a:pPr>
            <a:r>
              <a:rPr lang="zh-CN" altLang="en-US">
                <a:latin typeface="Times New Roman" panose="02020603050405020304" pitchFamily="18" charset="0"/>
              </a:rPr>
              <a:t>该</a:t>
            </a:r>
            <a:r>
              <a:rPr lang="zh-CN" altLang="en-US"/>
              <a:t>置换群的循环指标为</a:t>
            </a:r>
            <a:endParaRPr lang="en-US" altLang="zh-CN"/>
          </a:p>
          <a:p>
            <a:pPr marL="571500" indent="-571500" eaLnBrk="1" hangingPunct="1">
              <a:lnSpc>
                <a:spcPct val="120000"/>
              </a:lnSpc>
              <a:buFont typeface="Wingdings" panose="05000000000000000000" pitchFamily="2" charset="2"/>
              <a:buNone/>
            </a:pPr>
            <a:endParaRPr lang="en-US" altLang="zh-CN"/>
          </a:p>
          <a:p>
            <a:pPr marL="571500" indent="-571500" eaLnBrk="1" hangingPunct="1">
              <a:lnSpc>
                <a:spcPct val="120000"/>
              </a:lnSpc>
              <a:buFont typeface="Wingdings" panose="05000000000000000000" pitchFamily="2" charset="2"/>
              <a:buNone/>
            </a:pPr>
            <a:endParaRPr lang="en-US" altLang="zh-CN"/>
          </a:p>
          <a:p>
            <a:pPr marL="571500" indent="-571500" eaLnBrk="1" hangingPunct="1">
              <a:lnSpc>
                <a:spcPct val="120000"/>
              </a:lnSpc>
              <a:buFont typeface="Wingdings" panose="05000000000000000000" pitchFamily="2" charset="2"/>
              <a:buNone/>
            </a:pPr>
            <a:endParaRPr lang="en-US" altLang="zh-CN"/>
          </a:p>
          <a:p>
            <a:pPr marL="571500" indent="-571500" eaLnBrk="1" hangingPunct="1">
              <a:lnSpc>
                <a:spcPct val="120000"/>
              </a:lnSpc>
              <a:buFont typeface="Wingdings" panose="05000000000000000000" pitchFamily="2" charset="2"/>
              <a:buNone/>
            </a:pPr>
            <a:endParaRPr lang="en-US" altLang="zh-CN"/>
          </a:p>
          <a:p>
            <a:pPr marL="571500" indent="-571500" eaLnBrk="1" hangingPunct="1">
              <a:lnSpc>
                <a:spcPct val="120000"/>
              </a:lnSpc>
              <a:buFont typeface="Wingdings" panose="05000000000000000000" pitchFamily="2" charset="2"/>
              <a:buNone/>
            </a:pPr>
            <a:r>
              <a:rPr lang="zh-CN" altLang="en-US"/>
              <a:t>故所求方案数为</a:t>
            </a:r>
            <a:endParaRPr lang="zh-CN" altLang="en-US"/>
          </a:p>
          <a:p>
            <a:pPr marL="571500" indent="-571500" eaLnBrk="1" hangingPunct="1">
              <a:lnSpc>
                <a:spcPct val="120000"/>
              </a:lnSpc>
              <a:buFont typeface="Wingdings" panose="05000000000000000000" pitchFamily="2" charset="2"/>
              <a:buNone/>
            </a:pPr>
            <a:endParaRPr lang="zh-CN" altLang="en-US"/>
          </a:p>
        </p:txBody>
      </p:sp>
      <p:sp>
        <p:nvSpPr>
          <p:cNvPr id="89093"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89094"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095"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096"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097"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098"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099"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0"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1"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2"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3"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4"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5"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6"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7"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8"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09"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10" name="Rectangle 21"/>
          <p:cNvSpPr>
            <a:spLocks noChangeArrowheads="1"/>
          </p:cNvSpPr>
          <p:nvPr/>
        </p:nvSpPr>
        <p:spPr bwMode="auto">
          <a:xfrm>
            <a:off x="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11" name="Rectangle 23"/>
          <p:cNvSpPr>
            <a:spLocks noChangeArrowheads="1"/>
          </p:cNvSpPr>
          <p:nvPr/>
        </p:nvSpPr>
        <p:spPr bwMode="auto">
          <a:xfrm>
            <a:off x="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89112" name="Rectangle 25"/>
          <p:cNvSpPr>
            <a:spLocks noChangeArrowheads="1"/>
          </p:cNvSpPr>
          <p:nvPr/>
        </p:nvSpPr>
        <p:spPr bwMode="auto">
          <a:xfrm>
            <a:off x="0" y="30241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10360" name="Object 24"/>
          <p:cNvGraphicFramePr>
            <a:graphicFrameLocks noChangeAspect="1"/>
          </p:cNvGraphicFramePr>
          <p:nvPr/>
        </p:nvGraphicFramePr>
        <p:xfrm>
          <a:off x="635000" y="2139950"/>
          <a:ext cx="7416800" cy="1770063"/>
        </p:xfrm>
        <a:graphic>
          <a:graphicData uri="http://schemas.openxmlformats.org/presentationml/2006/ole">
            <mc:AlternateContent xmlns:mc="http://schemas.openxmlformats.org/markup-compatibility/2006">
              <mc:Choice xmlns:v="urn:schemas-microsoft-com:vml" Requires="v">
                <p:oleObj spid="_x0000_s2" name="公式" r:id="rId1" imgW="3390900" imgH="812800" progId="Equation.3">
                  <p:embed/>
                </p:oleObj>
              </mc:Choice>
              <mc:Fallback>
                <p:oleObj name="公式" r:id="rId1" imgW="3390900" imgH="812800" progId="Equation.3">
                  <p:embed/>
                  <p:pic>
                    <p:nvPicPr>
                      <p:cNvPr id="0" name="Object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0" y="2139950"/>
                        <a:ext cx="7416800"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9114" name="Object 20"/>
          <p:cNvGraphicFramePr>
            <a:graphicFrameLocks noChangeAspect="1"/>
          </p:cNvGraphicFramePr>
          <p:nvPr/>
        </p:nvGraphicFramePr>
        <p:xfrm>
          <a:off x="646113" y="4995863"/>
          <a:ext cx="7200900" cy="952500"/>
        </p:xfrm>
        <a:graphic>
          <a:graphicData uri="http://schemas.openxmlformats.org/presentationml/2006/ole">
            <mc:AlternateContent xmlns:mc="http://schemas.openxmlformats.org/markup-compatibility/2006">
              <mc:Choice xmlns:v="urn:schemas-microsoft-com:vml" Requires="v">
                <p:oleObj spid="_x0000_s3" name="公式" r:id="rId3" imgW="3048000" imgH="406400" progId="Equation.3">
                  <p:embed/>
                </p:oleObj>
              </mc:Choice>
              <mc:Fallback>
                <p:oleObj name="公式" r:id="rId3" imgW="3048000" imgH="4064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113" y="4995863"/>
                        <a:ext cx="72009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10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10338">
                                            <p:txEl>
                                              <p:pRg st="5" end="5"/>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5103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7AE0EBD9-4E15-4C02-AF12-A82B719BC3E5}"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0115"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CD798FB-12D1-4139-86AD-B47E9AFDAE5B}"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90116" name="Rectangle 2"/>
          <p:cNvSpPr>
            <a:spLocks noGrp="1" noChangeArrowheads="1"/>
          </p:cNvSpPr>
          <p:nvPr>
            <p:ph type="body" idx="1"/>
          </p:nvPr>
        </p:nvSpPr>
        <p:spPr>
          <a:xfrm>
            <a:off x="250825" y="1268413"/>
            <a:ext cx="8624888" cy="467042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例</a:t>
            </a:r>
            <a:r>
              <a:rPr lang="en-US" altLang="zh-CN">
                <a:latin typeface="Times New Roman" panose="02020603050405020304" pitchFamily="18" charset="0"/>
              </a:rPr>
              <a:t>5  </a:t>
            </a:r>
            <a:r>
              <a:rPr lang="zh-CN" altLang="en-US">
                <a:latin typeface="Times New Roman" panose="02020603050405020304" pitchFamily="18" charset="0"/>
              </a:rPr>
              <a:t>骰子的六个面分别有</a:t>
            </a:r>
            <a:r>
              <a:rPr lang="en-US" altLang="zh-CN">
                <a:latin typeface="Times New Roman" panose="02020603050405020304" pitchFamily="18" charset="0"/>
              </a:rPr>
              <a:t>1,2,3,4,5,6</a:t>
            </a:r>
            <a:r>
              <a:rPr lang="zh-CN" altLang="en-US">
                <a:latin typeface="Times New Roman" panose="02020603050405020304" pitchFamily="18" charset="0"/>
              </a:rPr>
              <a:t>个点</a:t>
            </a:r>
            <a:r>
              <a:rPr lang="en-US" altLang="zh-CN">
                <a:latin typeface="Times New Roman" panose="02020603050405020304" pitchFamily="18" charset="0"/>
              </a:rPr>
              <a:t>, </a:t>
            </a:r>
            <a:r>
              <a:rPr lang="zh-CN" altLang="en-US">
                <a:latin typeface="Times New Roman" panose="02020603050405020304" pitchFamily="18" charset="0"/>
              </a:rPr>
              <a:t>问有多少种不同的骰子</a:t>
            </a:r>
            <a:r>
              <a:rPr lang="en-US" altLang="zh-CN">
                <a:latin typeface="Times New Roman" panose="02020603050405020304" pitchFamily="18" charset="0"/>
              </a:rPr>
              <a:t>?</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解 问题相当于用</a:t>
            </a:r>
            <a:r>
              <a:rPr lang="en-US" altLang="zh-CN">
                <a:latin typeface="Times New Roman" panose="02020603050405020304" pitchFamily="18" charset="0"/>
              </a:rPr>
              <a:t>6</a:t>
            </a:r>
            <a:r>
              <a:rPr lang="zh-CN" altLang="en-US">
                <a:latin typeface="Times New Roman" panose="02020603050405020304" pitchFamily="18" charset="0"/>
              </a:rPr>
              <a:t>种不同的颜色对正立方体的</a:t>
            </a:r>
            <a:r>
              <a:rPr lang="en-US" altLang="zh-CN">
                <a:latin typeface="Times New Roman" panose="02020603050405020304" pitchFamily="18" charset="0"/>
              </a:rPr>
              <a:t>6</a:t>
            </a:r>
            <a:r>
              <a:rPr lang="zh-CN" altLang="en-US">
                <a:latin typeface="Times New Roman" panose="02020603050405020304" pitchFamily="18" charset="0"/>
              </a:rPr>
              <a:t>个面进行着色</a:t>
            </a:r>
            <a:r>
              <a:rPr lang="en-US" altLang="zh-CN">
                <a:latin typeface="Times New Roman" panose="02020603050405020304" pitchFamily="18" charset="0"/>
              </a:rPr>
              <a:t>, </a:t>
            </a:r>
            <a:r>
              <a:rPr lang="zh-CN" altLang="en-US">
                <a:latin typeface="Times New Roman" panose="02020603050405020304" pitchFamily="18" charset="0"/>
              </a:rPr>
              <a:t>并且每种颜色出现且仅出现一次</a:t>
            </a:r>
            <a:r>
              <a:rPr lang="en-US" altLang="zh-CN">
                <a:latin typeface="Times New Roman" panose="02020603050405020304" pitchFamily="18" charset="0"/>
              </a:rPr>
              <a:t>. </a:t>
            </a:r>
            <a:endParaRPr lang="en-US" altLang="zh-CN">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由例</a:t>
            </a:r>
            <a:r>
              <a:rPr lang="en-US" altLang="zh-CN">
                <a:latin typeface="Times New Roman" panose="02020603050405020304" pitchFamily="18" charset="0"/>
              </a:rPr>
              <a:t>3</a:t>
            </a:r>
            <a:r>
              <a:rPr lang="zh-CN" altLang="en-US">
                <a:latin typeface="Times New Roman" panose="02020603050405020304" pitchFamily="18" charset="0"/>
              </a:rPr>
              <a:t>知</a:t>
            </a:r>
            <a:r>
              <a:rPr lang="en-US" altLang="zh-CN">
                <a:latin typeface="Times New Roman" panose="02020603050405020304" pitchFamily="18" charset="0"/>
              </a:rPr>
              <a:t>, </a:t>
            </a:r>
            <a:r>
              <a:rPr lang="zh-CN" altLang="en-US">
                <a:latin typeface="Times New Roman" panose="02020603050405020304" pitchFamily="18" charset="0"/>
              </a:rPr>
              <a:t>使正立方体重合的置换群中有</a:t>
            </a:r>
            <a:r>
              <a:rPr lang="en-US" altLang="zh-CN">
                <a:latin typeface="Times New Roman" panose="02020603050405020304" pitchFamily="18" charset="0"/>
              </a:rPr>
              <a:t>24</a:t>
            </a:r>
            <a:r>
              <a:rPr lang="zh-CN" altLang="en-US">
                <a:latin typeface="Times New Roman" panose="02020603050405020304" pitchFamily="18" charset="0"/>
              </a:rPr>
              <a:t>个置换</a:t>
            </a:r>
            <a:r>
              <a:rPr lang="en-US" altLang="zh-CN">
                <a:latin typeface="Times New Roman" panose="02020603050405020304" pitchFamily="18" charset="0"/>
              </a:rPr>
              <a:t>,</a:t>
            </a:r>
            <a:r>
              <a:rPr lang="zh-CN" altLang="en-US">
                <a:latin typeface="Times New Roman" panose="02020603050405020304" pitchFamily="18" charset="0"/>
              </a:rPr>
              <a:t>其循环指标为</a:t>
            </a:r>
            <a:endParaRPr lang="zh-CN" altLang="en-US">
              <a:latin typeface="Times New Roman" panose="02020603050405020304" pitchFamily="18" charset="0"/>
            </a:endParaRPr>
          </a:p>
        </p:txBody>
      </p:sp>
      <p:sp>
        <p:nvSpPr>
          <p:cNvPr id="90117"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90118"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19"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0"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1"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2"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3"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4"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5"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6"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7"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8"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29"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0"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1"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0132" name="Rectangle 21"/>
          <p:cNvSpPr>
            <a:spLocks noChangeArrowheads="1"/>
          </p:cNvSpPr>
          <p:nvPr/>
        </p:nvSpPr>
        <p:spPr bwMode="auto">
          <a:xfrm>
            <a:off x="0" y="32385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90133" name="Object 20"/>
          <p:cNvGraphicFramePr>
            <a:graphicFrameLocks noChangeAspect="1"/>
          </p:cNvGraphicFramePr>
          <p:nvPr/>
        </p:nvGraphicFramePr>
        <p:xfrm>
          <a:off x="1042988" y="4724400"/>
          <a:ext cx="7345362" cy="847725"/>
        </p:xfrm>
        <a:graphic>
          <a:graphicData uri="http://schemas.openxmlformats.org/presentationml/2006/ole">
            <mc:AlternateContent xmlns:mc="http://schemas.openxmlformats.org/markup-compatibility/2006">
              <mc:Choice xmlns:v="urn:schemas-microsoft-com:vml" Requires="v">
                <p:oleObj spid="_x0000_s2" name="公式" r:id="rId1" imgW="3530600" imgH="406400" progId="Equation.3">
                  <p:embed/>
                </p:oleObj>
              </mc:Choice>
              <mc:Fallback>
                <p:oleObj name="公式" r:id="rId1" imgW="3530600" imgH="406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724400"/>
                        <a:ext cx="7345362"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8"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7EDF5E5-83B4-4B75-B28C-11C4030830B0}"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1139"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AC7D44F8-F7CA-4CE9-BECA-61C4678ED86A}"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13410" name="Rectangle 2"/>
          <p:cNvSpPr>
            <a:spLocks noGrp="1" noChangeArrowheads="1"/>
          </p:cNvSpPr>
          <p:nvPr>
            <p:ph type="body" idx="1"/>
          </p:nvPr>
        </p:nvSpPr>
        <p:spPr>
          <a:xfrm>
            <a:off x="250825" y="1412875"/>
            <a:ext cx="8624888" cy="4670425"/>
          </a:xfrm>
        </p:spPr>
        <p:txBody>
          <a:bodyPr/>
          <a:lstStyle/>
          <a:p>
            <a:pPr marL="571500" indent="-571500" eaLnBrk="1" hangingPunct="1">
              <a:buFont typeface="Wingdings" panose="05000000000000000000" pitchFamily="2" charset="2"/>
              <a:buNone/>
            </a:pPr>
            <a:r>
              <a:rPr lang="en-US" altLang="zh-CN"/>
              <a:t>   </a:t>
            </a:r>
            <a:r>
              <a:rPr lang="zh-CN" altLang="en-US"/>
              <a:t>着色方案为 </a:t>
            </a: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endParaRPr lang="zh-CN" altLang="en-US"/>
          </a:p>
          <a:p>
            <a:pPr marL="571500" indent="-571500" eaLnBrk="1" hangingPunct="1">
              <a:buFont typeface="Wingdings" panose="05000000000000000000" pitchFamily="2" charset="2"/>
              <a:buNone/>
            </a:pPr>
            <a:r>
              <a:rPr lang="zh-CN" altLang="en-US"/>
              <a:t>   所求的不同的骰子数为</a:t>
            </a:r>
            <a:endParaRPr lang="zh-CN" altLang="en-US"/>
          </a:p>
        </p:txBody>
      </p:sp>
      <p:sp>
        <p:nvSpPr>
          <p:cNvPr id="91141"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91142"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3"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4"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5"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6"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7"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8"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49"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0"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1"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2"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3"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4"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5"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6"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7"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1158" name="Rectangle 21"/>
          <p:cNvSpPr>
            <a:spLocks noChangeArrowheads="1"/>
          </p:cNvSpPr>
          <p:nvPr/>
        </p:nvSpPr>
        <p:spPr bwMode="auto">
          <a:xfrm>
            <a:off x="0" y="31099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91159" name="Object 20"/>
          <p:cNvGraphicFramePr>
            <a:graphicFrameLocks noChangeAspect="1"/>
          </p:cNvGraphicFramePr>
          <p:nvPr/>
        </p:nvGraphicFramePr>
        <p:xfrm>
          <a:off x="1042988" y="1916113"/>
          <a:ext cx="7561262" cy="1970087"/>
        </p:xfrm>
        <a:graphic>
          <a:graphicData uri="http://schemas.openxmlformats.org/presentationml/2006/ole">
            <mc:AlternateContent xmlns:mc="http://schemas.openxmlformats.org/markup-compatibility/2006">
              <mc:Choice xmlns:v="urn:schemas-microsoft-com:vml" Requires="v">
                <p:oleObj spid="_x0000_s2" name="公式" r:id="rId1" imgW="3530600" imgH="914400" progId="Equation.3">
                  <p:embed/>
                </p:oleObj>
              </mc:Choice>
              <mc:Fallback>
                <p:oleObj name="公式" r:id="rId1" imgW="3530600" imgH="914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916113"/>
                        <a:ext cx="7561262"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1160" name="Rectangle 23"/>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13430" name="Object 22"/>
          <p:cNvGraphicFramePr>
            <a:graphicFrameLocks noChangeAspect="1"/>
          </p:cNvGraphicFramePr>
          <p:nvPr/>
        </p:nvGraphicFramePr>
        <p:xfrm>
          <a:off x="2411413" y="4652963"/>
          <a:ext cx="2808287" cy="920750"/>
        </p:xfrm>
        <a:graphic>
          <a:graphicData uri="http://schemas.openxmlformats.org/presentationml/2006/ole">
            <mc:AlternateContent xmlns:mc="http://schemas.openxmlformats.org/markup-compatibility/2006">
              <mc:Choice xmlns:v="urn:schemas-microsoft-com:vml" Requires="v">
                <p:oleObj spid="_x0000_s3" name="公式" r:id="rId3" imgW="1231265" imgH="406400" progId="Equation.3">
                  <p:embed/>
                </p:oleObj>
              </mc:Choice>
              <mc:Fallback>
                <p:oleObj name="公式" r:id="rId3" imgW="1231265" imgH="4064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413" y="4652963"/>
                        <a:ext cx="2808287"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13410">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13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2"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CCD32468-DA10-4B45-A757-F51DAF0B041D}"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2163"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41398D2B-D208-46C8-8C41-C04CA2723E41}"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14434" name="Rectangle 2"/>
          <p:cNvSpPr>
            <a:spLocks noGrp="1" noChangeArrowheads="1"/>
          </p:cNvSpPr>
          <p:nvPr>
            <p:ph type="body" idx="1"/>
          </p:nvPr>
        </p:nvSpPr>
        <p:spPr>
          <a:xfrm>
            <a:off x="250825" y="1196975"/>
            <a:ext cx="8624888" cy="4670425"/>
          </a:xfrm>
        </p:spPr>
        <p:txBody>
          <a:bodyPr/>
          <a:lstStyle/>
          <a:p>
            <a:pPr marL="533400" indent="-533400" eaLnBrk="1" hangingPunct="1">
              <a:lnSpc>
                <a:spcPct val="120000"/>
              </a:lnSpc>
              <a:buFont typeface="Wingdings" panose="05000000000000000000" pitchFamily="2" charset="2"/>
              <a:buNone/>
            </a:pPr>
            <a:r>
              <a:rPr lang="en-US" altLang="zh-CN">
                <a:latin typeface="Times New Roman" panose="02020603050405020304" pitchFamily="18" charset="0"/>
              </a:rPr>
              <a:t>      </a:t>
            </a:r>
            <a:r>
              <a:rPr lang="zh-CN" altLang="en-US">
                <a:latin typeface="Times New Roman" panose="02020603050405020304" pitchFamily="18" charset="0"/>
              </a:rPr>
              <a:t>例</a:t>
            </a:r>
            <a:r>
              <a:rPr lang="en-US" altLang="zh-CN">
                <a:latin typeface="Times New Roman" panose="02020603050405020304" pitchFamily="18" charset="0"/>
              </a:rPr>
              <a:t>6 </a:t>
            </a:r>
            <a:r>
              <a:rPr lang="zh-CN" altLang="en-US">
                <a:latin typeface="Times New Roman" panose="02020603050405020304" pitchFamily="18" charset="0"/>
              </a:rPr>
              <a:t>用</a:t>
            </a:r>
            <a:r>
              <a:rPr lang="en-US" altLang="zh-CN">
                <a:latin typeface="Times New Roman" panose="02020603050405020304" pitchFamily="18" charset="0"/>
              </a:rPr>
              <a:t>4</a:t>
            </a:r>
            <a:r>
              <a:rPr lang="zh-CN" altLang="en-US">
                <a:latin typeface="Times New Roman" panose="02020603050405020304" pitchFamily="18" charset="0"/>
              </a:rPr>
              <a:t>颗红色的珠嵌在正六面体的四个角，问有多少种方案？</a:t>
            </a:r>
            <a:endParaRPr lang="zh-CN" altLang="en-US">
              <a:latin typeface="Times New Roman" panose="02020603050405020304" pitchFamily="18" charset="0"/>
            </a:endParaRPr>
          </a:p>
          <a:p>
            <a:pPr marL="533400" indent="-53340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解 问题相当于用两种颜色</a:t>
            </a:r>
            <a:r>
              <a:rPr lang="en-US" altLang="zh-CN" i="1">
                <a:latin typeface="Times New Roman" panose="02020603050405020304" pitchFamily="18" charset="0"/>
              </a:rPr>
              <a:t>r</a:t>
            </a:r>
            <a:r>
              <a:rPr lang="en-US" altLang="zh-CN">
                <a:latin typeface="Times New Roman" panose="02020603050405020304" pitchFamily="18" charset="0"/>
              </a:rPr>
              <a:t>,</a:t>
            </a:r>
            <a:r>
              <a:rPr lang="en-US" altLang="zh-CN" i="1">
                <a:latin typeface="Times New Roman" panose="02020603050405020304" pitchFamily="18" charset="0"/>
              </a:rPr>
              <a:t>b</a:t>
            </a:r>
            <a:r>
              <a:rPr lang="zh-CN" altLang="en-US">
                <a:latin typeface="Times New Roman" panose="02020603050405020304" pitchFamily="18" charset="0"/>
              </a:rPr>
              <a:t>对正立方体的</a:t>
            </a:r>
            <a:r>
              <a:rPr lang="en-US" altLang="zh-CN">
                <a:latin typeface="Times New Roman" panose="02020603050405020304" pitchFamily="18" charset="0"/>
              </a:rPr>
              <a:t>8</a:t>
            </a:r>
            <a:r>
              <a:rPr lang="zh-CN" altLang="en-US">
                <a:latin typeface="Times New Roman" panose="02020603050405020304" pitchFamily="18" charset="0"/>
              </a:rPr>
              <a:t>个顶点着色</a:t>
            </a:r>
            <a:r>
              <a:rPr lang="en-US" altLang="zh-CN">
                <a:latin typeface="Times New Roman" panose="02020603050405020304" pitchFamily="18" charset="0"/>
              </a:rPr>
              <a:t>, </a:t>
            </a:r>
            <a:r>
              <a:rPr lang="zh-CN" altLang="en-US">
                <a:latin typeface="Times New Roman" panose="02020603050405020304" pitchFamily="18" charset="0"/>
              </a:rPr>
              <a:t>两种颜色相等的方案数</a:t>
            </a:r>
            <a:r>
              <a:rPr lang="en-US" altLang="zh-CN">
                <a:latin typeface="Times New Roman" panose="02020603050405020304" pitchFamily="18" charset="0"/>
              </a:rPr>
              <a:t>.  </a:t>
            </a:r>
            <a:endParaRPr lang="en-US" altLang="zh-CN">
              <a:latin typeface="Times New Roman" panose="02020603050405020304" pitchFamily="18" charset="0"/>
            </a:endParaRPr>
          </a:p>
          <a:p>
            <a:pPr marL="533400" indent="-533400" eaLnBrk="1" hangingPunct="1">
              <a:lnSpc>
                <a:spcPct val="120000"/>
              </a:lnSpc>
              <a:buFont typeface="Wingdings" panose="05000000000000000000" pitchFamily="2" charset="2"/>
              <a:buNone/>
            </a:pPr>
            <a:r>
              <a:rPr lang="en-US" altLang="zh-CN"/>
              <a:t>     </a:t>
            </a:r>
            <a:r>
              <a:rPr lang="zh-CN" altLang="en-US">
                <a:latin typeface="Times New Roman" panose="02020603050405020304" pitchFamily="18" charset="0"/>
              </a:rPr>
              <a:t>由例</a:t>
            </a:r>
            <a:r>
              <a:rPr lang="en-US" altLang="zh-CN">
                <a:latin typeface="Times New Roman" panose="02020603050405020304" pitchFamily="18" charset="0"/>
              </a:rPr>
              <a:t>4</a:t>
            </a:r>
            <a:r>
              <a:rPr lang="zh-CN" altLang="en-US">
                <a:latin typeface="Times New Roman" panose="02020603050405020304" pitchFamily="18" charset="0"/>
              </a:rPr>
              <a:t>知置换群的循环指标为</a:t>
            </a:r>
            <a:endParaRPr lang="zh-CN" altLang="en-US">
              <a:latin typeface="Times New Roman" panose="02020603050405020304" pitchFamily="18" charset="0"/>
            </a:endParaRPr>
          </a:p>
          <a:p>
            <a:pPr marL="533400" indent="-533400" eaLnBrk="1" hangingPunct="1">
              <a:lnSpc>
                <a:spcPct val="120000"/>
              </a:lnSpc>
              <a:buFont typeface="Wingdings" panose="05000000000000000000" pitchFamily="2" charset="2"/>
              <a:buNone/>
            </a:pPr>
            <a:endParaRPr lang="zh-CN" altLang="en-US">
              <a:latin typeface="Times New Roman" panose="02020603050405020304" pitchFamily="18" charset="0"/>
            </a:endParaRPr>
          </a:p>
          <a:p>
            <a:pPr marL="533400" indent="-533400" eaLnBrk="1" hangingPunct="1">
              <a:lnSpc>
                <a:spcPct val="120000"/>
              </a:lnSpc>
              <a:buFont typeface="Wingdings" panose="05000000000000000000" pitchFamily="2" charset="2"/>
              <a:buNone/>
            </a:pPr>
            <a:r>
              <a:rPr lang="zh-CN" altLang="en-US"/>
              <a:t>    </a:t>
            </a:r>
            <a:endParaRPr lang="zh-CN" altLang="en-US"/>
          </a:p>
        </p:txBody>
      </p:sp>
      <p:sp>
        <p:nvSpPr>
          <p:cNvPr id="92165"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92166"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67"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68"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69"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0"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1"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2"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3"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4"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5"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6"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7"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8"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79"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2180" name="Rectangle 21"/>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14452" name="Object 20"/>
          <p:cNvGraphicFramePr>
            <a:graphicFrameLocks noChangeAspect="1"/>
          </p:cNvGraphicFramePr>
          <p:nvPr/>
        </p:nvGraphicFramePr>
        <p:xfrm>
          <a:off x="1116013" y="4076700"/>
          <a:ext cx="6159500" cy="825500"/>
        </p:xfrm>
        <a:graphic>
          <a:graphicData uri="http://schemas.openxmlformats.org/presentationml/2006/ole">
            <mc:AlternateContent xmlns:mc="http://schemas.openxmlformats.org/markup-compatibility/2006">
              <mc:Choice xmlns:v="urn:schemas-microsoft-com:vml" Requires="v">
                <p:oleObj spid="_x0000_s2" name="公式" r:id="rId1" imgW="3009900" imgH="406400" progId="Equation.3">
                  <p:embed/>
                </p:oleObj>
              </mc:Choice>
              <mc:Fallback>
                <p:oleObj name="公式" r:id="rId1" imgW="3009900" imgH="406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4076700"/>
                        <a:ext cx="6159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1443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14434">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05144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日期占位符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62ABB522-991D-4320-BDBA-8BF8A5DA99CB}" type="datetime1">
              <a:rPr kumimoji="0" lang="zh-CN" altLang="en-US" sz="1400" b="0" smtClean="0">
                <a:ea typeface="宋体" panose="02010600030101010101" pitchFamily="2" charset="-122"/>
              </a:rPr>
            </a:fld>
            <a:endParaRPr kumimoji="0" lang="en-US" altLang="zh-CN" sz="1400" b="0">
              <a:ea typeface="宋体" panose="02010600030101010101" pitchFamily="2" charset="-122"/>
            </a:endParaRPr>
          </a:p>
        </p:txBody>
      </p:sp>
      <p:sp>
        <p:nvSpPr>
          <p:cNvPr id="93187" name="灯片编号占位符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fld id="{39E9E028-6932-4994-AD2C-0B96678BADA7}" type="slidenum">
              <a:rPr kumimoji="0" lang="en-US" altLang="zh-CN" sz="1400" b="0" smtClean="0">
                <a:ea typeface="宋体" panose="02010600030101010101" pitchFamily="2" charset="-122"/>
              </a:rPr>
            </a:fld>
            <a:endParaRPr kumimoji="0" lang="en-US" altLang="zh-CN" sz="1400" b="0">
              <a:ea typeface="宋体" panose="02010600030101010101" pitchFamily="2" charset="-122"/>
            </a:endParaRPr>
          </a:p>
        </p:txBody>
      </p:sp>
      <p:sp>
        <p:nvSpPr>
          <p:cNvPr id="10515458" name="Rectangle 2"/>
          <p:cNvSpPr>
            <a:spLocks noGrp="1" noChangeArrowheads="1"/>
          </p:cNvSpPr>
          <p:nvPr>
            <p:ph type="body" idx="1"/>
          </p:nvPr>
        </p:nvSpPr>
        <p:spPr>
          <a:xfrm>
            <a:off x="323850" y="1196975"/>
            <a:ext cx="8624888" cy="4670425"/>
          </a:xfrm>
        </p:spPr>
        <p:txBody>
          <a:bodyPr/>
          <a:lstStyle/>
          <a:p>
            <a:pPr marL="571500" indent="-571500" eaLnBrk="1" hangingPunct="1">
              <a:lnSpc>
                <a:spcPct val="120000"/>
              </a:lnSpc>
              <a:buFont typeface="Wingdings" panose="05000000000000000000" pitchFamily="2" charset="2"/>
              <a:buNone/>
            </a:pPr>
            <a:r>
              <a:rPr lang="en-US" altLang="zh-CN"/>
              <a:t>   </a:t>
            </a:r>
            <a:r>
              <a:rPr lang="zh-CN" altLang="en-US"/>
              <a:t>具体方案可表示为</a:t>
            </a: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endParaRPr lang="zh-CN" altLang="en-US"/>
          </a:p>
          <a:p>
            <a:pPr marL="571500" indent="-571500" eaLnBrk="1" hangingPunct="1">
              <a:lnSpc>
                <a:spcPct val="120000"/>
              </a:lnSpc>
              <a:buFont typeface="Wingdings" panose="05000000000000000000" pitchFamily="2" charset="2"/>
              <a:buNone/>
            </a:pPr>
            <a:r>
              <a:rPr lang="zh-CN" altLang="en-US"/>
              <a:t>   </a:t>
            </a:r>
            <a:r>
              <a:rPr lang="zh-CN" altLang="en-US">
                <a:latin typeface="Times New Roman" panose="02020603050405020304" pitchFamily="18" charset="0"/>
              </a:rPr>
              <a:t>所求方案数为该展开式中</a:t>
            </a:r>
            <a:r>
              <a:rPr lang="en-US" altLang="zh-CN" i="1">
                <a:latin typeface="Times New Roman" panose="02020603050405020304" pitchFamily="18" charset="0"/>
              </a:rPr>
              <a:t>b</a:t>
            </a:r>
            <a:r>
              <a:rPr lang="en-US" altLang="zh-CN" baseline="30000">
                <a:latin typeface="Times New Roman" panose="02020603050405020304" pitchFamily="18" charset="0"/>
              </a:rPr>
              <a:t>4</a:t>
            </a:r>
            <a:r>
              <a:rPr lang="en-US" altLang="zh-CN" i="1">
                <a:latin typeface="Times New Roman" panose="02020603050405020304" pitchFamily="18" charset="0"/>
              </a:rPr>
              <a:t>r</a:t>
            </a:r>
            <a:r>
              <a:rPr lang="en-US" altLang="zh-CN" baseline="30000">
                <a:latin typeface="Times New Roman" panose="02020603050405020304" pitchFamily="18" charset="0"/>
              </a:rPr>
              <a:t>4</a:t>
            </a:r>
            <a:r>
              <a:rPr lang="zh-CN" altLang="en-US">
                <a:latin typeface="Times New Roman" panose="02020603050405020304" pitchFamily="18" charset="0"/>
              </a:rPr>
              <a:t>的系数</a:t>
            </a:r>
            <a:r>
              <a:rPr lang="en-US" altLang="zh-CN">
                <a:latin typeface="Times New Roman" panose="02020603050405020304" pitchFamily="18" charset="0"/>
              </a:rPr>
              <a:t>, </a:t>
            </a:r>
            <a:r>
              <a:rPr lang="zh-CN" altLang="en-US">
                <a:latin typeface="Times New Roman" panose="02020603050405020304" pitchFamily="18" charset="0"/>
              </a:rPr>
              <a:t>即为</a:t>
            </a:r>
            <a:endParaRPr lang="zh-CN" altLang="en-US">
              <a:latin typeface="Times New Roman" panose="02020603050405020304" pitchFamily="18" charset="0"/>
            </a:endParaRPr>
          </a:p>
          <a:p>
            <a:pPr marL="571500" indent="-571500" eaLnBrk="1" hangingPunct="1">
              <a:lnSpc>
                <a:spcPct val="120000"/>
              </a:lnSpc>
              <a:buFont typeface="Wingdings" panose="05000000000000000000" pitchFamily="2" charset="2"/>
              <a:buNone/>
            </a:pPr>
            <a:r>
              <a:rPr lang="zh-CN" altLang="en-US"/>
              <a:t>         </a:t>
            </a:r>
            <a:endParaRPr lang="zh-CN" altLang="en-US"/>
          </a:p>
        </p:txBody>
      </p:sp>
      <p:sp>
        <p:nvSpPr>
          <p:cNvPr id="93189" name="Rectangle 3"/>
          <p:cNvSpPr>
            <a:spLocks noGrp="1" noChangeArrowheads="1"/>
          </p:cNvSpPr>
          <p:nvPr>
            <p:ph type="title"/>
          </p:nvPr>
        </p:nvSpPr>
        <p:spPr>
          <a:xfrm>
            <a:off x="1295400" y="152400"/>
            <a:ext cx="6386513" cy="882650"/>
          </a:xfrm>
          <a:noFill/>
        </p:spPr>
        <p:txBody>
          <a:bodyPr/>
          <a:lstStyle/>
          <a:p>
            <a:pPr eaLnBrk="1" hangingPunct="1"/>
            <a:r>
              <a:rPr lang="zh-CN" altLang="en-US">
                <a:latin typeface="黑体" panose="02010609060101010101" pitchFamily="49" charset="-122"/>
                <a:ea typeface="黑体" panose="02010609060101010101" pitchFamily="49" charset="-122"/>
              </a:rPr>
              <a:t>应用举例</a:t>
            </a:r>
            <a:endParaRPr lang="zh-CN" altLang="en-US">
              <a:latin typeface="黑体" panose="02010609060101010101" pitchFamily="49" charset="-122"/>
              <a:ea typeface="黑体" panose="02010609060101010101" pitchFamily="49" charset="-122"/>
            </a:endParaRPr>
          </a:p>
        </p:txBody>
      </p:sp>
      <p:sp>
        <p:nvSpPr>
          <p:cNvPr id="93190" name="Rectangle 4"/>
          <p:cNvSpPr>
            <a:spLocks noChangeArrowheads="1"/>
          </p:cNvSpPr>
          <p:nvPr/>
        </p:nvSpPr>
        <p:spPr bwMode="auto">
          <a:xfrm>
            <a:off x="403383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1" name="Rectangle 5"/>
          <p:cNvSpPr>
            <a:spLocks noChangeArrowheads="1"/>
          </p:cNvSpPr>
          <p:nvPr/>
        </p:nvSpPr>
        <p:spPr bwMode="auto">
          <a:xfrm>
            <a:off x="40767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2" name="Rectangle 6"/>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3" name="Rectangle 7"/>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4" name="Rectangle 8"/>
          <p:cNvSpPr>
            <a:spLocks noChangeArrowheads="1"/>
          </p:cNvSpPr>
          <p:nvPr/>
        </p:nvSpPr>
        <p:spPr bwMode="auto">
          <a:xfrm>
            <a:off x="4148138" y="33480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5" name="Rectangle 9"/>
          <p:cNvSpPr>
            <a:spLocks noChangeArrowheads="1"/>
          </p:cNvSpPr>
          <p:nvPr/>
        </p:nvSpPr>
        <p:spPr bwMode="auto">
          <a:xfrm>
            <a:off x="4052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6" name="Rectangle 10"/>
          <p:cNvSpPr>
            <a:spLocks noChangeArrowheads="1"/>
          </p:cNvSpPr>
          <p:nvPr/>
        </p:nvSpPr>
        <p:spPr bwMode="auto">
          <a:xfrm>
            <a:off x="4343400"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7" name="Rectangle 11"/>
          <p:cNvSpPr>
            <a:spLocks noChangeArrowheads="1"/>
          </p:cNvSpPr>
          <p:nvPr/>
        </p:nvSpPr>
        <p:spPr bwMode="auto">
          <a:xfrm>
            <a:off x="3348038" y="321945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8" name="Rectangle 12"/>
          <p:cNvSpPr>
            <a:spLocks noChangeArrowheads="1"/>
          </p:cNvSpPr>
          <p:nvPr/>
        </p:nvSpPr>
        <p:spPr bwMode="auto">
          <a:xfrm>
            <a:off x="3967163"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199" name="Rectangle 13"/>
          <p:cNvSpPr>
            <a:spLocks noChangeArrowheads="1"/>
          </p:cNvSpPr>
          <p:nvPr/>
        </p:nvSpPr>
        <p:spPr bwMode="auto">
          <a:xfrm>
            <a:off x="36718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0" name="Rectangle 14"/>
          <p:cNvSpPr>
            <a:spLocks noChangeArrowheads="1"/>
          </p:cNvSpPr>
          <p:nvPr/>
        </p:nvSpPr>
        <p:spPr bwMode="auto">
          <a:xfrm>
            <a:off x="4500563" y="33385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1" name="Rectangle 15"/>
          <p:cNvSpPr>
            <a:spLocks noChangeArrowheads="1"/>
          </p:cNvSpPr>
          <p:nvPr/>
        </p:nvSpPr>
        <p:spPr bwMode="auto">
          <a:xfrm>
            <a:off x="3900488" y="33289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2" name="Rectangle 16"/>
          <p:cNvSpPr>
            <a:spLocks noChangeArrowheads="1"/>
          </p:cNvSpPr>
          <p:nvPr/>
        </p:nvSpPr>
        <p:spPr bwMode="auto">
          <a:xfrm>
            <a:off x="3548063"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3" name="Rectangle 17"/>
          <p:cNvSpPr>
            <a:spLocks noChangeArrowheads="1"/>
          </p:cNvSpPr>
          <p:nvPr/>
        </p:nvSpPr>
        <p:spPr bwMode="auto">
          <a:xfrm>
            <a:off x="4114800" y="3314700"/>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4" name="Rectangle 18"/>
          <p:cNvSpPr>
            <a:spLocks noChangeArrowheads="1"/>
          </p:cNvSpPr>
          <p:nvPr/>
        </p:nvSpPr>
        <p:spPr bwMode="auto">
          <a:xfrm>
            <a:off x="0" y="321468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5" name="Rectangle 19"/>
          <p:cNvSpPr>
            <a:spLocks noChangeArrowheads="1"/>
          </p:cNvSpPr>
          <p:nvPr/>
        </p:nvSpPr>
        <p:spPr bwMode="auto">
          <a:xfrm>
            <a:off x="0" y="3186113"/>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sp>
        <p:nvSpPr>
          <p:cNvPr id="93206" name="Rectangle 21"/>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93207" name="Object 20"/>
          <p:cNvGraphicFramePr>
            <a:graphicFrameLocks noChangeAspect="1"/>
          </p:cNvGraphicFramePr>
          <p:nvPr/>
        </p:nvGraphicFramePr>
        <p:xfrm>
          <a:off x="323850" y="1916113"/>
          <a:ext cx="8424863" cy="860425"/>
        </p:xfrm>
        <a:graphic>
          <a:graphicData uri="http://schemas.openxmlformats.org/presentationml/2006/ole">
            <mc:AlternateContent xmlns:mc="http://schemas.openxmlformats.org/markup-compatibility/2006">
              <mc:Choice xmlns:v="urn:schemas-microsoft-com:vml" Requires="v">
                <p:oleObj spid="_x0000_s2" name="公式" r:id="rId1" imgW="3949700" imgH="406400" progId="Equation.3">
                  <p:embed/>
                </p:oleObj>
              </mc:Choice>
              <mc:Fallback>
                <p:oleObj name="公式" r:id="rId1" imgW="3949700" imgH="4064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916113"/>
                        <a:ext cx="842486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208" name="Rectangle 23"/>
          <p:cNvSpPr>
            <a:spLocks noChangeArrowheads="1"/>
          </p:cNvSpPr>
          <p:nvPr/>
        </p:nvSpPr>
        <p:spPr bwMode="auto">
          <a:xfrm>
            <a:off x="0" y="3233738"/>
            <a:ext cx="9144000" cy="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wrap="none" anchor="ctr">
            <a:spAutoFit/>
          </a:bodyPr>
          <a:lstStyle>
            <a:lvl1pPr>
              <a:spcBef>
                <a:spcPct val="20000"/>
              </a:spcBef>
              <a:buClr>
                <a:schemeClr val="folHlink"/>
              </a:buClr>
              <a:buSzPct val="60000"/>
              <a:buFont typeface="Wingdings" panose="05000000000000000000" pitchFamily="2" charset="2"/>
              <a:buChar char="n"/>
              <a:defRPr kumimoji="1" sz="2800" b="1">
                <a:solidFill>
                  <a:schemeClr val="tx1"/>
                </a:solidFill>
                <a:latin typeface="Tahoma" panose="020B0604030504040204" pitchFamily="34" charset="0"/>
                <a:ea typeface="黑体" panose="02010609060101010101" pitchFamily="49" charset="-122"/>
              </a:defRPr>
            </a:lvl1pPr>
            <a:lvl2pPr marL="742950" indent="-285750">
              <a:spcBef>
                <a:spcPct val="20000"/>
              </a:spcBef>
              <a:buClr>
                <a:srgbClr val="008000"/>
              </a:buClr>
              <a:buSzPct val="55000"/>
              <a:buFont typeface="Wingdings" panose="05000000000000000000" pitchFamily="2" charset="2"/>
              <a:buChar char="n"/>
              <a:defRPr kumimoji="1" sz="2400" b="1">
                <a:solidFill>
                  <a:schemeClr val="tx1"/>
                </a:solidFill>
                <a:latin typeface="Tahoma" panose="020B0604030504040204" pitchFamily="34" charset="0"/>
                <a:ea typeface="黑体" panose="02010609060101010101" pitchFamily="49" charset="-122"/>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400" b="0">
              <a:ea typeface="Dotum" pitchFamily="34" charset="-127"/>
            </a:endParaRPr>
          </a:p>
        </p:txBody>
      </p:sp>
      <p:graphicFrame>
        <p:nvGraphicFramePr>
          <p:cNvPr id="10515478" name="Object 22"/>
          <p:cNvGraphicFramePr>
            <a:graphicFrameLocks noChangeAspect="1"/>
          </p:cNvGraphicFramePr>
          <p:nvPr/>
        </p:nvGraphicFramePr>
        <p:xfrm>
          <a:off x="1331913" y="3644900"/>
          <a:ext cx="6121400" cy="952500"/>
        </p:xfrm>
        <a:graphic>
          <a:graphicData uri="http://schemas.openxmlformats.org/presentationml/2006/ole">
            <mc:AlternateContent xmlns:mc="http://schemas.openxmlformats.org/markup-compatibility/2006">
              <mc:Choice xmlns:v="urn:schemas-microsoft-com:vml" Requires="v">
                <p:oleObj spid="_x0000_s3" name="公式" r:id="rId3" imgW="2590800" imgH="406400" progId="Equation.3">
                  <p:embed/>
                </p:oleObj>
              </mc:Choice>
              <mc:Fallback>
                <p:oleObj name="公式" r:id="rId3" imgW="2590800" imgH="4064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3644900"/>
                        <a:ext cx="61214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15458">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154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822325" y="106363"/>
            <a:ext cx="7772400" cy="1143000"/>
          </a:xfrm>
        </p:spPr>
        <p:txBody>
          <a:bodyPr/>
          <a:lstStyle/>
          <a:p>
            <a:r>
              <a:rPr lang="zh-CN" altLang="en-US" dirty="0">
                <a:latin typeface="黑体" panose="02010609060101010101" pitchFamily="49" charset="-122"/>
                <a:ea typeface="黑体" panose="02010609060101010101" pitchFamily="49" charset="-122"/>
              </a:rPr>
              <a:t>应用举例</a:t>
            </a:r>
            <a:endParaRPr lang="zh-CN" altLang="en-US" dirty="0"/>
          </a:p>
        </p:txBody>
      </p:sp>
      <p:sp>
        <p:nvSpPr>
          <p:cNvPr id="195591" name="Line 7"/>
          <p:cNvSpPr>
            <a:spLocks noChangeShapeType="1"/>
          </p:cNvSpPr>
          <p:nvPr/>
        </p:nvSpPr>
        <p:spPr bwMode="auto">
          <a:xfrm>
            <a:off x="1447800" y="2743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2" name="Line 8"/>
          <p:cNvSpPr>
            <a:spLocks noChangeShapeType="1"/>
          </p:cNvSpPr>
          <p:nvPr/>
        </p:nvSpPr>
        <p:spPr bwMode="auto">
          <a:xfrm>
            <a:off x="1447800" y="3581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3" name="Line 9"/>
          <p:cNvSpPr>
            <a:spLocks noChangeShapeType="1"/>
          </p:cNvSpPr>
          <p:nvPr/>
        </p:nvSpPr>
        <p:spPr bwMode="auto">
          <a:xfrm>
            <a:off x="1828800" y="2438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4" name="Line 10"/>
          <p:cNvSpPr>
            <a:spLocks noChangeShapeType="1"/>
          </p:cNvSpPr>
          <p:nvPr/>
        </p:nvSpPr>
        <p:spPr bwMode="auto">
          <a:xfrm>
            <a:off x="14478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5" name="Line 11"/>
          <p:cNvSpPr>
            <a:spLocks noChangeShapeType="1"/>
          </p:cNvSpPr>
          <p:nvPr/>
        </p:nvSpPr>
        <p:spPr bwMode="auto">
          <a:xfrm>
            <a:off x="22860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6" name="Line 12"/>
          <p:cNvSpPr>
            <a:spLocks noChangeShapeType="1"/>
          </p:cNvSpPr>
          <p:nvPr/>
        </p:nvSpPr>
        <p:spPr bwMode="auto">
          <a:xfrm>
            <a:off x="2667000" y="24384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7" name="Line 13"/>
          <p:cNvSpPr>
            <a:spLocks noChangeShapeType="1"/>
          </p:cNvSpPr>
          <p:nvPr/>
        </p:nvSpPr>
        <p:spPr bwMode="auto">
          <a:xfrm flipH="1">
            <a:off x="22860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8" name="Line 14"/>
          <p:cNvSpPr>
            <a:spLocks noChangeShapeType="1"/>
          </p:cNvSpPr>
          <p:nvPr/>
        </p:nvSpPr>
        <p:spPr bwMode="auto">
          <a:xfrm flipH="1">
            <a:off x="2286000" y="32766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9" name="Line 15"/>
          <p:cNvSpPr>
            <a:spLocks noChangeShapeType="1"/>
          </p:cNvSpPr>
          <p:nvPr/>
        </p:nvSpPr>
        <p:spPr bwMode="auto">
          <a:xfrm flipH="1">
            <a:off x="14478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00" name="Line 16"/>
          <p:cNvSpPr>
            <a:spLocks noChangeShapeType="1"/>
          </p:cNvSpPr>
          <p:nvPr/>
        </p:nvSpPr>
        <p:spPr bwMode="auto">
          <a:xfrm flipH="1">
            <a:off x="1447800" y="327660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01" name="Line 17"/>
          <p:cNvSpPr>
            <a:spLocks noChangeShapeType="1"/>
          </p:cNvSpPr>
          <p:nvPr/>
        </p:nvSpPr>
        <p:spPr bwMode="auto">
          <a:xfrm>
            <a:off x="1828800" y="243840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02" name="Line 18"/>
          <p:cNvSpPr>
            <a:spLocks noChangeShapeType="1"/>
          </p:cNvSpPr>
          <p:nvPr/>
        </p:nvSpPr>
        <p:spPr bwMode="auto">
          <a:xfrm>
            <a:off x="1828800" y="327660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75" name="Oval 91"/>
          <p:cNvSpPr>
            <a:spLocks noChangeArrowheads="1"/>
          </p:cNvSpPr>
          <p:nvPr/>
        </p:nvSpPr>
        <p:spPr bwMode="auto">
          <a:xfrm>
            <a:off x="1431925" y="27114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76" name="Oval 92"/>
          <p:cNvSpPr>
            <a:spLocks noChangeArrowheads="1"/>
          </p:cNvSpPr>
          <p:nvPr/>
        </p:nvSpPr>
        <p:spPr bwMode="auto">
          <a:xfrm>
            <a:off x="1419225"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77" name="Oval 93"/>
          <p:cNvSpPr>
            <a:spLocks noChangeArrowheads="1"/>
          </p:cNvSpPr>
          <p:nvPr/>
        </p:nvSpPr>
        <p:spPr bwMode="auto">
          <a:xfrm>
            <a:off x="1797050" y="32607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78" name="Oval 94"/>
          <p:cNvSpPr>
            <a:spLocks noChangeArrowheads="1"/>
          </p:cNvSpPr>
          <p:nvPr/>
        </p:nvSpPr>
        <p:spPr bwMode="auto">
          <a:xfrm>
            <a:off x="2254250"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79" name="Line 95"/>
          <p:cNvSpPr>
            <a:spLocks noChangeShapeType="1"/>
          </p:cNvSpPr>
          <p:nvPr/>
        </p:nvSpPr>
        <p:spPr bwMode="auto">
          <a:xfrm>
            <a:off x="3124200" y="2743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0" name="Line 96"/>
          <p:cNvSpPr>
            <a:spLocks noChangeShapeType="1"/>
          </p:cNvSpPr>
          <p:nvPr/>
        </p:nvSpPr>
        <p:spPr bwMode="auto">
          <a:xfrm>
            <a:off x="3124200" y="3581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1" name="Line 97"/>
          <p:cNvSpPr>
            <a:spLocks noChangeShapeType="1"/>
          </p:cNvSpPr>
          <p:nvPr/>
        </p:nvSpPr>
        <p:spPr bwMode="auto">
          <a:xfrm>
            <a:off x="3505200" y="2438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2" name="Line 98"/>
          <p:cNvSpPr>
            <a:spLocks noChangeShapeType="1"/>
          </p:cNvSpPr>
          <p:nvPr/>
        </p:nvSpPr>
        <p:spPr bwMode="auto">
          <a:xfrm>
            <a:off x="31242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3" name="Line 99"/>
          <p:cNvSpPr>
            <a:spLocks noChangeShapeType="1"/>
          </p:cNvSpPr>
          <p:nvPr/>
        </p:nvSpPr>
        <p:spPr bwMode="auto">
          <a:xfrm>
            <a:off x="39624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4" name="Line 100"/>
          <p:cNvSpPr>
            <a:spLocks noChangeShapeType="1"/>
          </p:cNvSpPr>
          <p:nvPr/>
        </p:nvSpPr>
        <p:spPr bwMode="auto">
          <a:xfrm>
            <a:off x="4343400" y="24384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5" name="Line 101"/>
          <p:cNvSpPr>
            <a:spLocks noChangeShapeType="1"/>
          </p:cNvSpPr>
          <p:nvPr/>
        </p:nvSpPr>
        <p:spPr bwMode="auto">
          <a:xfrm flipH="1">
            <a:off x="39624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6" name="Line 102"/>
          <p:cNvSpPr>
            <a:spLocks noChangeShapeType="1"/>
          </p:cNvSpPr>
          <p:nvPr/>
        </p:nvSpPr>
        <p:spPr bwMode="auto">
          <a:xfrm flipH="1">
            <a:off x="3962400" y="32766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7" name="Line 103"/>
          <p:cNvSpPr>
            <a:spLocks noChangeShapeType="1"/>
          </p:cNvSpPr>
          <p:nvPr/>
        </p:nvSpPr>
        <p:spPr bwMode="auto">
          <a:xfrm flipH="1">
            <a:off x="31242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8" name="Line 104"/>
          <p:cNvSpPr>
            <a:spLocks noChangeShapeType="1"/>
          </p:cNvSpPr>
          <p:nvPr/>
        </p:nvSpPr>
        <p:spPr bwMode="auto">
          <a:xfrm flipH="1">
            <a:off x="3124200" y="327660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89" name="Line 105"/>
          <p:cNvSpPr>
            <a:spLocks noChangeShapeType="1"/>
          </p:cNvSpPr>
          <p:nvPr/>
        </p:nvSpPr>
        <p:spPr bwMode="auto">
          <a:xfrm>
            <a:off x="3505200" y="243840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0" name="Line 106"/>
          <p:cNvSpPr>
            <a:spLocks noChangeShapeType="1"/>
          </p:cNvSpPr>
          <p:nvPr/>
        </p:nvSpPr>
        <p:spPr bwMode="auto">
          <a:xfrm>
            <a:off x="3505200" y="327660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1" name="Oval 107"/>
          <p:cNvSpPr>
            <a:spLocks noChangeArrowheads="1"/>
          </p:cNvSpPr>
          <p:nvPr/>
        </p:nvSpPr>
        <p:spPr bwMode="auto">
          <a:xfrm>
            <a:off x="3108325" y="27114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92" name="Oval 108"/>
          <p:cNvSpPr>
            <a:spLocks noChangeArrowheads="1"/>
          </p:cNvSpPr>
          <p:nvPr/>
        </p:nvSpPr>
        <p:spPr bwMode="auto">
          <a:xfrm>
            <a:off x="3095625"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93" name="Oval 109"/>
          <p:cNvSpPr>
            <a:spLocks noChangeArrowheads="1"/>
          </p:cNvSpPr>
          <p:nvPr/>
        </p:nvSpPr>
        <p:spPr bwMode="auto">
          <a:xfrm>
            <a:off x="4311650" y="24225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94" name="Oval 110"/>
          <p:cNvSpPr>
            <a:spLocks noChangeArrowheads="1"/>
          </p:cNvSpPr>
          <p:nvPr/>
        </p:nvSpPr>
        <p:spPr bwMode="auto">
          <a:xfrm>
            <a:off x="3930650"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95" name="Line 111"/>
          <p:cNvSpPr>
            <a:spLocks noChangeShapeType="1"/>
          </p:cNvSpPr>
          <p:nvPr/>
        </p:nvSpPr>
        <p:spPr bwMode="auto">
          <a:xfrm>
            <a:off x="4800600" y="2743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6" name="Line 112"/>
          <p:cNvSpPr>
            <a:spLocks noChangeShapeType="1"/>
          </p:cNvSpPr>
          <p:nvPr/>
        </p:nvSpPr>
        <p:spPr bwMode="auto">
          <a:xfrm>
            <a:off x="4800600" y="3581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7" name="Line 113"/>
          <p:cNvSpPr>
            <a:spLocks noChangeShapeType="1"/>
          </p:cNvSpPr>
          <p:nvPr/>
        </p:nvSpPr>
        <p:spPr bwMode="auto">
          <a:xfrm>
            <a:off x="5181600" y="2438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8" name="Line 114"/>
          <p:cNvSpPr>
            <a:spLocks noChangeShapeType="1"/>
          </p:cNvSpPr>
          <p:nvPr/>
        </p:nvSpPr>
        <p:spPr bwMode="auto">
          <a:xfrm>
            <a:off x="48006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99" name="Line 115"/>
          <p:cNvSpPr>
            <a:spLocks noChangeShapeType="1"/>
          </p:cNvSpPr>
          <p:nvPr/>
        </p:nvSpPr>
        <p:spPr bwMode="auto">
          <a:xfrm>
            <a:off x="56388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0" name="Line 116"/>
          <p:cNvSpPr>
            <a:spLocks noChangeShapeType="1"/>
          </p:cNvSpPr>
          <p:nvPr/>
        </p:nvSpPr>
        <p:spPr bwMode="auto">
          <a:xfrm>
            <a:off x="6019800" y="24384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1" name="Line 117"/>
          <p:cNvSpPr>
            <a:spLocks noChangeShapeType="1"/>
          </p:cNvSpPr>
          <p:nvPr/>
        </p:nvSpPr>
        <p:spPr bwMode="auto">
          <a:xfrm flipH="1">
            <a:off x="56388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2" name="Line 118"/>
          <p:cNvSpPr>
            <a:spLocks noChangeShapeType="1"/>
          </p:cNvSpPr>
          <p:nvPr/>
        </p:nvSpPr>
        <p:spPr bwMode="auto">
          <a:xfrm flipH="1">
            <a:off x="5638800" y="32766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3" name="Line 119"/>
          <p:cNvSpPr>
            <a:spLocks noChangeShapeType="1"/>
          </p:cNvSpPr>
          <p:nvPr/>
        </p:nvSpPr>
        <p:spPr bwMode="auto">
          <a:xfrm flipH="1">
            <a:off x="48006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4" name="Line 120"/>
          <p:cNvSpPr>
            <a:spLocks noChangeShapeType="1"/>
          </p:cNvSpPr>
          <p:nvPr/>
        </p:nvSpPr>
        <p:spPr bwMode="auto">
          <a:xfrm flipH="1">
            <a:off x="4800600" y="327660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5" name="Line 121"/>
          <p:cNvSpPr>
            <a:spLocks noChangeShapeType="1"/>
          </p:cNvSpPr>
          <p:nvPr/>
        </p:nvSpPr>
        <p:spPr bwMode="auto">
          <a:xfrm>
            <a:off x="5181600" y="243840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6" name="Line 122"/>
          <p:cNvSpPr>
            <a:spLocks noChangeShapeType="1"/>
          </p:cNvSpPr>
          <p:nvPr/>
        </p:nvSpPr>
        <p:spPr bwMode="auto">
          <a:xfrm>
            <a:off x="5181600" y="327660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07" name="Oval 123"/>
          <p:cNvSpPr>
            <a:spLocks noChangeArrowheads="1"/>
          </p:cNvSpPr>
          <p:nvPr/>
        </p:nvSpPr>
        <p:spPr bwMode="auto">
          <a:xfrm>
            <a:off x="4784725" y="27114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08" name="Oval 124"/>
          <p:cNvSpPr>
            <a:spLocks noChangeArrowheads="1"/>
          </p:cNvSpPr>
          <p:nvPr/>
        </p:nvSpPr>
        <p:spPr bwMode="auto">
          <a:xfrm>
            <a:off x="4772025"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09" name="Oval 125"/>
          <p:cNvSpPr>
            <a:spLocks noChangeArrowheads="1"/>
          </p:cNvSpPr>
          <p:nvPr/>
        </p:nvSpPr>
        <p:spPr bwMode="auto">
          <a:xfrm>
            <a:off x="5988050" y="24225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10" name="Oval 126"/>
          <p:cNvSpPr>
            <a:spLocks noChangeArrowheads="1"/>
          </p:cNvSpPr>
          <p:nvPr/>
        </p:nvSpPr>
        <p:spPr bwMode="auto">
          <a:xfrm>
            <a:off x="5988050" y="32480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11" name="Line 127"/>
          <p:cNvSpPr>
            <a:spLocks noChangeShapeType="1"/>
          </p:cNvSpPr>
          <p:nvPr/>
        </p:nvSpPr>
        <p:spPr bwMode="auto">
          <a:xfrm>
            <a:off x="6477000" y="2743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2" name="Line 128"/>
          <p:cNvSpPr>
            <a:spLocks noChangeShapeType="1"/>
          </p:cNvSpPr>
          <p:nvPr/>
        </p:nvSpPr>
        <p:spPr bwMode="auto">
          <a:xfrm>
            <a:off x="6477000" y="3581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3" name="Line 129"/>
          <p:cNvSpPr>
            <a:spLocks noChangeShapeType="1"/>
          </p:cNvSpPr>
          <p:nvPr/>
        </p:nvSpPr>
        <p:spPr bwMode="auto">
          <a:xfrm>
            <a:off x="6858000" y="24384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4" name="Line 130"/>
          <p:cNvSpPr>
            <a:spLocks noChangeShapeType="1"/>
          </p:cNvSpPr>
          <p:nvPr/>
        </p:nvSpPr>
        <p:spPr bwMode="auto">
          <a:xfrm>
            <a:off x="64770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5" name="Line 131"/>
          <p:cNvSpPr>
            <a:spLocks noChangeShapeType="1"/>
          </p:cNvSpPr>
          <p:nvPr/>
        </p:nvSpPr>
        <p:spPr bwMode="auto">
          <a:xfrm>
            <a:off x="7315200" y="2743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6" name="Line 132"/>
          <p:cNvSpPr>
            <a:spLocks noChangeShapeType="1"/>
          </p:cNvSpPr>
          <p:nvPr/>
        </p:nvSpPr>
        <p:spPr bwMode="auto">
          <a:xfrm>
            <a:off x="7696200" y="24384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7" name="Line 133"/>
          <p:cNvSpPr>
            <a:spLocks noChangeShapeType="1"/>
          </p:cNvSpPr>
          <p:nvPr/>
        </p:nvSpPr>
        <p:spPr bwMode="auto">
          <a:xfrm flipH="1">
            <a:off x="73152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8" name="Line 134"/>
          <p:cNvSpPr>
            <a:spLocks noChangeShapeType="1"/>
          </p:cNvSpPr>
          <p:nvPr/>
        </p:nvSpPr>
        <p:spPr bwMode="auto">
          <a:xfrm flipH="1">
            <a:off x="7315200" y="32766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19" name="Line 135"/>
          <p:cNvSpPr>
            <a:spLocks noChangeShapeType="1"/>
          </p:cNvSpPr>
          <p:nvPr/>
        </p:nvSpPr>
        <p:spPr bwMode="auto">
          <a:xfrm flipH="1">
            <a:off x="6477000" y="2438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0" name="Line 136"/>
          <p:cNvSpPr>
            <a:spLocks noChangeShapeType="1"/>
          </p:cNvSpPr>
          <p:nvPr/>
        </p:nvSpPr>
        <p:spPr bwMode="auto">
          <a:xfrm flipH="1">
            <a:off x="6477000" y="327660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1" name="Line 137"/>
          <p:cNvSpPr>
            <a:spLocks noChangeShapeType="1"/>
          </p:cNvSpPr>
          <p:nvPr/>
        </p:nvSpPr>
        <p:spPr bwMode="auto">
          <a:xfrm>
            <a:off x="6858000" y="243840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2" name="Line 138"/>
          <p:cNvSpPr>
            <a:spLocks noChangeShapeType="1"/>
          </p:cNvSpPr>
          <p:nvPr/>
        </p:nvSpPr>
        <p:spPr bwMode="auto">
          <a:xfrm>
            <a:off x="6858000" y="327660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3" name="Oval 139"/>
          <p:cNvSpPr>
            <a:spLocks noChangeArrowheads="1"/>
          </p:cNvSpPr>
          <p:nvPr/>
        </p:nvSpPr>
        <p:spPr bwMode="auto">
          <a:xfrm>
            <a:off x="6461125" y="27114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24" name="Oval 140"/>
          <p:cNvSpPr>
            <a:spLocks noChangeArrowheads="1"/>
          </p:cNvSpPr>
          <p:nvPr/>
        </p:nvSpPr>
        <p:spPr bwMode="auto">
          <a:xfrm>
            <a:off x="6448425"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25" name="Oval 141"/>
          <p:cNvSpPr>
            <a:spLocks noChangeArrowheads="1"/>
          </p:cNvSpPr>
          <p:nvPr/>
        </p:nvSpPr>
        <p:spPr bwMode="auto">
          <a:xfrm>
            <a:off x="6829425" y="24225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26" name="Oval 142"/>
          <p:cNvSpPr>
            <a:spLocks noChangeArrowheads="1"/>
          </p:cNvSpPr>
          <p:nvPr/>
        </p:nvSpPr>
        <p:spPr bwMode="auto">
          <a:xfrm>
            <a:off x="7283450" y="35496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27" name="Line 143"/>
          <p:cNvSpPr>
            <a:spLocks noChangeShapeType="1"/>
          </p:cNvSpPr>
          <p:nvPr/>
        </p:nvSpPr>
        <p:spPr bwMode="auto">
          <a:xfrm>
            <a:off x="1219200" y="4587875"/>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8" name="Line 144"/>
          <p:cNvSpPr>
            <a:spLocks noChangeShapeType="1"/>
          </p:cNvSpPr>
          <p:nvPr/>
        </p:nvSpPr>
        <p:spPr bwMode="auto">
          <a:xfrm>
            <a:off x="1219200" y="5426075"/>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29" name="Line 145"/>
          <p:cNvSpPr>
            <a:spLocks noChangeShapeType="1"/>
          </p:cNvSpPr>
          <p:nvPr/>
        </p:nvSpPr>
        <p:spPr bwMode="auto">
          <a:xfrm>
            <a:off x="1600200" y="4283075"/>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0" name="Line 146"/>
          <p:cNvSpPr>
            <a:spLocks noChangeShapeType="1"/>
          </p:cNvSpPr>
          <p:nvPr/>
        </p:nvSpPr>
        <p:spPr bwMode="auto">
          <a:xfrm>
            <a:off x="1219200" y="4587875"/>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1" name="Line 147"/>
          <p:cNvSpPr>
            <a:spLocks noChangeShapeType="1"/>
          </p:cNvSpPr>
          <p:nvPr/>
        </p:nvSpPr>
        <p:spPr bwMode="auto">
          <a:xfrm>
            <a:off x="2057400" y="4587875"/>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2" name="Line 148"/>
          <p:cNvSpPr>
            <a:spLocks noChangeShapeType="1"/>
          </p:cNvSpPr>
          <p:nvPr/>
        </p:nvSpPr>
        <p:spPr bwMode="auto">
          <a:xfrm>
            <a:off x="2438400" y="4283075"/>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3" name="Line 149"/>
          <p:cNvSpPr>
            <a:spLocks noChangeShapeType="1"/>
          </p:cNvSpPr>
          <p:nvPr/>
        </p:nvSpPr>
        <p:spPr bwMode="auto">
          <a:xfrm flipH="1">
            <a:off x="2057400" y="4283075"/>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4" name="Line 150"/>
          <p:cNvSpPr>
            <a:spLocks noChangeShapeType="1"/>
          </p:cNvSpPr>
          <p:nvPr/>
        </p:nvSpPr>
        <p:spPr bwMode="auto">
          <a:xfrm flipH="1">
            <a:off x="2057400" y="5121275"/>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5" name="Line 151"/>
          <p:cNvSpPr>
            <a:spLocks noChangeShapeType="1"/>
          </p:cNvSpPr>
          <p:nvPr/>
        </p:nvSpPr>
        <p:spPr bwMode="auto">
          <a:xfrm flipH="1">
            <a:off x="1219200" y="4283075"/>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6" name="Line 152"/>
          <p:cNvSpPr>
            <a:spLocks noChangeShapeType="1"/>
          </p:cNvSpPr>
          <p:nvPr/>
        </p:nvSpPr>
        <p:spPr bwMode="auto">
          <a:xfrm flipH="1">
            <a:off x="1219200" y="5121275"/>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7" name="Line 153"/>
          <p:cNvSpPr>
            <a:spLocks noChangeShapeType="1"/>
          </p:cNvSpPr>
          <p:nvPr/>
        </p:nvSpPr>
        <p:spPr bwMode="auto">
          <a:xfrm>
            <a:off x="1600200" y="4283075"/>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8" name="Line 154"/>
          <p:cNvSpPr>
            <a:spLocks noChangeShapeType="1"/>
          </p:cNvSpPr>
          <p:nvPr/>
        </p:nvSpPr>
        <p:spPr bwMode="auto">
          <a:xfrm>
            <a:off x="1600200" y="5121275"/>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39" name="Oval 155"/>
          <p:cNvSpPr>
            <a:spLocks noChangeArrowheads="1"/>
          </p:cNvSpPr>
          <p:nvPr/>
        </p:nvSpPr>
        <p:spPr bwMode="auto">
          <a:xfrm>
            <a:off x="1203325" y="45561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40" name="Oval 156"/>
          <p:cNvSpPr>
            <a:spLocks noChangeArrowheads="1"/>
          </p:cNvSpPr>
          <p:nvPr/>
        </p:nvSpPr>
        <p:spPr bwMode="auto">
          <a:xfrm>
            <a:off x="2012950" y="45720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41" name="Oval 157"/>
          <p:cNvSpPr>
            <a:spLocks noChangeArrowheads="1"/>
          </p:cNvSpPr>
          <p:nvPr/>
        </p:nvSpPr>
        <p:spPr bwMode="auto">
          <a:xfrm>
            <a:off x="1571625" y="42672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42" name="Oval 158"/>
          <p:cNvSpPr>
            <a:spLocks noChangeArrowheads="1"/>
          </p:cNvSpPr>
          <p:nvPr/>
        </p:nvSpPr>
        <p:spPr bwMode="auto">
          <a:xfrm>
            <a:off x="2025650" y="53943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43" name="Line 159"/>
          <p:cNvSpPr>
            <a:spLocks noChangeShapeType="1"/>
          </p:cNvSpPr>
          <p:nvPr/>
        </p:nvSpPr>
        <p:spPr bwMode="auto">
          <a:xfrm>
            <a:off x="2971800" y="460375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4" name="Line 160"/>
          <p:cNvSpPr>
            <a:spLocks noChangeShapeType="1"/>
          </p:cNvSpPr>
          <p:nvPr/>
        </p:nvSpPr>
        <p:spPr bwMode="auto">
          <a:xfrm>
            <a:off x="2971800" y="544195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5" name="Line 161"/>
          <p:cNvSpPr>
            <a:spLocks noChangeShapeType="1"/>
          </p:cNvSpPr>
          <p:nvPr/>
        </p:nvSpPr>
        <p:spPr bwMode="auto">
          <a:xfrm>
            <a:off x="3352800" y="429895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6" name="Line 162"/>
          <p:cNvSpPr>
            <a:spLocks noChangeShapeType="1"/>
          </p:cNvSpPr>
          <p:nvPr/>
        </p:nvSpPr>
        <p:spPr bwMode="auto">
          <a:xfrm>
            <a:off x="2971800" y="460375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7" name="Line 163"/>
          <p:cNvSpPr>
            <a:spLocks noChangeShapeType="1"/>
          </p:cNvSpPr>
          <p:nvPr/>
        </p:nvSpPr>
        <p:spPr bwMode="auto">
          <a:xfrm>
            <a:off x="3810000" y="460375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8" name="Line 164"/>
          <p:cNvSpPr>
            <a:spLocks noChangeShapeType="1"/>
          </p:cNvSpPr>
          <p:nvPr/>
        </p:nvSpPr>
        <p:spPr bwMode="auto">
          <a:xfrm>
            <a:off x="4191000" y="429895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49" name="Line 165"/>
          <p:cNvSpPr>
            <a:spLocks noChangeShapeType="1"/>
          </p:cNvSpPr>
          <p:nvPr/>
        </p:nvSpPr>
        <p:spPr bwMode="auto">
          <a:xfrm flipH="1">
            <a:off x="3810000" y="429895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0" name="Line 166"/>
          <p:cNvSpPr>
            <a:spLocks noChangeShapeType="1"/>
          </p:cNvSpPr>
          <p:nvPr/>
        </p:nvSpPr>
        <p:spPr bwMode="auto">
          <a:xfrm flipH="1">
            <a:off x="3810000" y="513715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1" name="Line 167"/>
          <p:cNvSpPr>
            <a:spLocks noChangeShapeType="1"/>
          </p:cNvSpPr>
          <p:nvPr/>
        </p:nvSpPr>
        <p:spPr bwMode="auto">
          <a:xfrm flipH="1">
            <a:off x="2971800" y="429895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2" name="Line 168"/>
          <p:cNvSpPr>
            <a:spLocks noChangeShapeType="1"/>
          </p:cNvSpPr>
          <p:nvPr/>
        </p:nvSpPr>
        <p:spPr bwMode="auto">
          <a:xfrm flipH="1">
            <a:off x="2971800" y="513715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3" name="Line 169"/>
          <p:cNvSpPr>
            <a:spLocks noChangeShapeType="1"/>
          </p:cNvSpPr>
          <p:nvPr/>
        </p:nvSpPr>
        <p:spPr bwMode="auto">
          <a:xfrm>
            <a:off x="3352800" y="429895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4" name="Line 170"/>
          <p:cNvSpPr>
            <a:spLocks noChangeShapeType="1"/>
          </p:cNvSpPr>
          <p:nvPr/>
        </p:nvSpPr>
        <p:spPr bwMode="auto">
          <a:xfrm>
            <a:off x="3352800" y="513715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55" name="Oval 171"/>
          <p:cNvSpPr>
            <a:spLocks noChangeArrowheads="1"/>
          </p:cNvSpPr>
          <p:nvPr/>
        </p:nvSpPr>
        <p:spPr bwMode="auto">
          <a:xfrm>
            <a:off x="2955925" y="54102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56" name="Oval 172"/>
          <p:cNvSpPr>
            <a:spLocks noChangeArrowheads="1"/>
          </p:cNvSpPr>
          <p:nvPr/>
        </p:nvSpPr>
        <p:spPr bwMode="auto">
          <a:xfrm>
            <a:off x="3765550" y="458787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57" name="Oval 173"/>
          <p:cNvSpPr>
            <a:spLocks noChangeArrowheads="1"/>
          </p:cNvSpPr>
          <p:nvPr/>
        </p:nvSpPr>
        <p:spPr bwMode="auto">
          <a:xfrm>
            <a:off x="3324225" y="428307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58" name="Oval 174"/>
          <p:cNvSpPr>
            <a:spLocks noChangeArrowheads="1"/>
          </p:cNvSpPr>
          <p:nvPr/>
        </p:nvSpPr>
        <p:spPr bwMode="auto">
          <a:xfrm>
            <a:off x="4159250" y="510540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59" name="Line 175"/>
          <p:cNvSpPr>
            <a:spLocks noChangeShapeType="1"/>
          </p:cNvSpPr>
          <p:nvPr/>
        </p:nvSpPr>
        <p:spPr bwMode="auto">
          <a:xfrm>
            <a:off x="4724400" y="45720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0" name="Line 176"/>
          <p:cNvSpPr>
            <a:spLocks noChangeShapeType="1"/>
          </p:cNvSpPr>
          <p:nvPr/>
        </p:nvSpPr>
        <p:spPr bwMode="auto">
          <a:xfrm>
            <a:off x="4724400" y="5410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1" name="Line 177"/>
          <p:cNvSpPr>
            <a:spLocks noChangeShapeType="1"/>
          </p:cNvSpPr>
          <p:nvPr/>
        </p:nvSpPr>
        <p:spPr bwMode="auto">
          <a:xfrm>
            <a:off x="5105400" y="4267200"/>
            <a:ext cx="8382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2" name="Line 178"/>
          <p:cNvSpPr>
            <a:spLocks noChangeShapeType="1"/>
          </p:cNvSpPr>
          <p:nvPr/>
        </p:nvSpPr>
        <p:spPr bwMode="auto">
          <a:xfrm>
            <a:off x="4724400" y="45720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3" name="Line 179"/>
          <p:cNvSpPr>
            <a:spLocks noChangeShapeType="1"/>
          </p:cNvSpPr>
          <p:nvPr/>
        </p:nvSpPr>
        <p:spPr bwMode="auto">
          <a:xfrm>
            <a:off x="5562600" y="45720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4" name="Line 180"/>
          <p:cNvSpPr>
            <a:spLocks noChangeShapeType="1"/>
          </p:cNvSpPr>
          <p:nvPr/>
        </p:nvSpPr>
        <p:spPr bwMode="auto">
          <a:xfrm>
            <a:off x="5943600" y="4267200"/>
            <a:ext cx="0" cy="838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5" name="Line 181"/>
          <p:cNvSpPr>
            <a:spLocks noChangeShapeType="1"/>
          </p:cNvSpPr>
          <p:nvPr/>
        </p:nvSpPr>
        <p:spPr bwMode="auto">
          <a:xfrm flipH="1">
            <a:off x="5562600" y="42672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6" name="Line 182"/>
          <p:cNvSpPr>
            <a:spLocks noChangeShapeType="1"/>
          </p:cNvSpPr>
          <p:nvPr/>
        </p:nvSpPr>
        <p:spPr bwMode="auto">
          <a:xfrm flipH="1">
            <a:off x="5562600" y="51054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7" name="Line 183"/>
          <p:cNvSpPr>
            <a:spLocks noChangeShapeType="1"/>
          </p:cNvSpPr>
          <p:nvPr/>
        </p:nvSpPr>
        <p:spPr bwMode="auto">
          <a:xfrm flipH="1">
            <a:off x="4724400" y="4267200"/>
            <a:ext cx="38100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8" name="Line 184"/>
          <p:cNvSpPr>
            <a:spLocks noChangeShapeType="1"/>
          </p:cNvSpPr>
          <p:nvPr/>
        </p:nvSpPr>
        <p:spPr bwMode="auto">
          <a:xfrm flipH="1">
            <a:off x="4724400" y="5105400"/>
            <a:ext cx="381000" cy="3048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69" name="Line 185"/>
          <p:cNvSpPr>
            <a:spLocks noChangeShapeType="1"/>
          </p:cNvSpPr>
          <p:nvPr/>
        </p:nvSpPr>
        <p:spPr bwMode="auto">
          <a:xfrm>
            <a:off x="5105400" y="4267200"/>
            <a:ext cx="0" cy="83820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70" name="Line 186"/>
          <p:cNvSpPr>
            <a:spLocks noChangeShapeType="1"/>
          </p:cNvSpPr>
          <p:nvPr/>
        </p:nvSpPr>
        <p:spPr bwMode="auto">
          <a:xfrm>
            <a:off x="5105400" y="5105400"/>
            <a:ext cx="8382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771" name="Oval 187"/>
          <p:cNvSpPr>
            <a:spLocks noChangeArrowheads="1"/>
          </p:cNvSpPr>
          <p:nvPr/>
        </p:nvSpPr>
        <p:spPr bwMode="auto">
          <a:xfrm>
            <a:off x="4708525" y="45402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72" name="Oval 188"/>
          <p:cNvSpPr>
            <a:spLocks noChangeArrowheads="1"/>
          </p:cNvSpPr>
          <p:nvPr/>
        </p:nvSpPr>
        <p:spPr bwMode="auto">
          <a:xfrm>
            <a:off x="5518150" y="45561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73" name="Oval 189"/>
          <p:cNvSpPr>
            <a:spLocks noChangeArrowheads="1"/>
          </p:cNvSpPr>
          <p:nvPr/>
        </p:nvSpPr>
        <p:spPr bwMode="auto">
          <a:xfrm>
            <a:off x="4708525" y="5394325"/>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774" name="Oval 190"/>
          <p:cNvSpPr>
            <a:spLocks noChangeArrowheads="1"/>
          </p:cNvSpPr>
          <p:nvPr/>
        </p:nvSpPr>
        <p:spPr bwMode="auto">
          <a:xfrm>
            <a:off x="5530850" y="5378450"/>
            <a:ext cx="76200" cy="76200"/>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sld>
</file>

<file path=ppt/theme/theme1.xml><?xml version="1.0" encoding="utf-8"?>
<a:theme xmlns:a="http://schemas.openxmlformats.org/drawingml/2006/main" name="1_whu8">
  <a:themeElements>
    <a:clrScheme name="1_whu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whu8">
      <a:majorFont>
        <a:latin typeface="Tahoma"/>
        <a:ea typeface="方正楷体_GB2312"/>
        <a:cs typeface=""/>
      </a:majorFont>
      <a:minorFont>
        <a:latin typeface="Tahom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spDef>
    <a:ln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lnDef>
  </a:objectDefaults>
  <a:extraClrSchemeLst>
    <a:extraClrScheme>
      <a:clrScheme name="1_whu8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whu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whu8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1_whu8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whu8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whu8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whu8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whu8 8">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969696"/>
        </a:folHlink>
      </a:clrScheme>
      <a:clrMap bg1="lt1" tx1="dk1" bg2="lt2" tx2="dk2" accent1="accent1" accent2="accent2" accent3="accent3" accent4="accent4" accent5="accent5" accent6="accent6" hlink="hlink" folHlink="folHlink"/>
    </a:extraClrScheme>
    <a:extraClrScheme>
      <a:clrScheme name="1_whu8 9">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008000"/>
        </a:folHlink>
      </a:clrScheme>
      <a:clrMap bg1="lt1" tx1="dk1" bg2="lt2" tx2="dk2" accent1="accent1" accent2="accent2" accent3="accent3" accent4="accent4" accent5="accent5" accent6="accent6" hlink="hlink" folHlink="folHlink"/>
    </a:extraClrScheme>
    <a:extraClrScheme>
      <a:clrScheme name="1_whu8 10">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000000"/>
        </a:hlink>
        <a:folHlink>
          <a:srgbClr val="800080"/>
        </a:folHlink>
      </a:clrScheme>
      <a:clrMap bg1="lt1" tx1="dk1" bg2="lt2" tx2="dk2" accent1="accent1" accent2="accent2" accent3="accent3" accent4="accent4" accent5="accent5" accent6="accent6" hlink="hlink" folHlink="folHlink"/>
    </a:extraClrScheme>
    <a:extraClrScheme>
      <a:clrScheme name="1_whu8 11">
        <a:dk1>
          <a:srgbClr val="C0C0C0"/>
        </a:dk1>
        <a:lt1>
          <a:srgbClr val="FFFFFF"/>
        </a:lt1>
        <a:dk2>
          <a:srgbClr val="7979A5"/>
        </a:dk2>
        <a:lt2>
          <a:srgbClr val="FFFF00"/>
        </a:lt2>
        <a:accent1>
          <a:srgbClr val="7499D0"/>
        </a:accent1>
        <a:accent2>
          <a:srgbClr val="CCCCFF"/>
        </a:accent2>
        <a:accent3>
          <a:srgbClr val="BEBECF"/>
        </a:accent3>
        <a:accent4>
          <a:srgbClr val="DADADA"/>
        </a:accent4>
        <a:accent5>
          <a:srgbClr val="BCCAE4"/>
        </a:accent5>
        <a:accent6>
          <a:srgbClr val="B9B9E7"/>
        </a:accent6>
        <a:hlink>
          <a:srgbClr val="FFFFFF"/>
        </a:hlink>
        <a:folHlink>
          <a:srgbClr val="FFFF00"/>
        </a:folHlink>
      </a:clrScheme>
      <a:clrMap bg1="dk2" tx1="lt1" bg2="dk1" tx2="lt2" accent1="accent1" accent2="accent2" accent3="accent3" accent4="accent4" accent5="accent5" accent6="accent6" hlink="hlink" folHlink="folHlink"/>
    </a:extraClrScheme>
    <a:extraClrScheme>
      <a:clrScheme name="1_whu8 12">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7D7D7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0">
  <a:themeElements>
    <a:clrScheme name="1_0 9">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7D7D7D"/>
      </a:folHlink>
    </a:clrScheme>
    <a:fontScheme name="1_0">
      <a:majorFont>
        <a:latin typeface="Arial"/>
        <a:ea typeface="隶书"/>
        <a:cs typeface=""/>
      </a:majorFont>
      <a:minorFont>
        <a:latin typeface="Arial"/>
        <a:ea typeface="方正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spDef>
    <a:lnDef>
      <a:spPr bwMode="auto">
        <a:xfrm>
          <a:off x="0" y="0"/>
          <a:ext cx="1" cy="1"/>
        </a:xfrm>
        <a:custGeom>
          <a:avLst/>
          <a:gdLst/>
          <a:ahLst/>
          <a:cxnLst/>
          <a:rect l="0" t="0" r="0" b="0"/>
          <a:pathLst/>
        </a:custGeom>
        <a:noFill/>
        <a:ln w="0" cap="flat" cmpd="sng" algn="ctr">
          <a:solidFill>
            <a:srgbClr val="002BB4"/>
          </a:solidFill>
          <a:prstDash val="solid"/>
          <a:round/>
          <a:headEnd type="none" w="med" len="med"/>
          <a:tailEnd type="none" w="med" len="med"/>
        </a:ln>
        <a:effectLst>
          <a:outerShdw dist="107763" dir="2700000" algn="ctr" rotWithShape="0">
            <a:schemeClr val="bg2"/>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Dotum" pitchFamily="34" charset="-127"/>
          </a:defRPr>
        </a:defPPr>
      </a:lstStyle>
    </a:lnDef>
  </a:objectDefaults>
  <a:extraClrSchemeLst>
    <a:extraClrScheme>
      <a:clrScheme name="1_0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clrMap bg1="dk2" tx1="lt1" bg2="dk1" tx2="lt2" accent1="accent1" accent2="accent2" accent3="accent3" accent4="accent4" accent5="accent5" accent6="accent6" hlink="hlink" folHlink="folHlink"/>
    </a:extraClrScheme>
    <a:extraClrScheme>
      <a:clrScheme name="1_0 2">
        <a:dk1>
          <a:srgbClr val="660033"/>
        </a:dk1>
        <a:lt1>
          <a:srgbClr val="FFFFFF"/>
        </a:lt1>
        <a:dk2>
          <a:srgbClr val="B60009"/>
        </a:dk2>
        <a:lt2>
          <a:srgbClr val="B2B2B2"/>
        </a:lt2>
        <a:accent1>
          <a:srgbClr val="CCCC00"/>
        </a:accent1>
        <a:accent2>
          <a:srgbClr val="DE9ABC"/>
        </a:accent2>
        <a:accent3>
          <a:srgbClr val="FFFFFF"/>
        </a:accent3>
        <a:accent4>
          <a:srgbClr val="56002A"/>
        </a:accent4>
        <a:accent5>
          <a:srgbClr val="E2E2AA"/>
        </a:accent5>
        <a:accent6>
          <a:srgbClr val="C98BAA"/>
        </a:accent6>
        <a:hlink>
          <a:srgbClr val="FFAFAF"/>
        </a:hlink>
        <a:folHlink>
          <a:srgbClr val="969696"/>
        </a:folHlink>
      </a:clrScheme>
      <a:clrMap bg1="lt1" tx1="dk1" bg2="lt2" tx2="dk2" accent1="accent1" accent2="accent2" accent3="accent3" accent4="accent4" accent5="accent5" accent6="accent6" hlink="hlink" folHlink="folHlink"/>
    </a:extraClrScheme>
    <a:extraClrScheme>
      <a:clrScheme name="1_0 3">
        <a:dk1>
          <a:srgbClr val="000000"/>
        </a:dk1>
        <a:lt1>
          <a:srgbClr val="FFFFFF"/>
        </a:lt1>
        <a:dk2>
          <a:srgbClr val="000000"/>
        </a:dk2>
        <a:lt2>
          <a:srgbClr val="B2B2B2"/>
        </a:lt2>
        <a:accent1>
          <a:srgbClr val="C0C0C0"/>
        </a:accent1>
        <a:accent2>
          <a:srgbClr val="DDDDDD"/>
        </a:accent2>
        <a:accent3>
          <a:srgbClr val="FFFFFF"/>
        </a:accent3>
        <a:accent4>
          <a:srgbClr val="000000"/>
        </a:accent4>
        <a:accent5>
          <a:srgbClr val="DCDCDC"/>
        </a:accent5>
        <a:accent6>
          <a:srgbClr val="C8C8C8"/>
        </a:accent6>
        <a:hlink>
          <a:srgbClr val="808080"/>
        </a:hlink>
        <a:folHlink>
          <a:srgbClr val="969696"/>
        </a:folHlink>
      </a:clrScheme>
      <a:clrMap bg1="lt1" tx1="dk1" bg2="lt2" tx2="dk2" accent1="accent1" accent2="accent2" accent3="accent3" accent4="accent4" accent5="accent5" accent6="accent6" hlink="hlink" folHlink="folHlink"/>
    </a:extraClrScheme>
    <a:extraClrScheme>
      <a:clrScheme name="1_0 4">
        <a:dk1>
          <a:srgbClr val="2C2C42"/>
        </a:dk1>
        <a:lt1>
          <a:srgbClr val="FFFFCC"/>
        </a:lt1>
        <a:dk2>
          <a:srgbClr val="666699"/>
        </a:dk2>
        <a:lt2>
          <a:srgbClr val="FFCC00"/>
        </a:lt2>
        <a:accent1>
          <a:srgbClr val="FF9933"/>
        </a:accent1>
        <a:accent2>
          <a:srgbClr val="808000"/>
        </a:accent2>
        <a:accent3>
          <a:srgbClr val="B8B8CA"/>
        </a:accent3>
        <a:accent4>
          <a:srgbClr val="DADAAE"/>
        </a:accent4>
        <a:accent5>
          <a:srgbClr val="FFCAAD"/>
        </a:accent5>
        <a:accent6>
          <a:srgbClr val="737300"/>
        </a:accent6>
        <a:hlink>
          <a:srgbClr val="CC6600"/>
        </a:hlink>
        <a:folHlink>
          <a:srgbClr val="333399"/>
        </a:folHlink>
      </a:clrScheme>
      <a:clrMap bg1="dk2" tx1="lt1" bg2="dk1" tx2="lt2" accent1="accent1" accent2="accent2" accent3="accent3" accent4="accent4" accent5="accent5" accent6="accent6" hlink="hlink" folHlink="folHlink"/>
    </a:extraClrScheme>
    <a:extraClrScheme>
      <a:clrScheme name="1_0 5">
        <a:dk1>
          <a:srgbClr val="50000F"/>
        </a:dk1>
        <a:lt1>
          <a:srgbClr val="FFCC00"/>
        </a:lt1>
        <a:dk2>
          <a:srgbClr val="800000"/>
        </a:dk2>
        <a:lt2>
          <a:srgbClr val="FFFFCC"/>
        </a:lt2>
        <a:accent1>
          <a:srgbClr val="808000"/>
        </a:accent1>
        <a:accent2>
          <a:srgbClr val="993366"/>
        </a:accent2>
        <a:accent3>
          <a:srgbClr val="C0AAAA"/>
        </a:accent3>
        <a:accent4>
          <a:srgbClr val="DAAE00"/>
        </a:accent4>
        <a:accent5>
          <a:srgbClr val="C0C0AA"/>
        </a:accent5>
        <a:accent6>
          <a:srgbClr val="8A2D5C"/>
        </a:accent6>
        <a:hlink>
          <a:srgbClr val="FF5050"/>
        </a:hlink>
        <a:folHlink>
          <a:srgbClr val="993300"/>
        </a:folHlink>
      </a:clrScheme>
      <a:clrMap bg1="dk2" tx1="lt1" bg2="dk1" tx2="lt2" accent1="accent1" accent2="accent2" accent3="accent3" accent4="accent4" accent5="accent5" accent6="accent6" hlink="hlink" folHlink="folHlink"/>
    </a:extraClrScheme>
    <a:extraClrScheme>
      <a:clrScheme name="1_0 6">
        <a:dk1>
          <a:srgbClr val="333300"/>
        </a:dk1>
        <a:lt1>
          <a:srgbClr val="FFCC00"/>
        </a:lt1>
        <a:dk2>
          <a:srgbClr val="666633"/>
        </a:dk2>
        <a:lt2>
          <a:srgbClr val="FFFFCC"/>
        </a:lt2>
        <a:accent1>
          <a:srgbClr val="8F7401"/>
        </a:accent1>
        <a:accent2>
          <a:srgbClr val="CC6600"/>
        </a:accent2>
        <a:accent3>
          <a:srgbClr val="B8B8AD"/>
        </a:accent3>
        <a:accent4>
          <a:srgbClr val="DAAE00"/>
        </a:accent4>
        <a:accent5>
          <a:srgbClr val="C6BCAA"/>
        </a:accent5>
        <a:accent6>
          <a:srgbClr val="B95C00"/>
        </a:accent6>
        <a:hlink>
          <a:srgbClr val="666699"/>
        </a:hlink>
        <a:folHlink>
          <a:srgbClr val="808000"/>
        </a:folHlink>
      </a:clrScheme>
      <a:clrMap bg1="dk2" tx1="lt1" bg2="dk1" tx2="lt2" accent1="accent1" accent2="accent2" accent3="accent3" accent4="accent4" accent5="accent5" accent6="accent6" hlink="hlink" folHlink="folHlink"/>
    </a:extraClrScheme>
    <a:extraClrScheme>
      <a:clrScheme name="1_0 7">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1_0 8">
        <a:dk1>
          <a:srgbClr val="C0C0C0"/>
        </a:dk1>
        <a:lt1>
          <a:srgbClr val="FFFFFF"/>
        </a:lt1>
        <a:dk2>
          <a:srgbClr val="7979A5"/>
        </a:dk2>
        <a:lt2>
          <a:srgbClr val="FFFF00"/>
        </a:lt2>
        <a:accent1>
          <a:srgbClr val="7499D0"/>
        </a:accent1>
        <a:accent2>
          <a:srgbClr val="CCCCFF"/>
        </a:accent2>
        <a:accent3>
          <a:srgbClr val="BEBECF"/>
        </a:accent3>
        <a:accent4>
          <a:srgbClr val="DADADA"/>
        </a:accent4>
        <a:accent5>
          <a:srgbClr val="BCCAE4"/>
        </a:accent5>
        <a:accent6>
          <a:srgbClr val="B9B9E7"/>
        </a:accent6>
        <a:hlink>
          <a:srgbClr val="FFFFFF"/>
        </a:hlink>
        <a:folHlink>
          <a:srgbClr val="FFFF00"/>
        </a:folHlink>
      </a:clrScheme>
      <a:clrMap bg1="dk2" tx1="lt1" bg2="dk1" tx2="lt2" accent1="accent1" accent2="accent2" accent3="accent3" accent4="accent4" accent5="accent5" accent6="accent6" hlink="hlink" folHlink="folHlink"/>
    </a:extraClrScheme>
    <a:extraClrScheme>
      <a:clrScheme name="1_0 9">
        <a:dk1>
          <a:srgbClr val="000000"/>
        </a:dk1>
        <a:lt1>
          <a:srgbClr val="FFFFFF"/>
        </a:lt1>
        <a:dk2>
          <a:srgbClr val="FFCC00"/>
        </a:dk2>
        <a:lt2>
          <a:srgbClr val="000000"/>
        </a:lt2>
        <a:accent1>
          <a:srgbClr val="808000"/>
        </a:accent1>
        <a:accent2>
          <a:srgbClr val="CC9900"/>
        </a:accent2>
        <a:accent3>
          <a:srgbClr val="FFFFFF"/>
        </a:accent3>
        <a:accent4>
          <a:srgbClr val="000000"/>
        </a:accent4>
        <a:accent5>
          <a:srgbClr val="C0C0AA"/>
        </a:accent5>
        <a:accent6>
          <a:srgbClr val="B98A00"/>
        </a:accent6>
        <a:hlink>
          <a:srgbClr val="B85C00"/>
        </a:hlink>
        <a:folHlink>
          <a:srgbClr val="7D7D7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20754</Words>
  <Application>WPS 演示</Application>
  <PresentationFormat>全屏显示(4:3)</PresentationFormat>
  <Paragraphs>2131</Paragraphs>
  <Slides>108</Slides>
  <Notes>3</Notes>
  <HiddenSlides>0</HiddenSlides>
  <MMClips>0</MMClips>
  <ScaleCrop>false</ScaleCrop>
  <HeadingPairs>
    <vt:vector size="8" baseType="variant">
      <vt:variant>
        <vt:lpstr>已用的字体</vt:lpstr>
      </vt:variant>
      <vt:variant>
        <vt:i4>21</vt:i4>
      </vt:variant>
      <vt:variant>
        <vt:lpstr>主题</vt:lpstr>
      </vt:variant>
      <vt:variant>
        <vt:i4>2</vt:i4>
      </vt:variant>
      <vt:variant>
        <vt:lpstr>嵌入 OLE 服务器</vt:lpstr>
      </vt:variant>
      <vt:variant>
        <vt:i4>226</vt:i4>
      </vt:variant>
      <vt:variant>
        <vt:lpstr>幻灯片标题</vt:lpstr>
      </vt:variant>
      <vt:variant>
        <vt:i4>108</vt:i4>
      </vt:variant>
    </vt:vector>
  </HeadingPairs>
  <TitlesOfParts>
    <vt:vector size="357" baseType="lpstr">
      <vt:lpstr>Arial</vt:lpstr>
      <vt:lpstr>宋体</vt:lpstr>
      <vt:lpstr>Wingdings</vt:lpstr>
      <vt:lpstr>Tahoma</vt:lpstr>
      <vt:lpstr>Dotum</vt:lpstr>
      <vt:lpstr>Malgun Gothic</vt:lpstr>
      <vt:lpstr>方正楷体_GB2312</vt:lpstr>
      <vt:lpstr>楷体_GB2312</vt:lpstr>
      <vt:lpstr>新宋体</vt:lpstr>
      <vt:lpstr>隶书</vt:lpstr>
      <vt:lpstr>Times New Roman</vt:lpstr>
      <vt:lpstr>黑体</vt:lpstr>
      <vt:lpstr>Cambria Math</vt:lpstr>
      <vt:lpstr>华文新魏</vt:lpstr>
      <vt:lpstr>微软雅黑</vt:lpstr>
      <vt:lpstr>Arial Unicode MS</vt:lpstr>
      <vt:lpstr>Symbol</vt:lpstr>
      <vt:lpstr>Wonder Arial</vt:lpstr>
      <vt:lpstr>Tahoma</vt:lpstr>
      <vt:lpstr>PingFang SC</vt:lpstr>
      <vt:lpstr>Segoe Print</vt:lpstr>
      <vt:lpstr>1_whu8</vt:lpstr>
      <vt:lpstr>1_0</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第4章  Burnside引理与Polya定理</vt:lpstr>
      <vt:lpstr>PowerPoint 演示文稿</vt:lpstr>
      <vt:lpstr>引论</vt:lpstr>
      <vt:lpstr>引论</vt:lpstr>
      <vt:lpstr>群</vt:lpstr>
      <vt:lpstr>阿贝尔</vt:lpstr>
      <vt:lpstr>伽罗华（Galois）</vt:lpstr>
      <vt:lpstr>群</vt:lpstr>
      <vt:lpstr>群</vt:lpstr>
      <vt:lpstr>PowerPoint 演示文稿</vt:lpstr>
      <vt:lpstr>群</vt:lpstr>
      <vt:lpstr>子群</vt:lpstr>
      <vt:lpstr>子群判定</vt:lpstr>
      <vt:lpstr>左陪集（右陪集）</vt:lpstr>
      <vt:lpstr>左陪集的性质1</vt:lpstr>
      <vt:lpstr>左陪集的性质2</vt:lpstr>
      <vt:lpstr>PowerPoint 演示文稿</vt:lpstr>
      <vt:lpstr>陪集的性质4</vt:lpstr>
      <vt:lpstr>陪集的性质</vt:lpstr>
      <vt:lpstr>Lagrange定理</vt:lpstr>
      <vt:lpstr>置换群</vt:lpstr>
      <vt:lpstr>置换群</vt:lpstr>
      <vt:lpstr>置换群</vt:lpstr>
      <vt:lpstr>置换群</vt:lpstr>
      <vt:lpstr>置换群</vt:lpstr>
      <vt:lpstr>置换群</vt:lpstr>
      <vt:lpstr>循环、奇循环与偶循环</vt:lpstr>
      <vt:lpstr>循环、奇循环与偶循环</vt:lpstr>
      <vt:lpstr>循环、奇循环与偶循环</vt:lpstr>
      <vt:lpstr>循环、奇循环与偶循环</vt:lpstr>
      <vt:lpstr>循环、奇循环与偶循环</vt:lpstr>
      <vt:lpstr>循环、奇循环与偶循环</vt:lpstr>
      <vt:lpstr>华容道游戏</vt:lpstr>
      <vt:lpstr>循环、奇循环与偶循环</vt:lpstr>
      <vt:lpstr>多边形和多面体</vt:lpstr>
      <vt:lpstr>§6.2  置换群（5）</vt:lpstr>
      <vt:lpstr>PowerPoint 演示文稿</vt:lpstr>
      <vt:lpstr>PowerPoint 演示文稿</vt:lpstr>
      <vt:lpstr>凸正多面体和正多面体群</vt:lpstr>
      <vt:lpstr>凸正多面体和正多面体群</vt:lpstr>
      <vt:lpstr>凸正多面体和正多面体群</vt:lpstr>
      <vt:lpstr>凸正多面体和正多面体群</vt:lpstr>
      <vt:lpstr>Burnside引理 </vt:lpstr>
      <vt:lpstr>Burnside引理 </vt:lpstr>
      <vt:lpstr>Burnside引理</vt:lpstr>
      <vt:lpstr>Burnside引理</vt:lpstr>
      <vt:lpstr>Burnside引理</vt:lpstr>
      <vt:lpstr>Burnside引理</vt:lpstr>
      <vt:lpstr>Burnside引理</vt:lpstr>
      <vt:lpstr>Burnside引理</vt:lpstr>
      <vt:lpstr>Burnside引理</vt:lpstr>
      <vt:lpstr>Burnside引理</vt:lpstr>
      <vt:lpstr>Burnside引理</vt:lpstr>
      <vt:lpstr>Burnside引理</vt:lpstr>
      <vt:lpstr>Burnside引理</vt:lpstr>
      <vt:lpstr>Burnside引理</vt:lpstr>
      <vt:lpstr>Burnside 引理</vt:lpstr>
      <vt:lpstr>Burnside 引理</vt:lpstr>
      <vt:lpstr> Burnside引理</vt:lpstr>
      <vt:lpstr>Burnside 引理 </vt:lpstr>
      <vt:lpstr>Burnside 引理</vt:lpstr>
      <vt:lpstr>Burnside 引理</vt:lpstr>
      <vt:lpstr>Burnside 引理</vt:lpstr>
      <vt:lpstr>Burnside 引理</vt:lpstr>
      <vt:lpstr>Burnside 引理</vt:lpstr>
      <vt:lpstr>Burnside 引理</vt:lpstr>
      <vt:lpstr>Burnside 引理</vt:lpstr>
      <vt:lpstr>Burnside 引理</vt:lpstr>
      <vt:lpstr>Burnside 引理</vt:lpstr>
      <vt:lpstr>Polya定理</vt:lpstr>
      <vt:lpstr>置换群的循环指标 </vt:lpstr>
      <vt:lpstr>置换群的循环指标</vt:lpstr>
      <vt:lpstr>Polya定理</vt:lpstr>
      <vt:lpstr>Polya定理</vt:lpstr>
      <vt:lpstr>应用举例</vt:lpstr>
      <vt:lpstr>PowerPoint 演示文稿</vt:lpstr>
      <vt:lpstr>应用举例</vt:lpstr>
      <vt:lpstr>应用举例</vt:lpstr>
      <vt:lpstr>应用举例</vt:lpstr>
      <vt:lpstr>应用举例</vt:lpstr>
      <vt:lpstr>应用举例</vt:lpstr>
      <vt:lpstr>应用举例</vt:lpstr>
      <vt:lpstr>应用举例</vt:lpstr>
      <vt:lpstr>应用举例</vt:lpstr>
      <vt:lpstr>应用举例</vt:lpstr>
      <vt:lpstr>凸正多面体和正多面体群</vt:lpstr>
      <vt:lpstr>应用举例</vt:lpstr>
      <vt:lpstr>应用举例</vt:lpstr>
      <vt:lpstr>应用举例</vt:lpstr>
      <vt:lpstr>应用举例</vt:lpstr>
      <vt:lpstr>应用举例</vt:lpstr>
      <vt:lpstr>应用举例</vt:lpstr>
      <vt:lpstr>应用举例</vt:lpstr>
      <vt:lpstr>应用举例</vt:lpstr>
      <vt:lpstr>应用举例</vt:lpstr>
      <vt:lpstr>应用举例</vt:lpstr>
      <vt:lpstr>应用举例</vt:lpstr>
      <vt:lpstr>应用举例</vt:lpstr>
      <vt:lpstr>应用举例</vt:lpstr>
      <vt:lpstr>应用举例</vt:lpstr>
      <vt:lpstr>习题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UUU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Fortran语言 （Fortran77结构化程序设计）</dc:title>
  <dc:creator>LUO</dc:creator>
  <cp:lastModifiedBy>丁建利</cp:lastModifiedBy>
  <cp:revision>4723</cp:revision>
  <cp:lastPrinted>2017-06-13T03:02:00Z</cp:lastPrinted>
  <dcterms:created xsi:type="dcterms:W3CDTF">1999-02-11T09:02:00Z</dcterms:created>
  <dcterms:modified xsi:type="dcterms:W3CDTF">2025-02-11T04:14:37Z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64A4B7465215496D8C35871E3C95C18A_13</vt:lpwstr>
  </property>
  <property fmtid="{D5CDD505-2E9C-101B-9397-08002B2CF9AE}" pid="3" name="KSOProductBuildVer">
    <vt:lpwstr>2052-12.1.0.19302</vt:lpwstr>
  </property>
</Properties>
</file>